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8605500" cy="15875000"/>
  <p:notesSz cx="18605500" cy="1587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95412" y="4921250"/>
            <a:ext cx="15814675" cy="333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90825" y="8890000"/>
            <a:ext cx="13023850" cy="396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0275" y="3651250"/>
            <a:ext cx="8093392" cy="1047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581832" y="3651250"/>
            <a:ext cx="8093392" cy="1047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0275" y="635000"/>
            <a:ext cx="1674495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0275" y="3651250"/>
            <a:ext cx="16744950" cy="1047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25870" y="14763750"/>
            <a:ext cx="5953760" cy="79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30275" y="14763750"/>
            <a:ext cx="4279265" cy="79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395961" y="14763750"/>
            <a:ext cx="4279265" cy="79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605500" cy="15875000"/>
          </a:xfrm>
          <a:custGeom>
            <a:avLst/>
            <a:gdLst/>
            <a:ahLst/>
            <a:cxnLst/>
            <a:rect l="l" t="t" r="r" b="b"/>
            <a:pathLst>
              <a:path w="18605500" h="15875000">
                <a:moveTo>
                  <a:pt x="18605500" y="0"/>
                </a:moveTo>
                <a:lnTo>
                  <a:pt x="0" y="0"/>
                </a:lnTo>
                <a:lnTo>
                  <a:pt x="0" y="15875000"/>
                </a:lnTo>
                <a:lnTo>
                  <a:pt x="18605500" y="15875000"/>
                </a:lnTo>
                <a:lnTo>
                  <a:pt x="186055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5422" y="444500"/>
            <a:ext cx="18154656" cy="14986000"/>
            <a:chOff x="292094" y="419068"/>
            <a:chExt cx="18021300" cy="15252700"/>
          </a:xfrm>
        </p:grpSpPr>
        <p:sp>
          <p:nvSpPr>
            <p:cNvPr id="4" name="object 4"/>
            <p:cNvSpPr/>
            <p:nvPr/>
          </p:nvSpPr>
          <p:spPr>
            <a:xfrm>
              <a:off x="292094" y="419068"/>
              <a:ext cx="18021300" cy="15252700"/>
            </a:xfrm>
            <a:custGeom>
              <a:avLst/>
              <a:gdLst/>
              <a:ahLst/>
              <a:cxnLst/>
              <a:rect l="l" t="t" r="r" b="b"/>
              <a:pathLst>
                <a:path w="18021300" h="15252700">
                  <a:moveTo>
                    <a:pt x="18021300" y="0"/>
                  </a:moveTo>
                  <a:lnTo>
                    <a:pt x="0" y="0"/>
                  </a:lnTo>
                  <a:lnTo>
                    <a:pt x="0" y="15252700"/>
                  </a:lnTo>
                  <a:lnTo>
                    <a:pt x="18021300" y="15252700"/>
                  </a:lnTo>
                  <a:lnTo>
                    <a:pt x="18021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094" y="419068"/>
              <a:ext cx="18021300" cy="15113000"/>
            </a:xfrm>
            <a:custGeom>
              <a:avLst/>
              <a:gdLst/>
              <a:ahLst/>
              <a:cxnLst/>
              <a:rect l="l" t="t" r="r" b="b"/>
              <a:pathLst>
                <a:path w="18021300" h="15113000">
                  <a:moveTo>
                    <a:pt x="332778" y="14986000"/>
                  </a:moveTo>
                  <a:lnTo>
                    <a:pt x="214795" y="14986000"/>
                  </a:lnTo>
                  <a:lnTo>
                    <a:pt x="175463" y="15113000"/>
                  </a:lnTo>
                  <a:lnTo>
                    <a:pt x="335800" y="15113000"/>
                  </a:lnTo>
                  <a:lnTo>
                    <a:pt x="332778" y="14986000"/>
                  </a:lnTo>
                  <a:close/>
                </a:path>
                <a:path w="18021300" h="15113000">
                  <a:moveTo>
                    <a:pt x="907567" y="14986000"/>
                  </a:moveTo>
                  <a:lnTo>
                    <a:pt x="859167" y="14986000"/>
                  </a:lnTo>
                  <a:lnTo>
                    <a:pt x="868248" y="15113000"/>
                  </a:lnTo>
                  <a:lnTo>
                    <a:pt x="919670" y="15113000"/>
                  </a:lnTo>
                  <a:lnTo>
                    <a:pt x="907567" y="14986000"/>
                  </a:lnTo>
                  <a:close/>
                </a:path>
                <a:path w="18021300" h="15113000">
                  <a:moveTo>
                    <a:pt x="1146187" y="14986000"/>
                  </a:moveTo>
                  <a:lnTo>
                    <a:pt x="991900" y="14986000"/>
                  </a:lnTo>
                  <a:lnTo>
                    <a:pt x="998331" y="15113000"/>
                  </a:lnTo>
                  <a:lnTo>
                    <a:pt x="1110259" y="15113000"/>
                  </a:lnTo>
                  <a:lnTo>
                    <a:pt x="1146187" y="14986000"/>
                  </a:lnTo>
                  <a:close/>
                </a:path>
                <a:path w="18021300" h="15113000">
                  <a:moveTo>
                    <a:pt x="1609420" y="14986000"/>
                  </a:moveTo>
                  <a:lnTo>
                    <a:pt x="1545894" y="14986000"/>
                  </a:lnTo>
                  <a:lnTo>
                    <a:pt x="1535117" y="15113000"/>
                  </a:lnTo>
                  <a:lnTo>
                    <a:pt x="1615761" y="15113000"/>
                  </a:lnTo>
                  <a:lnTo>
                    <a:pt x="1609420" y="14986000"/>
                  </a:lnTo>
                  <a:close/>
                </a:path>
                <a:path w="18021300" h="15113000">
                  <a:moveTo>
                    <a:pt x="1685061" y="14986000"/>
                  </a:moveTo>
                  <a:lnTo>
                    <a:pt x="1640389" y="14986000"/>
                  </a:lnTo>
                  <a:lnTo>
                    <a:pt x="1657832" y="15113000"/>
                  </a:lnTo>
                  <a:lnTo>
                    <a:pt x="1691106" y="15113000"/>
                  </a:lnTo>
                  <a:lnTo>
                    <a:pt x="1685061" y="14986000"/>
                  </a:lnTo>
                  <a:close/>
                </a:path>
                <a:path w="18021300" h="15113000">
                  <a:moveTo>
                    <a:pt x="1776336" y="14986000"/>
                  </a:moveTo>
                  <a:lnTo>
                    <a:pt x="1739519" y="14986000"/>
                  </a:lnTo>
                  <a:lnTo>
                    <a:pt x="1734409" y="15113000"/>
                  </a:lnTo>
                  <a:lnTo>
                    <a:pt x="1754644" y="15113000"/>
                  </a:lnTo>
                  <a:lnTo>
                    <a:pt x="1776336" y="14986000"/>
                  </a:lnTo>
                  <a:close/>
                </a:path>
                <a:path w="18021300" h="15113000">
                  <a:moveTo>
                    <a:pt x="2214473" y="14986000"/>
                  </a:moveTo>
                  <a:lnTo>
                    <a:pt x="2158932" y="14986000"/>
                  </a:lnTo>
                  <a:lnTo>
                    <a:pt x="2160016" y="15113000"/>
                  </a:lnTo>
                  <a:lnTo>
                    <a:pt x="2220531" y="15113000"/>
                  </a:lnTo>
                  <a:lnTo>
                    <a:pt x="2214473" y="14986000"/>
                  </a:lnTo>
                  <a:close/>
                </a:path>
                <a:path w="18021300" h="15113000">
                  <a:moveTo>
                    <a:pt x="2293124" y="14986000"/>
                  </a:moveTo>
                  <a:lnTo>
                    <a:pt x="2288828" y="14986000"/>
                  </a:lnTo>
                  <a:lnTo>
                    <a:pt x="2305227" y="15113000"/>
                  </a:lnTo>
                  <a:lnTo>
                    <a:pt x="2366821" y="15113000"/>
                  </a:lnTo>
                  <a:lnTo>
                    <a:pt x="2366408" y="15064884"/>
                  </a:lnTo>
                  <a:lnTo>
                    <a:pt x="2293124" y="14986000"/>
                  </a:lnTo>
                  <a:close/>
                </a:path>
                <a:path w="18021300" h="15113000">
                  <a:moveTo>
                    <a:pt x="2459520" y="14986000"/>
                  </a:moveTo>
                  <a:lnTo>
                    <a:pt x="2365730" y="14986000"/>
                  </a:lnTo>
                  <a:lnTo>
                    <a:pt x="2366408" y="15064884"/>
                  </a:lnTo>
                  <a:lnTo>
                    <a:pt x="2411107" y="15113000"/>
                  </a:lnTo>
                  <a:lnTo>
                    <a:pt x="2417165" y="15113000"/>
                  </a:lnTo>
                  <a:lnTo>
                    <a:pt x="2459520" y="14986000"/>
                  </a:lnTo>
                  <a:close/>
                </a:path>
                <a:path w="18021300" h="15113000">
                  <a:moveTo>
                    <a:pt x="2878175" y="14986000"/>
                  </a:moveTo>
                  <a:lnTo>
                    <a:pt x="2853130" y="14986000"/>
                  </a:lnTo>
                  <a:lnTo>
                    <a:pt x="2847882" y="15113000"/>
                  </a:lnTo>
                  <a:lnTo>
                    <a:pt x="2875861" y="15113000"/>
                  </a:lnTo>
                  <a:lnTo>
                    <a:pt x="2878175" y="14986000"/>
                  </a:lnTo>
                  <a:close/>
                </a:path>
                <a:path w="18021300" h="15113000">
                  <a:moveTo>
                    <a:pt x="2963214" y="14986000"/>
                  </a:moveTo>
                  <a:lnTo>
                    <a:pt x="2946580" y="14986000"/>
                  </a:lnTo>
                  <a:lnTo>
                    <a:pt x="2940906" y="15113000"/>
                  </a:lnTo>
                  <a:lnTo>
                    <a:pt x="2952532" y="15113000"/>
                  </a:lnTo>
                  <a:lnTo>
                    <a:pt x="2963214" y="14986000"/>
                  </a:lnTo>
                  <a:close/>
                </a:path>
                <a:path w="18021300" h="15113000">
                  <a:moveTo>
                    <a:pt x="3446309" y="14986000"/>
                  </a:moveTo>
                  <a:lnTo>
                    <a:pt x="3421959" y="14986000"/>
                  </a:lnTo>
                  <a:lnTo>
                    <a:pt x="3421532" y="15113000"/>
                  </a:lnTo>
                  <a:lnTo>
                    <a:pt x="3439691" y="15113000"/>
                  </a:lnTo>
                  <a:lnTo>
                    <a:pt x="3446309" y="14986000"/>
                  </a:lnTo>
                  <a:close/>
                </a:path>
                <a:path w="18021300" h="15113000">
                  <a:moveTo>
                    <a:pt x="3593577" y="15019873"/>
                  </a:moveTo>
                  <a:lnTo>
                    <a:pt x="3642385" y="15113000"/>
                  </a:lnTo>
                  <a:lnTo>
                    <a:pt x="3669614" y="15113000"/>
                  </a:lnTo>
                  <a:lnTo>
                    <a:pt x="3670247" y="15106859"/>
                  </a:lnTo>
                  <a:lnTo>
                    <a:pt x="3593577" y="15019873"/>
                  </a:lnTo>
                  <a:close/>
                </a:path>
                <a:path w="18021300" h="15113000">
                  <a:moveTo>
                    <a:pt x="3713095" y="14986000"/>
                  </a:moveTo>
                  <a:lnTo>
                    <a:pt x="3682703" y="14986000"/>
                  </a:lnTo>
                  <a:lnTo>
                    <a:pt x="3670247" y="15106859"/>
                  </a:lnTo>
                  <a:lnTo>
                    <a:pt x="3675659" y="15113000"/>
                  </a:lnTo>
                  <a:lnTo>
                    <a:pt x="3709832" y="15113000"/>
                  </a:lnTo>
                  <a:lnTo>
                    <a:pt x="3713095" y="14986000"/>
                  </a:lnTo>
                  <a:close/>
                </a:path>
                <a:path w="18021300" h="15113000">
                  <a:moveTo>
                    <a:pt x="4247426" y="14986000"/>
                  </a:moveTo>
                  <a:lnTo>
                    <a:pt x="4099191" y="14986000"/>
                  </a:lnTo>
                  <a:lnTo>
                    <a:pt x="4214152" y="15113000"/>
                  </a:lnTo>
                  <a:lnTo>
                    <a:pt x="4356328" y="15113000"/>
                  </a:lnTo>
                  <a:lnTo>
                    <a:pt x="4247426" y="14986000"/>
                  </a:lnTo>
                  <a:close/>
                </a:path>
                <a:path w="18021300" h="15113000">
                  <a:moveTo>
                    <a:pt x="4828273" y="14986000"/>
                  </a:moveTo>
                  <a:lnTo>
                    <a:pt x="4794986" y="14986000"/>
                  </a:lnTo>
                  <a:lnTo>
                    <a:pt x="4784169" y="15113000"/>
                  </a:lnTo>
                  <a:lnTo>
                    <a:pt x="4816170" y="15113000"/>
                  </a:lnTo>
                  <a:lnTo>
                    <a:pt x="4828273" y="14986000"/>
                  </a:lnTo>
                  <a:close/>
                </a:path>
                <a:path w="18021300" h="15113000">
                  <a:moveTo>
                    <a:pt x="4861547" y="14986000"/>
                  </a:moveTo>
                  <a:lnTo>
                    <a:pt x="4828273" y="14986000"/>
                  </a:lnTo>
                  <a:lnTo>
                    <a:pt x="4834318" y="15113000"/>
                  </a:lnTo>
                  <a:lnTo>
                    <a:pt x="4909959" y="15113000"/>
                  </a:lnTo>
                  <a:lnTo>
                    <a:pt x="4867810" y="14995065"/>
                  </a:lnTo>
                  <a:lnTo>
                    <a:pt x="4861547" y="14986000"/>
                  </a:lnTo>
                  <a:close/>
                </a:path>
                <a:path w="18021300" h="15113000">
                  <a:moveTo>
                    <a:pt x="4928108" y="14986000"/>
                  </a:moveTo>
                  <a:lnTo>
                    <a:pt x="4864569" y="14986000"/>
                  </a:lnTo>
                  <a:lnTo>
                    <a:pt x="4867810" y="14995065"/>
                  </a:lnTo>
                  <a:lnTo>
                    <a:pt x="4949278" y="15113000"/>
                  </a:lnTo>
                  <a:lnTo>
                    <a:pt x="4967439" y="15113000"/>
                  </a:lnTo>
                  <a:lnTo>
                    <a:pt x="4928108" y="14986000"/>
                  </a:lnTo>
                  <a:close/>
                </a:path>
                <a:path w="18021300" h="15113000">
                  <a:moveTo>
                    <a:pt x="5436336" y="14986000"/>
                  </a:moveTo>
                  <a:lnTo>
                    <a:pt x="5397017" y="14986000"/>
                  </a:lnTo>
                  <a:lnTo>
                    <a:pt x="5439371" y="15113000"/>
                  </a:lnTo>
                  <a:lnTo>
                    <a:pt x="5545251" y="15113000"/>
                  </a:lnTo>
                  <a:lnTo>
                    <a:pt x="5436336" y="14986000"/>
                  </a:lnTo>
                  <a:close/>
                </a:path>
                <a:path w="18021300" h="15113000">
                  <a:moveTo>
                    <a:pt x="5620880" y="14986000"/>
                  </a:moveTo>
                  <a:lnTo>
                    <a:pt x="5569458" y="14986000"/>
                  </a:lnTo>
                  <a:lnTo>
                    <a:pt x="5581561" y="15113000"/>
                  </a:lnTo>
                  <a:lnTo>
                    <a:pt x="5629960" y="15113000"/>
                  </a:lnTo>
                  <a:lnTo>
                    <a:pt x="5620880" y="14986000"/>
                  </a:lnTo>
                  <a:close/>
                </a:path>
                <a:path w="18021300" h="15113000">
                  <a:moveTo>
                    <a:pt x="6304584" y="14986000"/>
                  </a:moveTo>
                  <a:lnTo>
                    <a:pt x="6153327" y="14986000"/>
                  </a:lnTo>
                  <a:lnTo>
                    <a:pt x="6259207" y="15113000"/>
                  </a:lnTo>
                  <a:lnTo>
                    <a:pt x="6265265" y="15113000"/>
                  </a:lnTo>
                  <a:lnTo>
                    <a:pt x="6304584" y="14986000"/>
                  </a:lnTo>
                  <a:close/>
                </a:path>
                <a:path w="18021300" h="15113000">
                  <a:moveTo>
                    <a:pt x="6794677" y="14986000"/>
                  </a:moveTo>
                  <a:lnTo>
                    <a:pt x="6735871" y="14986000"/>
                  </a:lnTo>
                  <a:lnTo>
                    <a:pt x="6725094" y="15113000"/>
                  </a:lnTo>
                  <a:lnTo>
                    <a:pt x="6797700" y="15113000"/>
                  </a:lnTo>
                  <a:lnTo>
                    <a:pt x="6794677" y="14986000"/>
                  </a:lnTo>
                  <a:close/>
                </a:path>
                <a:path w="18021300" h="15113000">
                  <a:moveTo>
                    <a:pt x="6944045" y="14986000"/>
                  </a:moveTo>
                  <a:lnTo>
                    <a:pt x="6913554" y="14986000"/>
                  </a:lnTo>
                  <a:lnTo>
                    <a:pt x="6903580" y="15113000"/>
                  </a:lnTo>
                  <a:lnTo>
                    <a:pt x="6935582" y="15113000"/>
                  </a:lnTo>
                  <a:lnTo>
                    <a:pt x="6944045" y="14986000"/>
                  </a:lnTo>
                  <a:close/>
                </a:path>
                <a:path w="18021300" h="15113000">
                  <a:moveTo>
                    <a:pt x="7393673" y="14986000"/>
                  </a:moveTo>
                  <a:lnTo>
                    <a:pt x="7357364" y="14986000"/>
                  </a:lnTo>
                  <a:lnTo>
                    <a:pt x="7369467" y="15113000"/>
                  </a:lnTo>
                  <a:lnTo>
                    <a:pt x="7492552" y="15113000"/>
                  </a:lnTo>
                  <a:lnTo>
                    <a:pt x="7490052" y="15087153"/>
                  </a:lnTo>
                  <a:lnTo>
                    <a:pt x="7393673" y="14986000"/>
                  </a:lnTo>
                  <a:close/>
                </a:path>
                <a:path w="18021300" h="15113000">
                  <a:moveTo>
                    <a:pt x="7490052" y="15087153"/>
                  </a:moveTo>
                  <a:lnTo>
                    <a:pt x="7492552" y="15113000"/>
                  </a:lnTo>
                  <a:lnTo>
                    <a:pt x="7514678" y="15113000"/>
                  </a:lnTo>
                  <a:lnTo>
                    <a:pt x="7490052" y="15087153"/>
                  </a:lnTo>
                  <a:close/>
                </a:path>
                <a:path w="18021300" h="15113000">
                  <a:moveTo>
                    <a:pt x="7602410" y="14986000"/>
                  </a:moveTo>
                  <a:lnTo>
                    <a:pt x="7480265" y="14986000"/>
                  </a:lnTo>
                  <a:lnTo>
                    <a:pt x="7490052" y="15087153"/>
                  </a:lnTo>
                  <a:lnTo>
                    <a:pt x="7514678" y="15113000"/>
                  </a:lnTo>
                  <a:lnTo>
                    <a:pt x="7585725" y="15113000"/>
                  </a:lnTo>
                  <a:lnTo>
                    <a:pt x="7602410" y="14986000"/>
                  </a:lnTo>
                  <a:close/>
                </a:path>
                <a:path w="18021300" h="15113000">
                  <a:moveTo>
                    <a:pt x="8095526" y="14986000"/>
                  </a:moveTo>
                  <a:lnTo>
                    <a:pt x="8080400" y="14986000"/>
                  </a:lnTo>
                  <a:lnTo>
                    <a:pt x="8137880" y="15113000"/>
                  </a:lnTo>
                  <a:lnTo>
                    <a:pt x="8156028" y="15113000"/>
                  </a:lnTo>
                  <a:lnTo>
                    <a:pt x="8095526" y="14986000"/>
                  </a:lnTo>
                  <a:close/>
                </a:path>
                <a:path w="18021300" h="15113000">
                  <a:moveTo>
                    <a:pt x="8261908" y="14986000"/>
                  </a:moveTo>
                  <a:lnTo>
                    <a:pt x="8174177" y="14986000"/>
                  </a:lnTo>
                  <a:lnTo>
                    <a:pt x="8194693" y="15113000"/>
                  </a:lnTo>
                  <a:lnTo>
                    <a:pt x="8237992" y="15113000"/>
                  </a:lnTo>
                  <a:lnTo>
                    <a:pt x="8261908" y="14986000"/>
                  </a:lnTo>
                  <a:close/>
                </a:path>
                <a:path w="18021300" h="15113000">
                  <a:moveTo>
                    <a:pt x="8660863" y="14986000"/>
                  </a:moveTo>
                  <a:lnTo>
                    <a:pt x="8604516" y="14986000"/>
                  </a:lnTo>
                  <a:lnTo>
                    <a:pt x="8588066" y="15113000"/>
                  </a:lnTo>
                  <a:lnTo>
                    <a:pt x="8673577" y="15113000"/>
                  </a:lnTo>
                  <a:lnTo>
                    <a:pt x="8660863" y="14986000"/>
                  </a:lnTo>
                  <a:close/>
                </a:path>
                <a:path w="18021300" h="15113000">
                  <a:moveTo>
                    <a:pt x="8745943" y="14986000"/>
                  </a:moveTo>
                  <a:lnTo>
                    <a:pt x="8710399" y="14986000"/>
                  </a:lnTo>
                  <a:lnTo>
                    <a:pt x="8725619" y="15113000"/>
                  </a:lnTo>
                  <a:lnTo>
                    <a:pt x="8753415" y="15113000"/>
                  </a:lnTo>
                  <a:lnTo>
                    <a:pt x="8745943" y="14986000"/>
                  </a:lnTo>
                  <a:close/>
                </a:path>
                <a:path w="18021300" h="15113000">
                  <a:moveTo>
                    <a:pt x="8842756" y="14986000"/>
                  </a:moveTo>
                  <a:lnTo>
                    <a:pt x="8835326" y="14986000"/>
                  </a:lnTo>
                  <a:lnTo>
                    <a:pt x="8842373" y="15113000"/>
                  </a:lnTo>
                  <a:lnTo>
                    <a:pt x="8864873" y="15113000"/>
                  </a:lnTo>
                  <a:lnTo>
                    <a:pt x="8868232" y="15014904"/>
                  </a:lnTo>
                  <a:lnTo>
                    <a:pt x="8842756" y="14986000"/>
                  </a:lnTo>
                  <a:close/>
                </a:path>
                <a:path w="18021300" h="15113000">
                  <a:moveTo>
                    <a:pt x="8948635" y="14986000"/>
                  </a:moveTo>
                  <a:lnTo>
                    <a:pt x="8869222" y="14986000"/>
                  </a:lnTo>
                  <a:lnTo>
                    <a:pt x="8868232" y="15014904"/>
                  </a:lnTo>
                  <a:lnTo>
                    <a:pt x="8954693" y="15113000"/>
                  </a:lnTo>
                  <a:lnTo>
                    <a:pt x="8972842" y="15113000"/>
                  </a:lnTo>
                  <a:lnTo>
                    <a:pt x="8948635" y="14986000"/>
                  </a:lnTo>
                  <a:close/>
                </a:path>
                <a:path w="18021300" h="15113000">
                  <a:moveTo>
                    <a:pt x="9319983" y="14986000"/>
                  </a:moveTo>
                  <a:lnTo>
                    <a:pt x="9268934" y="14986000"/>
                  </a:lnTo>
                  <a:lnTo>
                    <a:pt x="9257829" y="15113000"/>
                  </a:lnTo>
                  <a:lnTo>
                    <a:pt x="9309111" y="15113000"/>
                  </a:lnTo>
                  <a:lnTo>
                    <a:pt x="9319983" y="14986000"/>
                  </a:lnTo>
                  <a:close/>
                </a:path>
                <a:path w="18021300" h="15113000">
                  <a:moveTo>
                    <a:pt x="9375190" y="14986000"/>
                  </a:moveTo>
                  <a:lnTo>
                    <a:pt x="9360065" y="14986000"/>
                  </a:lnTo>
                  <a:lnTo>
                    <a:pt x="9347589" y="15113000"/>
                  </a:lnTo>
                  <a:lnTo>
                    <a:pt x="9456877" y="15113000"/>
                  </a:lnTo>
                  <a:lnTo>
                    <a:pt x="9448002" y="15066436"/>
                  </a:lnTo>
                  <a:lnTo>
                    <a:pt x="9375190" y="14986000"/>
                  </a:lnTo>
                  <a:close/>
                </a:path>
                <a:path w="18021300" h="15113000">
                  <a:moveTo>
                    <a:pt x="9538563" y="14986000"/>
                  </a:moveTo>
                  <a:lnTo>
                    <a:pt x="9432671" y="14986000"/>
                  </a:lnTo>
                  <a:lnTo>
                    <a:pt x="9448002" y="15066436"/>
                  </a:lnTo>
                  <a:lnTo>
                    <a:pt x="9490151" y="15113000"/>
                  </a:lnTo>
                  <a:lnTo>
                    <a:pt x="9496209" y="15113000"/>
                  </a:lnTo>
                  <a:lnTo>
                    <a:pt x="9538563" y="14986000"/>
                  </a:lnTo>
                  <a:close/>
                </a:path>
                <a:path w="18021300" h="15113000">
                  <a:moveTo>
                    <a:pt x="10016496" y="14986000"/>
                  </a:moveTo>
                  <a:lnTo>
                    <a:pt x="9978967" y="14986000"/>
                  </a:lnTo>
                  <a:lnTo>
                    <a:pt x="9959060" y="15113000"/>
                  </a:lnTo>
                  <a:lnTo>
                    <a:pt x="10034689" y="15113000"/>
                  </a:lnTo>
                  <a:lnTo>
                    <a:pt x="10016496" y="14986000"/>
                  </a:lnTo>
                  <a:close/>
                </a:path>
                <a:path w="18021300" h="15113000">
                  <a:moveTo>
                    <a:pt x="10098227" y="14986000"/>
                  </a:moveTo>
                  <a:lnTo>
                    <a:pt x="10079318" y="14986000"/>
                  </a:lnTo>
                  <a:lnTo>
                    <a:pt x="10075628" y="15113000"/>
                  </a:lnTo>
                  <a:lnTo>
                    <a:pt x="10101249" y="15113000"/>
                  </a:lnTo>
                  <a:lnTo>
                    <a:pt x="10098227" y="14986000"/>
                  </a:lnTo>
                  <a:close/>
                </a:path>
                <a:path w="18021300" h="15113000">
                  <a:moveTo>
                    <a:pt x="10195789" y="14986000"/>
                  </a:moveTo>
                  <a:lnTo>
                    <a:pt x="10171822" y="14986000"/>
                  </a:lnTo>
                  <a:lnTo>
                    <a:pt x="10165913" y="15113000"/>
                  </a:lnTo>
                  <a:lnTo>
                    <a:pt x="10188981" y="15113000"/>
                  </a:lnTo>
                  <a:lnTo>
                    <a:pt x="10195789" y="14986000"/>
                  </a:lnTo>
                  <a:close/>
                </a:path>
                <a:path w="18021300" h="15113000">
                  <a:moveTo>
                    <a:pt x="10757725" y="14986000"/>
                  </a:moveTo>
                  <a:lnTo>
                    <a:pt x="10597388" y="14986000"/>
                  </a:lnTo>
                  <a:lnTo>
                    <a:pt x="10715371" y="15113000"/>
                  </a:lnTo>
                  <a:lnTo>
                    <a:pt x="10718393" y="15113000"/>
                  </a:lnTo>
                  <a:lnTo>
                    <a:pt x="10757725" y="14986000"/>
                  </a:lnTo>
                  <a:close/>
                </a:path>
                <a:path w="18021300" h="15113000">
                  <a:moveTo>
                    <a:pt x="10841676" y="14986000"/>
                  </a:moveTo>
                  <a:lnTo>
                    <a:pt x="10757725" y="14986000"/>
                  </a:lnTo>
                  <a:lnTo>
                    <a:pt x="10806125" y="15113000"/>
                  </a:lnTo>
                  <a:lnTo>
                    <a:pt x="10840918" y="15113000"/>
                  </a:lnTo>
                  <a:lnTo>
                    <a:pt x="10841676" y="14986000"/>
                  </a:lnTo>
                  <a:close/>
                </a:path>
                <a:path w="18021300" h="15113000">
                  <a:moveTo>
                    <a:pt x="11946638" y="14986000"/>
                  </a:moveTo>
                  <a:lnTo>
                    <a:pt x="11928491" y="14986000"/>
                  </a:lnTo>
                  <a:lnTo>
                    <a:pt x="11919415" y="15113000"/>
                  </a:lnTo>
                  <a:lnTo>
                    <a:pt x="11955713" y="15113000"/>
                  </a:lnTo>
                  <a:lnTo>
                    <a:pt x="11946638" y="14986000"/>
                  </a:lnTo>
                  <a:close/>
                </a:path>
                <a:path w="18021300" h="15113000">
                  <a:moveTo>
                    <a:pt x="12046470" y="14986000"/>
                  </a:moveTo>
                  <a:lnTo>
                    <a:pt x="12025576" y="14986000"/>
                  </a:lnTo>
                  <a:lnTo>
                    <a:pt x="12018489" y="15113000"/>
                  </a:lnTo>
                  <a:lnTo>
                    <a:pt x="12040425" y="15113000"/>
                  </a:lnTo>
                  <a:lnTo>
                    <a:pt x="12046470" y="14986000"/>
                  </a:lnTo>
                  <a:close/>
                </a:path>
                <a:path w="18021300" h="15113000">
                  <a:moveTo>
                    <a:pt x="12134965" y="14986000"/>
                  </a:moveTo>
                  <a:lnTo>
                    <a:pt x="12112315" y="14986000"/>
                  </a:lnTo>
                  <a:lnTo>
                    <a:pt x="12105841" y="15113000"/>
                  </a:lnTo>
                  <a:lnTo>
                    <a:pt x="12128157" y="15113000"/>
                  </a:lnTo>
                  <a:lnTo>
                    <a:pt x="12134965" y="14986000"/>
                  </a:lnTo>
                  <a:close/>
                </a:path>
                <a:path w="18021300" h="15113000">
                  <a:moveTo>
                    <a:pt x="12527483" y="14986000"/>
                  </a:moveTo>
                  <a:lnTo>
                    <a:pt x="12521438" y="14986000"/>
                  </a:lnTo>
                  <a:lnTo>
                    <a:pt x="12361100" y="15113000"/>
                  </a:lnTo>
                  <a:lnTo>
                    <a:pt x="12551689" y="15113000"/>
                  </a:lnTo>
                  <a:lnTo>
                    <a:pt x="12527483" y="14986000"/>
                  </a:lnTo>
                  <a:close/>
                </a:path>
                <a:path w="18021300" h="15113000">
                  <a:moveTo>
                    <a:pt x="12647493" y="15102425"/>
                  </a:moveTo>
                  <a:lnTo>
                    <a:pt x="12648501" y="15113000"/>
                  </a:lnTo>
                  <a:lnTo>
                    <a:pt x="12648268" y="15103238"/>
                  </a:lnTo>
                  <a:lnTo>
                    <a:pt x="12647493" y="15102425"/>
                  </a:lnTo>
                  <a:close/>
                </a:path>
                <a:path w="18021300" h="15113000">
                  <a:moveTo>
                    <a:pt x="12681775" y="14986000"/>
                  </a:moveTo>
                  <a:lnTo>
                    <a:pt x="12645466" y="14986000"/>
                  </a:lnTo>
                  <a:lnTo>
                    <a:pt x="12648268" y="15103238"/>
                  </a:lnTo>
                  <a:lnTo>
                    <a:pt x="12657569" y="15113000"/>
                  </a:lnTo>
                  <a:lnTo>
                    <a:pt x="12696888" y="15113000"/>
                  </a:lnTo>
                  <a:lnTo>
                    <a:pt x="12681775" y="14986000"/>
                  </a:lnTo>
                  <a:close/>
                </a:path>
                <a:path w="18021300" h="15113000">
                  <a:moveTo>
                    <a:pt x="12796735" y="14986000"/>
                  </a:moveTo>
                  <a:lnTo>
                    <a:pt x="12684798" y="14986000"/>
                  </a:lnTo>
                  <a:lnTo>
                    <a:pt x="12748323" y="15113000"/>
                  </a:lnTo>
                  <a:lnTo>
                    <a:pt x="12754381" y="15113000"/>
                  </a:lnTo>
                  <a:lnTo>
                    <a:pt x="12796735" y="14986000"/>
                  </a:lnTo>
                  <a:close/>
                </a:path>
                <a:path w="18021300" h="15113000">
                  <a:moveTo>
                    <a:pt x="13262610" y="14986000"/>
                  </a:moveTo>
                  <a:lnTo>
                    <a:pt x="13244461" y="14986000"/>
                  </a:lnTo>
                  <a:lnTo>
                    <a:pt x="13277748" y="15113000"/>
                  </a:lnTo>
                  <a:lnTo>
                    <a:pt x="13347319" y="15113000"/>
                  </a:lnTo>
                  <a:lnTo>
                    <a:pt x="13262610" y="14986000"/>
                  </a:lnTo>
                  <a:close/>
                </a:path>
                <a:path w="18021300" h="15113000">
                  <a:moveTo>
                    <a:pt x="13374547" y="14986000"/>
                  </a:moveTo>
                  <a:lnTo>
                    <a:pt x="13350341" y="14986000"/>
                  </a:lnTo>
                  <a:lnTo>
                    <a:pt x="13353376" y="15113000"/>
                  </a:lnTo>
                  <a:lnTo>
                    <a:pt x="13385419" y="15113000"/>
                  </a:lnTo>
                  <a:lnTo>
                    <a:pt x="13374547" y="14986000"/>
                  </a:lnTo>
                  <a:close/>
                </a:path>
                <a:path w="18021300" h="15113000">
                  <a:moveTo>
                    <a:pt x="13449562" y="14986000"/>
                  </a:moveTo>
                  <a:lnTo>
                    <a:pt x="13406030" y="14986000"/>
                  </a:lnTo>
                  <a:lnTo>
                    <a:pt x="13395725" y="15113000"/>
                  </a:lnTo>
                  <a:lnTo>
                    <a:pt x="13429005" y="15113000"/>
                  </a:lnTo>
                  <a:lnTo>
                    <a:pt x="13449562" y="14986000"/>
                  </a:lnTo>
                  <a:close/>
                </a:path>
                <a:path w="18021300" h="15113000">
                  <a:moveTo>
                    <a:pt x="13840437" y="14986000"/>
                  </a:moveTo>
                  <a:lnTo>
                    <a:pt x="13815477" y="14986000"/>
                  </a:lnTo>
                  <a:lnTo>
                    <a:pt x="13814628" y="15113000"/>
                  </a:lnTo>
                  <a:lnTo>
                    <a:pt x="13841285" y="15113000"/>
                  </a:lnTo>
                  <a:lnTo>
                    <a:pt x="13840437" y="14986000"/>
                  </a:lnTo>
                  <a:close/>
                </a:path>
                <a:path w="18021300" h="15113000">
                  <a:moveTo>
                    <a:pt x="14009852" y="14986000"/>
                  </a:moveTo>
                  <a:lnTo>
                    <a:pt x="13988669" y="14986000"/>
                  </a:lnTo>
                  <a:lnTo>
                    <a:pt x="13995620" y="15113000"/>
                  </a:lnTo>
                  <a:lnTo>
                    <a:pt x="14020107" y="15113000"/>
                  </a:lnTo>
                  <a:lnTo>
                    <a:pt x="14009852" y="14986000"/>
                  </a:lnTo>
                  <a:close/>
                </a:path>
                <a:path w="18021300" h="15113000">
                  <a:moveTo>
                    <a:pt x="14496910" y="14986000"/>
                  </a:moveTo>
                  <a:lnTo>
                    <a:pt x="14448510" y="14986000"/>
                  </a:lnTo>
                  <a:lnTo>
                    <a:pt x="14457578" y="15113000"/>
                  </a:lnTo>
                  <a:lnTo>
                    <a:pt x="14509013" y="15113000"/>
                  </a:lnTo>
                  <a:lnTo>
                    <a:pt x="14496910" y="14986000"/>
                  </a:lnTo>
                  <a:close/>
                </a:path>
                <a:path w="18021300" h="15113000">
                  <a:moveTo>
                    <a:pt x="14642122" y="14986000"/>
                  </a:moveTo>
                  <a:lnTo>
                    <a:pt x="14581619" y="14986000"/>
                  </a:lnTo>
                  <a:lnTo>
                    <a:pt x="14581238" y="15113000"/>
                  </a:lnTo>
                  <a:lnTo>
                    <a:pt x="14645157" y="15113000"/>
                  </a:lnTo>
                  <a:lnTo>
                    <a:pt x="14642122" y="14986000"/>
                  </a:lnTo>
                  <a:close/>
                </a:path>
                <a:path w="18021300" h="15113000">
                  <a:moveTo>
                    <a:pt x="14735530" y="14986000"/>
                  </a:moveTo>
                  <a:lnTo>
                    <a:pt x="14684476" y="14986000"/>
                  </a:lnTo>
                  <a:lnTo>
                    <a:pt x="14679421" y="15113000"/>
                  </a:lnTo>
                  <a:lnTo>
                    <a:pt x="14699602" y="15113000"/>
                  </a:lnTo>
                  <a:lnTo>
                    <a:pt x="14735530" y="14986000"/>
                  </a:lnTo>
                  <a:close/>
                </a:path>
                <a:path w="18021300" h="15113000">
                  <a:moveTo>
                    <a:pt x="15236958" y="14986000"/>
                  </a:moveTo>
                  <a:lnTo>
                    <a:pt x="15207830" y="14986000"/>
                  </a:lnTo>
                  <a:lnTo>
                    <a:pt x="15213507" y="15113000"/>
                  </a:lnTo>
                  <a:lnTo>
                    <a:pt x="15247175" y="15113000"/>
                  </a:lnTo>
                  <a:lnTo>
                    <a:pt x="15236958" y="14986000"/>
                  </a:lnTo>
                  <a:close/>
                </a:path>
                <a:path w="18021300" h="15113000">
                  <a:moveTo>
                    <a:pt x="15286507" y="14986000"/>
                  </a:moveTo>
                  <a:lnTo>
                    <a:pt x="15271369" y="14986000"/>
                  </a:lnTo>
                  <a:lnTo>
                    <a:pt x="15247175" y="15113000"/>
                  </a:lnTo>
                  <a:lnTo>
                    <a:pt x="15283472" y="15113000"/>
                  </a:lnTo>
                  <a:lnTo>
                    <a:pt x="15286507" y="14986000"/>
                  </a:lnTo>
                  <a:close/>
                </a:path>
                <a:path w="18021300" h="15113000">
                  <a:moveTo>
                    <a:pt x="15359992" y="14986000"/>
                  </a:moveTo>
                  <a:lnTo>
                    <a:pt x="15338113" y="14986000"/>
                  </a:lnTo>
                  <a:lnTo>
                    <a:pt x="15339437" y="15113000"/>
                  </a:lnTo>
                  <a:lnTo>
                    <a:pt x="15359473" y="15113000"/>
                  </a:lnTo>
                  <a:lnTo>
                    <a:pt x="15359992" y="14986000"/>
                  </a:lnTo>
                  <a:close/>
                </a:path>
                <a:path w="18021300" h="15113000">
                  <a:moveTo>
                    <a:pt x="15800793" y="14986000"/>
                  </a:moveTo>
                  <a:lnTo>
                    <a:pt x="15754270" y="14986000"/>
                  </a:lnTo>
                  <a:lnTo>
                    <a:pt x="15748267" y="15113000"/>
                  </a:lnTo>
                  <a:lnTo>
                    <a:pt x="15800793" y="15113000"/>
                  </a:lnTo>
                  <a:lnTo>
                    <a:pt x="15800793" y="14986000"/>
                  </a:lnTo>
                  <a:close/>
                </a:path>
                <a:path w="18021300" h="15113000">
                  <a:moveTo>
                    <a:pt x="15882467" y="14986000"/>
                  </a:moveTo>
                  <a:lnTo>
                    <a:pt x="15865446" y="14986000"/>
                  </a:lnTo>
                  <a:lnTo>
                    <a:pt x="15878160" y="15113000"/>
                  </a:lnTo>
                  <a:lnTo>
                    <a:pt x="15951292" y="15113000"/>
                  </a:lnTo>
                  <a:lnTo>
                    <a:pt x="15947562" y="15056070"/>
                  </a:lnTo>
                  <a:lnTo>
                    <a:pt x="15882467" y="14986000"/>
                  </a:lnTo>
                  <a:close/>
                </a:path>
                <a:path w="18021300" h="15113000">
                  <a:moveTo>
                    <a:pt x="16048863" y="14986000"/>
                  </a:moveTo>
                  <a:lnTo>
                    <a:pt x="15942971" y="14986000"/>
                  </a:lnTo>
                  <a:lnTo>
                    <a:pt x="15947562" y="15056070"/>
                  </a:lnTo>
                  <a:lnTo>
                    <a:pt x="16000450" y="15113000"/>
                  </a:lnTo>
                  <a:lnTo>
                    <a:pt x="16006508" y="15113000"/>
                  </a:lnTo>
                  <a:lnTo>
                    <a:pt x="16048863" y="14986000"/>
                  </a:lnTo>
                  <a:close/>
                </a:path>
                <a:path w="18021300" h="15113000">
                  <a:moveTo>
                    <a:pt x="17050207" y="14986000"/>
                  </a:moveTo>
                  <a:lnTo>
                    <a:pt x="17025770" y="14986000"/>
                  </a:lnTo>
                  <a:lnTo>
                    <a:pt x="17016555" y="15113000"/>
                  </a:lnTo>
                  <a:lnTo>
                    <a:pt x="17035646" y="15113000"/>
                  </a:lnTo>
                  <a:lnTo>
                    <a:pt x="17050207" y="14986000"/>
                  </a:lnTo>
                  <a:close/>
                </a:path>
                <a:path w="18021300" h="15113000">
                  <a:moveTo>
                    <a:pt x="17190377" y="15028333"/>
                  </a:moveTo>
                  <a:lnTo>
                    <a:pt x="17234750" y="15113000"/>
                  </a:lnTo>
                  <a:lnTo>
                    <a:pt x="17265002" y="15113000"/>
                  </a:lnTo>
                  <a:lnTo>
                    <a:pt x="17190377" y="15028333"/>
                  </a:lnTo>
                  <a:close/>
                </a:path>
                <a:path w="18021300" h="15113000">
                  <a:moveTo>
                    <a:pt x="17302435" y="14986000"/>
                  </a:moveTo>
                  <a:lnTo>
                    <a:pt x="17278227" y="14986000"/>
                  </a:lnTo>
                  <a:lnTo>
                    <a:pt x="17275061" y="15113000"/>
                  </a:lnTo>
                  <a:lnTo>
                    <a:pt x="17299169" y="15113000"/>
                  </a:lnTo>
                  <a:lnTo>
                    <a:pt x="17302435" y="14986000"/>
                  </a:lnTo>
                  <a:close/>
                </a:path>
                <a:path w="18021300" h="15113000">
                  <a:moveTo>
                    <a:pt x="17789800" y="14992048"/>
                  </a:moveTo>
                  <a:lnTo>
                    <a:pt x="17637099" y="15113000"/>
                  </a:lnTo>
                  <a:lnTo>
                    <a:pt x="17879123" y="15113000"/>
                  </a:lnTo>
                  <a:lnTo>
                    <a:pt x="17789800" y="14992048"/>
                  </a:lnTo>
                  <a:close/>
                </a:path>
                <a:path w="18021300" h="15113000">
                  <a:moveTo>
                    <a:pt x="17971247" y="14986000"/>
                  </a:moveTo>
                  <a:lnTo>
                    <a:pt x="17815585" y="14986000"/>
                  </a:lnTo>
                  <a:lnTo>
                    <a:pt x="17936591" y="15113000"/>
                  </a:lnTo>
                  <a:lnTo>
                    <a:pt x="17963832" y="15113000"/>
                  </a:lnTo>
                  <a:lnTo>
                    <a:pt x="17971247" y="14986000"/>
                  </a:lnTo>
                  <a:close/>
                </a:path>
                <a:path w="18021300" h="15113000">
                  <a:moveTo>
                    <a:pt x="12645466" y="14986000"/>
                  </a:moveTo>
                  <a:lnTo>
                    <a:pt x="12636398" y="14986000"/>
                  </a:lnTo>
                  <a:lnTo>
                    <a:pt x="12647493" y="15102425"/>
                  </a:lnTo>
                  <a:lnTo>
                    <a:pt x="12648268" y="15103238"/>
                  </a:lnTo>
                  <a:lnTo>
                    <a:pt x="12645466" y="14986000"/>
                  </a:lnTo>
                  <a:close/>
                </a:path>
                <a:path w="18021300" h="15113000">
                  <a:moveTo>
                    <a:pt x="12636398" y="14986000"/>
                  </a:moveTo>
                  <a:lnTo>
                    <a:pt x="12536563" y="14986000"/>
                  </a:lnTo>
                  <a:lnTo>
                    <a:pt x="12647493" y="15102425"/>
                  </a:lnTo>
                  <a:lnTo>
                    <a:pt x="12636398" y="14986000"/>
                  </a:lnTo>
                  <a:close/>
                </a:path>
                <a:path w="18021300" h="15113000">
                  <a:moveTo>
                    <a:pt x="9432671" y="14986000"/>
                  </a:moveTo>
                  <a:lnTo>
                    <a:pt x="9375190" y="14986000"/>
                  </a:lnTo>
                  <a:lnTo>
                    <a:pt x="9448002" y="15066436"/>
                  </a:lnTo>
                  <a:lnTo>
                    <a:pt x="9432671" y="14986000"/>
                  </a:lnTo>
                  <a:close/>
                </a:path>
                <a:path w="18021300" h="15113000">
                  <a:moveTo>
                    <a:pt x="2332456" y="14859000"/>
                  </a:moveTo>
                  <a:lnTo>
                    <a:pt x="2329434" y="14859000"/>
                  </a:lnTo>
                  <a:lnTo>
                    <a:pt x="2293124" y="14986000"/>
                  </a:lnTo>
                  <a:lnTo>
                    <a:pt x="2366408" y="15064884"/>
                  </a:lnTo>
                  <a:lnTo>
                    <a:pt x="2365730" y="14986000"/>
                  </a:lnTo>
                  <a:lnTo>
                    <a:pt x="2380869" y="14986000"/>
                  </a:lnTo>
                  <a:lnTo>
                    <a:pt x="2332456" y="14859000"/>
                  </a:lnTo>
                  <a:close/>
                </a:path>
                <a:path w="18021300" h="15113000">
                  <a:moveTo>
                    <a:pt x="15942971" y="14986000"/>
                  </a:moveTo>
                  <a:lnTo>
                    <a:pt x="15882467" y="14986000"/>
                  </a:lnTo>
                  <a:lnTo>
                    <a:pt x="15947562" y="15056070"/>
                  </a:lnTo>
                  <a:lnTo>
                    <a:pt x="15942971" y="14986000"/>
                  </a:lnTo>
                  <a:close/>
                </a:path>
                <a:path w="18021300" h="15113000">
                  <a:moveTo>
                    <a:pt x="17168190" y="14986000"/>
                  </a:moveTo>
                  <a:lnTo>
                    <a:pt x="17153064" y="14986000"/>
                  </a:lnTo>
                  <a:lnTo>
                    <a:pt x="17190377" y="15028333"/>
                  </a:lnTo>
                  <a:lnTo>
                    <a:pt x="17168190" y="14986000"/>
                  </a:lnTo>
                  <a:close/>
                </a:path>
                <a:path w="18021300" h="15113000">
                  <a:moveTo>
                    <a:pt x="3575824" y="14986000"/>
                  </a:moveTo>
                  <a:lnTo>
                    <a:pt x="3563721" y="14986000"/>
                  </a:lnTo>
                  <a:lnTo>
                    <a:pt x="3593577" y="15019873"/>
                  </a:lnTo>
                  <a:lnTo>
                    <a:pt x="3575824" y="14986000"/>
                  </a:lnTo>
                  <a:close/>
                </a:path>
                <a:path w="18021300" h="15113000">
                  <a:moveTo>
                    <a:pt x="8869222" y="14986000"/>
                  </a:moveTo>
                  <a:lnTo>
                    <a:pt x="8842756" y="14986000"/>
                  </a:lnTo>
                  <a:lnTo>
                    <a:pt x="8868232" y="15014904"/>
                  </a:lnTo>
                  <a:lnTo>
                    <a:pt x="8869222" y="14986000"/>
                  </a:lnTo>
                  <a:close/>
                </a:path>
                <a:path w="18021300" h="15113000">
                  <a:moveTo>
                    <a:pt x="4864569" y="14986000"/>
                  </a:moveTo>
                  <a:lnTo>
                    <a:pt x="4861547" y="14986000"/>
                  </a:lnTo>
                  <a:lnTo>
                    <a:pt x="4867810" y="14995065"/>
                  </a:lnTo>
                  <a:lnTo>
                    <a:pt x="4864569" y="14986000"/>
                  </a:lnTo>
                  <a:close/>
                </a:path>
                <a:path w="18021300" h="15113000">
                  <a:moveTo>
                    <a:pt x="17797437" y="14986000"/>
                  </a:moveTo>
                  <a:lnTo>
                    <a:pt x="17785334" y="14986000"/>
                  </a:lnTo>
                  <a:lnTo>
                    <a:pt x="17789800" y="14992048"/>
                  </a:lnTo>
                  <a:lnTo>
                    <a:pt x="17797437" y="14986000"/>
                  </a:lnTo>
                  <a:close/>
                </a:path>
                <a:path w="18021300" h="15113000">
                  <a:moveTo>
                    <a:pt x="402361" y="14859000"/>
                  </a:moveTo>
                  <a:lnTo>
                    <a:pt x="361238" y="14859000"/>
                  </a:lnTo>
                  <a:lnTo>
                    <a:pt x="350177" y="14986000"/>
                  </a:lnTo>
                  <a:lnTo>
                    <a:pt x="383354" y="14986000"/>
                  </a:lnTo>
                  <a:lnTo>
                    <a:pt x="402361" y="14859000"/>
                  </a:lnTo>
                  <a:close/>
                </a:path>
                <a:path w="18021300" h="15113000">
                  <a:moveTo>
                    <a:pt x="524129" y="14859000"/>
                  </a:moveTo>
                  <a:lnTo>
                    <a:pt x="492309" y="14859000"/>
                  </a:lnTo>
                  <a:lnTo>
                    <a:pt x="503323" y="14986000"/>
                  </a:lnTo>
                  <a:lnTo>
                    <a:pt x="534906" y="14986000"/>
                  </a:lnTo>
                  <a:lnTo>
                    <a:pt x="524129" y="14859000"/>
                  </a:lnTo>
                  <a:close/>
                </a:path>
                <a:path w="18021300" h="15113000">
                  <a:moveTo>
                    <a:pt x="678605" y="14859000"/>
                  </a:moveTo>
                  <a:lnTo>
                    <a:pt x="574801" y="14859000"/>
                  </a:lnTo>
                  <a:lnTo>
                    <a:pt x="595269" y="14986000"/>
                  </a:lnTo>
                  <a:lnTo>
                    <a:pt x="659511" y="14986000"/>
                  </a:lnTo>
                  <a:lnTo>
                    <a:pt x="678605" y="14859000"/>
                  </a:lnTo>
                  <a:close/>
                </a:path>
                <a:path w="18021300" h="15113000">
                  <a:moveTo>
                    <a:pt x="1070940" y="14859000"/>
                  </a:moveTo>
                  <a:lnTo>
                    <a:pt x="1025934" y="14859000"/>
                  </a:lnTo>
                  <a:lnTo>
                    <a:pt x="1008587" y="14986000"/>
                  </a:lnTo>
                  <a:lnTo>
                    <a:pt x="1092111" y="14986000"/>
                  </a:lnTo>
                  <a:lnTo>
                    <a:pt x="1084479" y="14873959"/>
                  </a:lnTo>
                  <a:lnTo>
                    <a:pt x="1070940" y="14859000"/>
                  </a:lnTo>
                  <a:close/>
                </a:path>
                <a:path w="18021300" h="15113000">
                  <a:moveTo>
                    <a:pt x="1191945" y="14859000"/>
                  </a:moveTo>
                  <a:lnTo>
                    <a:pt x="1083460" y="14859000"/>
                  </a:lnTo>
                  <a:lnTo>
                    <a:pt x="1084479" y="14873959"/>
                  </a:lnTo>
                  <a:lnTo>
                    <a:pt x="1185887" y="14986000"/>
                  </a:lnTo>
                  <a:lnTo>
                    <a:pt x="1191945" y="14859000"/>
                  </a:lnTo>
                  <a:close/>
                </a:path>
                <a:path w="18021300" h="15113000">
                  <a:moveTo>
                    <a:pt x="1328077" y="14859000"/>
                  </a:moveTo>
                  <a:lnTo>
                    <a:pt x="1191945" y="14859000"/>
                  </a:lnTo>
                  <a:lnTo>
                    <a:pt x="1276654" y="14986000"/>
                  </a:lnTo>
                  <a:lnTo>
                    <a:pt x="1282700" y="14986000"/>
                  </a:lnTo>
                  <a:lnTo>
                    <a:pt x="1328077" y="14859000"/>
                  </a:lnTo>
                  <a:close/>
                </a:path>
                <a:path w="18021300" h="15113000">
                  <a:moveTo>
                    <a:pt x="1769574" y="14859000"/>
                  </a:moveTo>
                  <a:lnTo>
                    <a:pt x="1750106" y="14859000"/>
                  </a:lnTo>
                  <a:lnTo>
                    <a:pt x="1744716" y="14986000"/>
                  </a:lnTo>
                  <a:lnTo>
                    <a:pt x="1766738" y="14986000"/>
                  </a:lnTo>
                  <a:lnTo>
                    <a:pt x="1769574" y="14859000"/>
                  </a:lnTo>
                  <a:close/>
                </a:path>
                <a:path w="18021300" h="15113000">
                  <a:moveTo>
                    <a:pt x="1848421" y="14859000"/>
                  </a:moveTo>
                  <a:lnTo>
                    <a:pt x="1832917" y="14859000"/>
                  </a:lnTo>
                  <a:lnTo>
                    <a:pt x="1824266" y="14986000"/>
                  </a:lnTo>
                  <a:lnTo>
                    <a:pt x="1851444" y="14986000"/>
                  </a:lnTo>
                  <a:lnTo>
                    <a:pt x="1848421" y="14859000"/>
                  </a:lnTo>
                  <a:close/>
                </a:path>
                <a:path w="18021300" h="15113000">
                  <a:moveTo>
                    <a:pt x="1879520" y="14859000"/>
                  </a:moveTo>
                  <a:lnTo>
                    <a:pt x="1859671" y="14859000"/>
                  </a:lnTo>
                  <a:lnTo>
                    <a:pt x="1851444" y="14986000"/>
                  </a:lnTo>
                  <a:lnTo>
                    <a:pt x="1887740" y="14986000"/>
                  </a:lnTo>
                  <a:lnTo>
                    <a:pt x="1879520" y="14859000"/>
                  </a:lnTo>
                  <a:close/>
                </a:path>
                <a:path w="18021300" h="15113000">
                  <a:moveTo>
                    <a:pt x="1951280" y="14859000"/>
                  </a:moveTo>
                  <a:lnTo>
                    <a:pt x="1905901" y="14859000"/>
                  </a:lnTo>
                  <a:lnTo>
                    <a:pt x="1913702" y="14986000"/>
                  </a:lnTo>
                  <a:lnTo>
                    <a:pt x="1942211" y="14986000"/>
                  </a:lnTo>
                  <a:lnTo>
                    <a:pt x="1951280" y="14859000"/>
                  </a:lnTo>
                  <a:close/>
                </a:path>
                <a:path w="18021300" h="15113000">
                  <a:moveTo>
                    <a:pt x="2414143" y="14859000"/>
                  </a:moveTo>
                  <a:lnTo>
                    <a:pt x="2374811" y="14859000"/>
                  </a:lnTo>
                  <a:lnTo>
                    <a:pt x="2417165" y="14986000"/>
                  </a:lnTo>
                  <a:lnTo>
                    <a:pt x="2529090" y="14986000"/>
                  </a:lnTo>
                  <a:lnTo>
                    <a:pt x="2414143" y="14859000"/>
                  </a:lnTo>
                  <a:close/>
                </a:path>
                <a:path w="18021300" h="15113000">
                  <a:moveTo>
                    <a:pt x="2607754" y="14859000"/>
                  </a:moveTo>
                  <a:lnTo>
                    <a:pt x="2547251" y="14859000"/>
                  </a:lnTo>
                  <a:lnTo>
                    <a:pt x="2559354" y="14986000"/>
                  </a:lnTo>
                  <a:lnTo>
                    <a:pt x="2565400" y="14986000"/>
                  </a:lnTo>
                  <a:lnTo>
                    <a:pt x="2607754" y="14859000"/>
                  </a:lnTo>
                  <a:close/>
                </a:path>
                <a:path w="18021300" h="15113000">
                  <a:moveTo>
                    <a:pt x="3714991" y="14859000"/>
                  </a:moveTo>
                  <a:lnTo>
                    <a:pt x="3682466" y="14859000"/>
                  </a:lnTo>
                  <a:lnTo>
                    <a:pt x="3673956" y="14986000"/>
                  </a:lnTo>
                  <a:lnTo>
                    <a:pt x="3706433" y="14986000"/>
                  </a:lnTo>
                  <a:lnTo>
                    <a:pt x="3714991" y="14859000"/>
                  </a:lnTo>
                  <a:close/>
                </a:path>
                <a:path w="18021300" h="15113000">
                  <a:moveTo>
                    <a:pt x="3775494" y="14859000"/>
                  </a:moveTo>
                  <a:lnTo>
                    <a:pt x="3760368" y="14859000"/>
                  </a:lnTo>
                  <a:lnTo>
                    <a:pt x="3727094" y="14986000"/>
                  </a:lnTo>
                  <a:lnTo>
                    <a:pt x="3820871" y="14986000"/>
                  </a:lnTo>
                  <a:lnTo>
                    <a:pt x="3775494" y="14859000"/>
                  </a:lnTo>
                  <a:close/>
                </a:path>
                <a:path w="18021300" h="15113000">
                  <a:moveTo>
                    <a:pt x="3892907" y="14859000"/>
                  </a:moveTo>
                  <a:lnTo>
                    <a:pt x="3855901" y="14859000"/>
                  </a:lnTo>
                  <a:lnTo>
                    <a:pt x="3845077" y="14986000"/>
                  </a:lnTo>
                  <a:lnTo>
                    <a:pt x="3882132" y="14986000"/>
                  </a:lnTo>
                  <a:lnTo>
                    <a:pt x="3892907" y="14859000"/>
                  </a:lnTo>
                  <a:close/>
                </a:path>
                <a:path w="18021300" h="15113000">
                  <a:moveTo>
                    <a:pt x="4339327" y="14860553"/>
                  </a:moveTo>
                  <a:lnTo>
                    <a:pt x="4186923" y="14986000"/>
                  </a:lnTo>
                  <a:lnTo>
                    <a:pt x="4431969" y="14986000"/>
                  </a:lnTo>
                  <a:lnTo>
                    <a:pt x="4339327" y="14860553"/>
                  </a:lnTo>
                  <a:close/>
                </a:path>
                <a:path w="18021300" h="15113000">
                  <a:moveTo>
                    <a:pt x="4516666" y="14859000"/>
                  </a:moveTo>
                  <a:lnTo>
                    <a:pt x="4356328" y="14859000"/>
                  </a:lnTo>
                  <a:lnTo>
                    <a:pt x="4477346" y="14986000"/>
                  </a:lnTo>
                  <a:lnTo>
                    <a:pt x="4517757" y="14986000"/>
                  </a:lnTo>
                  <a:lnTo>
                    <a:pt x="4516666" y="14859000"/>
                  </a:lnTo>
                  <a:close/>
                </a:path>
                <a:path w="18021300" h="15113000">
                  <a:moveTo>
                    <a:pt x="5003736" y="14859000"/>
                  </a:moveTo>
                  <a:lnTo>
                    <a:pt x="4988610" y="14859000"/>
                  </a:lnTo>
                  <a:lnTo>
                    <a:pt x="5046091" y="14986000"/>
                  </a:lnTo>
                  <a:lnTo>
                    <a:pt x="5064239" y="14986000"/>
                  </a:lnTo>
                  <a:lnTo>
                    <a:pt x="5003736" y="14859000"/>
                  </a:lnTo>
                  <a:close/>
                </a:path>
                <a:path w="18021300" h="15113000">
                  <a:moveTo>
                    <a:pt x="5145591" y="14859000"/>
                  </a:moveTo>
                  <a:lnTo>
                    <a:pt x="5058194" y="14859000"/>
                  </a:lnTo>
                  <a:lnTo>
                    <a:pt x="5115661" y="14986000"/>
                  </a:lnTo>
                  <a:lnTo>
                    <a:pt x="5150837" y="14986000"/>
                  </a:lnTo>
                  <a:lnTo>
                    <a:pt x="5145591" y="14859000"/>
                  </a:lnTo>
                  <a:close/>
                </a:path>
                <a:path w="18021300" h="15113000">
                  <a:moveTo>
                    <a:pt x="5689704" y="14859000"/>
                  </a:moveTo>
                  <a:lnTo>
                    <a:pt x="5652222" y="14859000"/>
                  </a:lnTo>
                  <a:lnTo>
                    <a:pt x="5664369" y="14986000"/>
                  </a:lnTo>
                  <a:lnTo>
                    <a:pt x="5701618" y="14986000"/>
                  </a:lnTo>
                  <a:lnTo>
                    <a:pt x="5689704" y="14859000"/>
                  </a:lnTo>
                  <a:close/>
                </a:path>
                <a:path w="18021300" h="15113000">
                  <a:moveTo>
                    <a:pt x="5841349" y="14859000"/>
                  </a:moveTo>
                  <a:lnTo>
                    <a:pt x="5808873" y="14859000"/>
                  </a:lnTo>
                  <a:lnTo>
                    <a:pt x="5790298" y="14986000"/>
                  </a:lnTo>
                  <a:lnTo>
                    <a:pt x="5830901" y="14986000"/>
                  </a:lnTo>
                  <a:lnTo>
                    <a:pt x="5841349" y="14859000"/>
                  </a:lnTo>
                  <a:close/>
                </a:path>
                <a:path w="18021300" h="15113000">
                  <a:moveTo>
                    <a:pt x="6261997" y="14859000"/>
                  </a:moveTo>
                  <a:lnTo>
                    <a:pt x="6229567" y="14859000"/>
                  </a:lnTo>
                  <a:lnTo>
                    <a:pt x="6219875" y="14986000"/>
                  </a:lnTo>
                  <a:lnTo>
                    <a:pt x="6256558" y="14986000"/>
                  </a:lnTo>
                  <a:lnTo>
                    <a:pt x="6261997" y="14859000"/>
                  </a:lnTo>
                  <a:close/>
                </a:path>
                <a:path w="18021300" h="15113000">
                  <a:moveTo>
                    <a:pt x="6349961" y="14859000"/>
                  </a:moveTo>
                  <a:lnTo>
                    <a:pt x="6311387" y="14859000"/>
                  </a:lnTo>
                  <a:lnTo>
                    <a:pt x="6304579" y="14986000"/>
                  </a:lnTo>
                  <a:lnTo>
                    <a:pt x="6346937" y="14986000"/>
                  </a:lnTo>
                  <a:lnTo>
                    <a:pt x="6351325" y="14860506"/>
                  </a:lnTo>
                  <a:lnTo>
                    <a:pt x="6349961" y="14859000"/>
                  </a:lnTo>
                  <a:close/>
                </a:path>
                <a:path w="18021300" h="15113000">
                  <a:moveTo>
                    <a:pt x="6352984" y="14862339"/>
                  </a:moveTo>
                  <a:lnTo>
                    <a:pt x="6352984" y="14986000"/>
                  </a:lnTo>
                  <a:lnTo>
                    <a:pt x="6440344" y="14986000"/>
                  </a:lnTo>
                  <a:lnTo>
                    <a:pt x="6437554" y="14955766"/>
                  </a:lnTo>
                  <a:lnTo>
                    <a:pt x="6352984" y="14862339"/>
                  </a:lnTo>
                  <a:close/>
                </a:path>
                <a:path w="18021300" h="15113000">
                  <a:moveTo>
                    <a:pt x="6513322" y="14859000"/>
                  </a:moveTo>
                  <a:lnTo>
                    <a:pt x="6428625" y="14859000"/>
                  </a:lnTo>
                  <a:lnTo>
                    <a:pt x="6437554" y="14955766"/>
                  </a:lnTo>
                  <a:lnTo>
                    <a:pt x="6464922" y="14986000"/>
                  </a:lnTo>
                  <a:lnTo>
                    <a:pt x="6470967" y="14986000"/>
                  </a:lnTo>
                  <a:lnTo>
                    <a:pt x="6513322" y="14859000"/>
                  </a:lnTo>
                  <a:close/>
                </a:path>
                <a:path w="18021300" h="15113000">
                  <a:moveTo>
                    <a:pt x="6948957" y="14859000"/>
                  </a:moveTo>
                  <a:lnTo>
                    <a:pt x="6939889" y="14859000"/>
                  </a:lnTo>
                  <a:lnTo>
                    <a:pt x="6918192" y="14986000"/>
                  </a:lnTo>
                  <a:lnTo>
                    <a:pt x="6935910" y="14986000"/>
                  </a:lnTo>
                  <a:lnTo>
                    <a:pt x="6948957" y="14859000"/>
                  </a:lnTo>
                  <a:close/>
                </a:path>
                <a:path w="18021300" h="15113000">
                  <a:moveTo>
                    <a:pt x="7036689" y="14859000"/>
                  </a:moveTo>
                  <a:lnTo>
                    <a:pt x="6997369" y="14859000"/>
                  </a:lnTo>
                  <a:lnTo>
                    <a:pt x="7015518" y="14986000"/>
                  </a:lnTo>
                  <a:lnTo>
                    <a:pt x="7054132" y="14986000"/>
                  </a:lnTo>
                  <a:lnTo>
                    <a:pt x="7036689" y="14859000"/>
                  </a:lnTo>
                  <a:close/>
                </a:path>
                <a:path w="18021300" h="15113000">
                  <a:moveTo>
                    <a:pt x="7157707" y="14859000"/>
                  </a:moveTo>
                  <a:lnTo>
                    <a:pt x="7066953" y="14859000"/>
                  </a:lnTo>
                  <a:lnTo>
                    <a:pt x="7084108" y="14986000"/>
                  </a:lnTo>
                  <a:lnTo>
                    <a:pt x="7128635" y="14986000"/>
                  </a:lnTo>
                  <a:lnTo>
                    <a:pt x="7157707" y="14859000"/>
                  </a:lnTo>
                  <a:close/>
                </a:path>
                <a:path w="18021300" h="15113000">
                  <a:moveTo>
                    <a:pt x="7569136" y="14859000"/>
                  </a:moveTo>
                  <a:lnTo>
                    <a:pt x="7517325" y="14859000"/>
                  </a:lnTo>
                  <a:lnTo>
                    <a:pt x="7496293" y="14986000"/>
                  </a:lnTo>
                  <a:lnTo>
                    <a:pt x="7590307" y="14986000"/>
                  </a:lnTo>
                  <a:lnTo>
                    <a:pt x="7578859" y="14869465"/>
                  </a:lnTo>
                  <a:lnTo>
                    <a:pt x="7569136" y="14859000"/>
                  </a:lnTo>
                  <a:close/>
                </a:path>
                <a:path w="18021300" h="15113000">
                  <a:moveTo>
                    <a:pt x="7690142" y="14859000"/>
                  </a:moveTo>
                  <a:lnTo>
                    <a:pt x="7577831" y="14859000"/>
                  </a:lnTo>
                  <a:lnTo>
                    <a:pt x="7578859" y="14869465"/>
                  </a:lnTo>
                  <a:lnTo>
                    <a:pt x="7687119" y="14986000"/>
                  </a:lnTo>
                  <a:lnTo>
                    <a:pt x="7735519" y="14986000"/>
                  </a:lnTo>
                  <a:lnTo>
                    <a:pt x="7690142" y="14859000"/>
                  </a:lnTo>
                  <a:close/>
                </a:path>
                <a:path w="18021300" h="15113000">
                  <a:moveTo>
                    <a:pt x="7805098" y="14859000"/>
                  </a:moveTo>
                  <a:lnTo>
                    <a:pt x="7729474" y="14859000"/>
                  </a:lnTo>
                  <a:lnTo>
                    <a:pt x="7777873" y="14986000"/>
                  </a:lnTo>
                  <a:lnTo>
                    <a:pt x="7792999" y="14986000"/>
                  </a:lnTo>
                  <a:lnTo>
                    <a:pt x="7805098" y="14859000"/>
                  </a:lnTo>
                  <a:close/>
                </a:path>
                <a:path w="18021300" h="15113000">
                  <a:moveTo>
                    <a:pt x="8892673" y="14859000"/>
                  </a:moveTo>
                  <a:lnTo>
                    <a:pt x="8873007" y="14859000"/>
                  </a:lnTo>
                  <a:lnTo>
                    <a:pt x="8862702" y="14986000"/>
                  </a:lnTo>
                  <a:lnTo>
                    <a:pt x="8885868" y="14986000"/>
                  </a:lnTo>
                  <a:lnTo>
                    <a:pt x="8892673" y="14859000"/>
                  </a:lnTo>
                  <a:close/>
                </a:path>
                <a:path w="18021300" h="15113000">
                  <a:moveTo>
                    <a:pt x="8945613" y="14859000"/>
                  </a:moveTo>
                  <a:lnTo>
                    <a:pt x="8906281" y="14859000"/>
                  </a:lnTo>
                  <a:lnTo>
                    <a:pt x="8915361" y="14986000"/>
                  </a:lnTo>
                  <a:lnTo>
                    <a:pt x="8963761" y="14986000"/>
                  </a:lnTo>
                  <a:lnTo>
                    <a:pt x="8945613" y="14859000"/>
                  </a:lnTo>
                  <a:close/>
                </a:path>
                <a:path w="18021300" h="15113000">
                  <a:moveTo>
                    <a:pt x="9015196" y="14859000"/>
                  </a:moveTo>
                  <a:lnTo>
                    <a:pt x="8987967" y="14859000"/>
                  </a:lnTo>
                  <a:lnTo>
                    <a:pt x="8990990" y="14986000"/>
                  </a:lnTo>
                  <a:lnTo>
                    <a:pt x="9033344" y="14986000"/>
                  </a:lnTo>
                  <a:lnTo>
                    <a:pt x="9015196" y="14859000"/>
                  </a:lnTo>
                  <a:close/>
                </a:path>
                <a:path w="18021300" h="15113000">
                  <a:moveTo>
                    <a:pt x="9082449" y="14859000"/>
                  </a:moveTo>
                  <a:lnTo>
                    <a:pt x="9058540" y="14859000"/>
                  </a:lnTo>
                  <a:lnTo>
                    <a:pt x="9052631" y="14986000"/>
                  </a:lnTo>
                  <a:lnTo>
                    <a:pt x="9075686" y="14986000"/>
                  </a:lnTo>
                  <a:lnTo>
                    <a:pt x="9082449" y="14859000"/>
                  </a:lnTo>
                  <a:close/>
                </a:path>
                <a:path w="18021300" h="15113000">
                  <a:moveTo>
                    <a:pt x="9517380" y="14859000"/>
                  </a:moveTo>
                  <a:lnTo>
                    <a:pt x="9462935" y="14859000"/>
                  </a:lnTo>
                  <a:lnTo>
                    <a:pt x="9472002" y="14986000"/>
                  </a:lnTo>
                  <a:lnTo>
                    <a:pt x="9523425" y="14986000"/>
                  </a:lnTo>
                  <a:lnTo>
                    <a:pt x="9517380" y="14859000"/>
                  </a:lnTo>
                  <a:close/>
                </a:path>
                <a:path w="18021300" h="15113000">
                  <a:moveTo>
                    <a:pt x="9614192" y="14859000"/>
                  </a:moveTo>
                  <a:lnTo>
                    <a:pt x="9565779" y="14859000"/>
                  </a:lnTo>
                  <a:lnTo>
                    <a:pt x="9659569" y="14986000"/>
                  </a:lnTo>
                  <a:lnTo>
                    <a:pt x="9707968" y="14986000"/>
                  </a:lnTo>
                  <a:lnTo>
                    <a:pt x="9614192" y="14859000"/>
                  </a:lnTo>
                  <a:close/>
                </a:path>
                <a:path w="18021300" h="15113000">
                  <a:moveTo>
                    <a:pt x="10240542" y="14872803"/>
                  </a:moveTo>
                  <a:lnTo>
                    <a:pt x="10192004" y="14986000"/>
                  </a:lnTo>
                  <a:lnTo>
                    <a:pt x="10316044" y="14986000"/>
                  </a:lnTo>
                  <a:lnTo>
                    <a:pt x="10240542" y="14872803"/>
                  </a:lnTo>
                  <a:close/>
                </a:path>
                <a:path w="18021300" h="15113000">
                  <a:moveTo>
                    <a:pt x="10367990" y="14859000"/>
                  </a:moveTo>
                  <a:lnTo>
                    <a:pt x="10351158" y="14859000"/>
                  </a:lnTo>
                  <a:lnTo>
                    <a:pt x="10358386" y="14986000"/>
                  </a:lnTo>
                  <a:lnTo>
                    <a:pt x="10367990" y="14859000"/>
                  </a:lnTo>
                  <a:close/>
                </a:path>
                <a:path w="18021300" h="15113000">
                  <a:moveTo>
                    <a:pt x="10902924" y="14859000"/>
                  </a:moveTo>
                  <a:lnTo>
                    <a:pt x="10745622" y="14859000"/>
                  </a:lnTo>
                  <a:lnTo>
                    <a:pt x="10851515" y="14986000"/>
                  </a:lnTo>
                  <a:lnTo>
                    <a:pt x="10912005" y="14986000"/>
                  </a:lnTo>
                  <a:lnTo>
                    <a:pt x="10902924" y="14859000"/>
                  </a:lnTo>
                  <a:close/>
                </a:path>
                <a:path w="18021300" h="15113000">
                  <a:moveTo>
                    <a:pt x="11462600" y="14859000"/>
                  </a:moveTo>
                  <a:lnTo>
                    <a:pt x="11414201" y="14859000"/>
                  </a:lnTo>
                  <a:lnTo>
                    <a:pt x="11423281" y="14986000"/>
                  </a:lnTo>
                  <a:lnTo>
                    <a:pt x="11474704" y="14986000"/>
                  </a:lnTo>
                  <a:lnTo>
                    <a:pt x="11462600" y="14859000"/>
                  </a:lnTo>
                  <a:close/>
                </a:path>
                <a:path w="18021300" h="15113000">
                  <a:moveTo>
                    <a:pt x="11701220" y="14859000"/>
                  </a:moveTo>
                  <a:lnTo>
                    <a:pt x="11546929" y="14859000"/>
                  </a:lnTo>
                  <a:lnTo>
                    <a:pt x="11553359" y="14986000"/>
                  </a:lnTo>
                  <a:lnTo>
                    <a:pt x="11665292" y="14986000"/>
                  </a:lnTo>
                  <a:lnTo>
                    <a:pt x="11701220" y="14859000"/>
                  </a:lnTo>
                  <a:close/>
                </a:path>
                <a:path w="18021300" h="15113000">
                  <a:moveTo>
                    <a:pt x="12138742" y="14859000"/>
                  </a:moveTo>
                  <a:lnTo>
                    <a:pt x="12102253" y="14859000"/>
                  </a:lnTo>
                  <a:lnTo>
                    <a:pt x="12092609" y="14986000"/>
                  </a:lnTo>
                  <a:lnTo>
                    <a:pt x="12128626" y="14986000"/>
                  </a:lnTo>
                  <a:lnTo>
                    <a:pt x="12138742" y="14859000"/>
                  </a:lnTo>
                  <a:close/>
                </a:path>
                <a:path w="18021300" h="15113000">
                  <a:moveTo>
                    <a:pt x="12182896" y="14859000"/>
                  </a:moveTo>
                  <a:lnTo>
                    <a:pt x="12148858" y="14859000"/>
                  </a:lnTo>
                  <a:lnTo>
                    <a:pt x="12158408" y="14986000"/>
                  </a:lnTo>
                  <a:lnTo>
                    <a:pt x="12184119" y="14986000"/>
                  </a:lnTo>
                  <a:lnTo>
                    <a:pt x="12182896" y="14859000"/>
                  </a:lnTo>
                  <a:close/>
                </a:path>
                <a:path w="18021300" h="15113000">
                  <a:moveTo>
                    <a:pt x="12261265" y="14859000"/>
                  </a:moveTo>
                  <a:lnTo>
                    <a:pt x="12224956" y="14859000"/>
                  </a:lnTo>
                  <a:lnTo>
                    <a:pt x="12231014" y="14986000"/>
                  </a:lnTo>
                  <a:lnTo>
                    <a:pt x="12270333" y="14986000"/>
                  </a:lnTo>
                  <a:lnTo>
                    <a:pt x="12261265" y="14859000"/>
                  </a:lnTo>
                  <a:close/>
                </a:path>
                <a:path w="18021300" h="15113000">
                  <a:moveTo>
                    <a:pt x="12343465" y="14859000"/>
                  </a:moveTo>
                  <a:lnTo>
                    <a:pt x="12295295" y="14859000"/>
                  </a:lnTo>
                  <a:lnTo>
                    <a:pt x="12287922" y="14986000"/>
                  </a:lnTo>
                  <a:lnTo>
                    <a:pt x="12321768" y="14986000"/>
                  </a:lnTo>
                  <a:lnTo>
                    <a:pt x="12343465" y="14859000"/>
                  </a:lnTo>
                  <a:close/>
                </a:path>
                <a:path w="18021300" h="15113000">
                  <a:moveTo>
                    <a:pt x="12766484" y="14859000"/>
                  </a:moveTo>
                  <a:lnTo>
                    <a:pt x="12713960" y="14859000"/>
                  </a:lnTo>
                  <a:lnTo>
                    <a:pt x="12715049" y="14986000"/>
                  </a:lnTo>
                  <a:lnTo>
                    <a:pt x="12769507" y="14986000"/>
                  </a:lnTo>
                  <a:lnTo>
                    <a:pt x="12766484" y="14859000"/>
                  </a:lnTo>
                  <a:close/>
                </a:path>
                <a:path w="18021300" h="15113000">
                  <a:moveTo>
                    <a:pt x="12845135" y="14859000"/>
                  </a:moveTo>
                  <a:lnTo>
                    <a:pt x="12843856" y="14859000"/>
                  </a:lnTo>
                  <a:lnTo>
                    <a:pt x="12860261" y="14986000"/>
                  </a:lnTo>
                  <a:lnTo>
                    <a:pt x="12921855" y="14986000"/>
                  </a:lnTo>
                  <a:lnTo>
                    <a:pt x="12921470" y="14941168"/>
                  </a:lnTo>
                  <a:lnTo>
                    <a:pt x="12845135" y="14859000"/>
                  </a:lnTo>
                  <a:close/>
                </a:path>
                <a:path w="18021300" h="15113000">
                  <a:moveTo>
                    <a:pt x="13011531" y="14859000"/>
                  </a:moveTo>
                  <a:lnTo>
                    <a:pt x="12920764" y="14859000"/>
                  </a:lnTo>
                  <a:lnTo>
                    <a:pt x="12921470" y="14941168"/>
                  </a:lnTo>
                  <a:lnTo>
                    <a:pt x="12963118" y="14986000"/>
                  </a:lnTo>
                  <a:lnTo>
                    <a:pt x="12969176" y="14986000"/>
                  </a:lnTo>
                  <a:lnTo>
                    <a:pt x="13011531" y="14859000"/>
                  </a:lnTo>
                  <a:close/>
                </a:path>
                <a:path w="18021300" h="15113000">
                  <a:moveTo>
                    <a:pt x="13445312" y="14859000"/>
                  </a:moveTo>
                  <a:lnTo>
                    <a:pt x="13420261" y="14859000"/>
                  </a:lnTo>
                  <a:lnTo>
                    <a:pt x="13415014" y="14986000"/>
                  </a:lnTo>
                  <a:lnTo>
                    <a:pt x="13442996" y="14986000"/>
                  </a:lnTo>
                  <a:lnTo>
                    <a:pt x="13445312" y="14859000"/>
                  </a:lnTo>
                  <a:close/>
                </a:path>
                <a:path w="18021300" h="15113000">
                  <a:moveTo>
                    <a:pt x="13530351" y="14859000"/>
                  </a:moveTo>
                  <a:lnTo>
                    <a:pt x="13508041" y="14859000"/>
                  </a:lnTo>
                  <a:lnTo>
                    <a:pt x="13495566" y="14986000"/>
                  </a:lnTo>
                  <a:lnTo>
                    <a:pt x="13519668" y="14986000"/>
                  </a:lnTo>
                  <a:lnTo>
                    <a:pt x="13530351" y="14859000"/>
                  </a:lnTo>
                  <a:close/>
                </a:path>
                <a:path w="18021300" h="15113000">
                  <a:moveTo>
                    <a:pt x="13998309" y="14859000"/>
                  </a:moveTo>
                  <a:lnTo>
                    <a:pt x="13979220" y="14859000"/>
                  </a:lnTo>
                  <a:lnTo>
                    <a:pt x="13973975" y="14986000"/>
                  </a:lnTo>
                  <a:lnTo>
                    <a:pt x="13991696" y="14986000"/>
                  </a:lnTo>
                  <a:lnTo>
                    <a:pt x="13998309" y="14859000"/>
                  </a:lnTo>
                  <a:close/>
                </a:path>
                <a:path w="18021300" h="15113000">
                  <a:moveTo>
                    <a:pt x="14148611" y="14892873"/>
                  </a:moveTo>
                  <a:lnTo>
                    <a:pt x="14197418" y="14986000"/>
                  </a:lnTo>
                  <a:lnTo>
                    <a:pt x="14224635" y="14986000"/>
                  </a:lnTo>
                  <a:lnTo>
                    <a:pt x="14225269" y="14979846"/>
                  </a:lnTo>
                  <a:lnTo>
                    <a:pt x="14148611" y="14892873"/>
                  </a:lnTo>
                  <a:close/>
                </a:path>
                <a:path w="18021300" h="15113000">
                  <a:moveTo>
                    <a:pt x="14267751" y="14859000"/>
                  </a:moveTo>
                  <a:lnTo>
                    <a:pt x="14237731" y="14859000"/>
                  </a:lnTo>
                  <a:lnTo>
                    <a:pt x="14225269" y="14979846"/>
                  </a:lnTo>
                  <a:lnTo>
                    <a:pt x="14230692" y="14986000"/>
                  </a:lnTo>
                  <a:lnTo>
                    <a:pt x="14263590" y="14986000"/>
                  </a:lnTo>
                  <a:lnTo>
                    <a:pt x="14267751" y="14859000"/>
                  </a:lnTo>
                  <a:close/>
                </a:path>
                <a:path w="18021300" h="15113000">
                  <a:moveTo>
                    <a:pt x="14917419" y="14859000"/>
                  </a:moveTo>
                  <a:lnTo>
                    <a:pt x="14660270" y="14859000"/>
                  </a:lnTo>
                  <a:lnTo>
                    <a:pt x="14775230" y="14986000"/>
                  </a:lnTo>
                  <a:lnTo>
                    <a:pt x="14872042" y="14986000"/>
                  </a:lnTo>
                  <a:lnTo>
                    <a:pt x="14917419" y="14859000"/>
                  </a:lnTo>
                  <a:close/>
                </a:path>
                <a:path w="18021300" h="15113000">
                  <a:moveTo>
                    <a:pt x="15416580" y="14859000"/>
                  </a:moveTo>
                  <a:lnTo>
                    <a:pt x="15350020" y="14859000"/>
                  </a:lnTo>
                  <a:lnTo>
                    <a:pt x="15339197" y="14986000"/>
                  </a:lnTo>
                  <a:lnTo>
                    <a:pt x="15464980" y="14986000"/>
                  </a:lnTo>
                  <a:lnTo>
                    <a:pt x="15422841" y="14868063"/>
                  </a:lnTo>
                  <a:lnTo>
                    <a:pt x="15416580" y="14859000"/>
                  </a:lnTo>
                  <a:close/>
                </a:path>
                <a:path w="18021300" h="15113000">
                  <a:moveTo>
                    <a:pt x="15483141" y="14859000"/>
                  </a:moveTo>
                  <a:lnTo>
                    <a:pt x="15419603" y="14859000"/>
                  </a:lnTo>
                  <a:lnTo>
                    <a:pt x="15422841" y="14868063"/>
                  </a:lnTo>
                  <a:lnTo>
                    <a:pt x="15504312" y="14986000"/>
                  </a:lnTo>
                  <a:lnTo>
                    <a:pt x="15522473" y="14986000"/>
                  </a:lnTo>
                  <a:lnTo>
                    <a:pt x="15483141" y="14859000"/>
                  </a:lnTo>
                  <a:close/>
                </a:path>
                <a:path w="18021300" h="15113000">
                  <a:moveTo>
                    <a:pt x="16003485" y="14859000"/>
                  </a:moveTo>
                  <a:lnTo>
                    <a:pt x="15964154" y="14859000"/>
                  </a:lnTo>
                  <a:lnTo>
                    <a:pt x="16006508" y="14986000"/>
                  </a:lnTo>
                  <a:lnTo>
                    <a:pt x="16118433" y="14986000"/>
                  </a:lnTo>
                  <a:lnTo>
                    <a:pt x="16003485" y="14859000"/>
                  </a:lnTo>
                  <a:close/>
                </a:path>
                <a:path w="18021300" h="15113000">
                  <a:moveTo>
                    <a:pt x="16188016" y="14859000"/>
                  </a:moveTo>
                  <a:lnTo>
                    <a:pt x="16136581" y="14859000"/>
                  </a:lnTo>
                  <a:lnTo>
                    <a:pt x="16148685" y="14986000"/>
                  </a:lnTo>
                  <a:lnTo>
                    <a:pt x="16197097" y="14986000"/>
                  </a:lnTo>
                  <a:lnTo>
                    <a:pt x="16188016" y="14859000"/>
                  </a:lnTo>
                  <a:close/>
                </a:path>
                <a:path w="18021300" h="15113000">
                  <a:moveTo>
                    <a:pt x="16856583" y="14859000"/>
                  </a:moveTo>
                  <a:lnTo>
                    <a:pt x="16702303" y="14859000"/>
                  </a:lnTo>
                  <a:lnTo>
                    <a:pt x="16708361" y="14986000"/>
                  </a:lnTo>
                  <a:lnTo>
                    <a:pt x="16820286" y="14986000"/>
                  </a:lnTo>
                  <a:lnTo>
                    <a:pt x="16856583" y="14859000"/>
                  </a:lnTo>
                  <a:close/>
                </a:path>
                <a:path w="18021300" h="15113000">
                  <a:moveTo>
                    <a:pt x="17328540" y="14859000"/>
                  </a:moveTo>
                  <a:lnTo>
                    <a:pt x="17292218" y="14859000"/>
                  </a:lnTo>
                  <a:lnTo>
                    <a:pt x="17281448" y="14986000"/>
                  </a:lnTo>
                  <a:lnTo>
                    <a:pt x="17316424" y="14986000"/>
                  </a:lnTo>
                  <a:lnTo>
                    <a:pt x="17328540" y="14859000"/>
                  </a:lnTo>
                  <a:close/>
                </a:path>
                <a:path w="18021300" h="15113000">
                  <a:moveTo>
                    <a:pt x="17364824" y="14859000"/>
                  </a:moveTo>
                  <a:lnTo>
                    <a:pt x="17334572" y="14859000"/>
                  </a:lnTo>
                  <a:lnTo>
                    <a:pt x="17337595" y="14986000"/>
                  </a:lnTo>
                  <a:lnTo>
                    <a:pt x="17410201" y="14986000"/>
                  </a:lnTo>
                  <a:lnTo>
                    <a:pt x="17364824" y="14859000"/>
                  </a:lnTo>
                  <a:close/>
                </a:path>
                <a:path w="18021300" h="15113000">
                  <a:moveTo>
                    <a:pt x="17507487" y="14859000"/>
                  </a:moveTo>
                  <a:lnTo>
                    <a:pt x="17483711" y="14859000"/>
                  </a:lnTo>
                  <a:lnTo>
                    <a:pt x="17473739" y="14986000"/>
                  </a:lnTo>
                  <a:lnTo>
                    <a:pt x="17491887" y="14986000"/>
                  </a:lnTo>
                  <a:lnTo>
                    <a:pt x="17507487" y="14859000"/>
                  </a:lnTo>
                  <a:close/>
                </a:path>
                <a:path w="18021300" h="15113000">
                  <a:moveTo>
                    <a:pt x="17948706" y="14859000"/>
                  </a:moveTo>
                  <a:lnTo>
                    <a:pt x="17915420" y="14859000"/>
                  </a:lnTo>
                  <a:lnTo>
                    <a:pt x="17927523" y="14986000"/>
                  </a:lnTo>
                  <a:lnTo>
                    <a:pt x="18018277" y="14986000"/>
                  </a:lnTo>
                  <a:lnTo>
                    <a:pt x="17948706" y="14859000"/>
                  </a:lnTo>
                  <a:close/>
                </a:path>
                <a:path w="18021300" h="15113000">
                  <a:moveTo>
                    <a:pt x="6428625" y="14859000"/>
                  </a:moveTo>
                  <a:lnTo>
                    <a:pt x="6352984" y="14859000"/>
                  </a:lnTo>
                  <a:lnTo>
                    <a:pt x="6352984" y="14862339"/>
                  </a:lnTo>
                  <a:lnTo>
                    <a:pt x="6437554" y="14955766"/>
                  </a:lnTo>
                  <a:lnTo>
                    <a:pt x="6428625" y="14859000"/>
                  </a:lnTo>
                  <a:close/>
                </a:path>
                <a:path w="18021300" h="15113000">
                  <a:moveTo>
                    <a:pt x="12884467" y="14732000"/>
                  </a:moveTo>
                  <a:lnTo>
                    <a:pt x="12881444" y="14732000"/>
                  </a:lnTo>
                  <a:lnTo>
                    <a:pt x="12845135" y="14859000"/>
                  </a:lnTo>
                  <a:lnTo>
                    <a:pt x="12921470" y="14941168"/>
                  </a:lnTo>
                  <a:lnTo>
                    <a:pt x="12920764" y="14859000"/>
                  </a:lnTo>
                  <a:lnTo>
                    <a:pt x="12932867" y="14859000"/>
                  </a:lnTo>
                  <a:lnTo>
                    <a:pt x="12884467" y="14732000"/>
                  </a:lnTo>
                  <a:close/>
                </a:path>
                <a:path w="18021300" h="15113000">
                  <a:moveTo>
                    <a:pt x="14130858" y="14859000"/>
                  </a:moveTo>
                  <a:lnTo>
                    <a:pt x="14118755" y="14859000"/>
                  </a:lnTo>
                  <a:lnTo>
                    <a:pt x="14148611" y="14892873"/>
                  </a:lnTo>
                  <a:lnTo>
                    <a:pt x="14130858" y="14859000"/>
                  </a:lnTo>
                  <a:close/>
                </a:path>
                <a:path w="18021300" h="15113000">
                  <a:moveTo>
                    <a:pt x="1083460" y="14859000"/>
                  </a:moveTo>
                  <a:lnTo>
                    <a:pt x="1070940" y="14859000"/>
                  </a:lnTo>
                  <a:lnTo>
                    <a:pt x="1084479" y="14873959"/>
                  </a:lnTo>
                  <a:lnTo>
                    <a:pt x="1083460" y="14859000"/>
                  </a:lnTo>
                  <a:close/>
                </a:path>
                <a:path w="18021300" h="15113000">
                  <a:moveTo>
                    <a:pt x="10246461" y="14859000"/>
                  </a:moveTo>
                  <a:lnTo>
                    <a:pt x="10231335" y="14859000"/>
                  </a:lnTo>
                  <a:lnTo>
                    <a:pt x="10240542" y="14872803"/>
                  </a:lnTo>
                  <a:lnTo>
                    <a:pt x="10246461" y="14859000"/>
                  </a:lnTo>
                  <a:close/>
                </a:path>
                <a:path w="18021300" h="15113000">
                  <a:moveTo>
                    <a:pt x="7577831" y="14859000"/>
                  </a:moveTo>
                  <a:lnTo>
                    <a:pt x="7569136" y="14859000"/>
                  </a:lnTo>
                  <a:lnTo>
                    <a:pt x="7578859" y="14869465"/>
                  </a:lnTo>
                  <a:lnTo>
                    <a:pt x="7577831" y="14859000"/>
                  </a:lnTo>
                  <a:close/>
                </a:path>
                <a:path w="18021300" h="15113000">
                  <a:moveTo>
                    <a:pt x="15419603" y="14859000"/>
                  </a:moveTo>
                  <a:lnTo>
                    <a:pt x="15416580" y="14859000"/>
                  </a:lnTo>
                  <a:lnTo>
                    <a:pt x="15422841" y="14868063"/>
                  </a:lnTo>
                  <a:lnTo>
                    <a:pt x="15419603" y="14859000"/>
                  </a:lnTo>
                  <a:close/>
                </a:path>
                <a:path w="18021300" h="15113000">
                  <a:moveTo>
                    <a:pt x="6352984" y="14859000"/>
                  </a:moveTo>
                  <a:lnTo>
                    <a:pt x="6351378" y="14859000"/>
                  </a:lnTo>
                  <a:lnTo>
                    <a:pt x="6351368" y="14860553"/>
                  </a:lnTo>
                  <a:lnTo>
                    <a:pt x="6352984" y="14862339"/>
                  </a:lnTo>
                  <a:lnTo>
                    <a:pt x="6352984" y="14859000"/>
                  </a:lnTo>
                  <a:close/>
                </a:path>
                <a:path w="18021300" h="15113000">
                  <a:moveTo>
                    <a:pt x="4341215" y="14859000"/>
                  </a:moveTo>
                  <a:lnTo>
                    <a:pt x="4338180" y="14859000"/>
                  </a:lnTo>
                  <a:lnTo>
                    <a:pt x="4339327" y="14860553"/>
                  </a:lnTo>
                  <a:lnTo>
                    <a:pt x="4341215" y="14859000"/>
                  </a:lnTo>
                  <a:close/>
                </a:path>
                <a:path w="18021300" h="15113000">
                  <a:moveTo>
                    <a:pt x="6392316" y="14732000"/>
                  </a:moveTo>
                  <a:lnTo>
                    <a:pt x="6386271" y="14732000"/>
                  </a:lnTo>
                  <a:lnTo>
                    <a:pt x="6349961" y="14859000"/>
                  </a:lnTo>
                  <a:lnTo>
                    <a:pt x="6351325" y="14860506"/>
                  </a:lnTo>
                  <a:lnTo>
                    <a:pt x="6351378" y="14859000"/>
                  </a:lnTo>
                  <a:lnTo>
                    <a:pt x="6440716" y="14859000"/>
                  </a:lnTo>
                  <a:lnTo>
                    <a:pt x="6392316" y="14732000"/>
                  </a:lnTo>
                  <a:close/>
                </a:path>
                <a:path w="18021300" h="15113000">
                  <a:moveTo>
                    <a:pt x="562698" y="14732000"/>
                  </a:moveTo>
                  <a:lnTo>
                    <a:pt x="538492" y="14732000"/>
                  </a:lnTo>
                  <a:lnTo>
                    <a:pt x="526156" y="14859000"/>
                  </a:lnTo>
                  <a:lnTo>
                    <a:pt x="556641" y="14859000"/>
                  </a:lnTo>
                  <a:lnTo>
                    <a:pt x="562698" y="14732000"/>
                  </a:lnTo>
                  <a:close/>
                </a:path>
                <a:path w="18021300" h="15113000">
                  <a:moveTo>
                    <a:pt x="668578" y="14732000"/>
                  </a:moveTo>
                  <a:lnTo>
                    <a:pt x="647077" y="14732000"/>
                  </a:lnTo>
                  <a:lnTo>
                    <a:pt x="646274" y="14859000"/>
                  </a:lnTo>
                  <a:lnTo>
                    <a:pt x="735139" y="14859000"/>
                  </a:lnTo>
                  <a:lnTo>
                    <a:pt x="668578" y="14732000"/>
                  </a:lnTo>
                  <a:close/>
                </a:path>
                <a:path w="18021300" h="15113000">
                  <a:moveTo>
                    <a:pt x="794169" y="14732000"/>
                  </a:moveTo>
                  <a:lnTo>
                    <a:pt x="772146" y="14732000"/>
                  </a:lnTo>
                  <a:lnTo>
                    <a:pt x="778622" y="14859000"/>
                  </a:lnTo>
                  <a:lnTo>
                    <a:pt x="802820" y="14859000"/>
                  </a:lnTo>
                  <a:lnTo>
                    <a:pt x="794169" y="14732000"/>
                  </a:lnTo>
                  <a:close/>
                </a:path>
                <a:path w="18021300" h="15113000">
                  <a:moveTo>
                    <a:pt x="1313280" y="14736537"/>
                  </a:moveTo>
                  <a:lnTo>
                    <a:pt x="1158671" y="14859000"/>
                  </a:lnTo>
                  <a:lnTo>
                    <a:pt x="1403718" y="14859000"/>
                  </a:lnTo>
                  <a:lnTo>
                    <a:pt x="1313280" y="14736537"/>
                  </a:lnTo>
                  <a:close/>
                </a:path>
                <a:path w="18021300" h="15113000">
                  <a:moveTo>
                    <a:pt x="1492814" y="14732000"/>
                  </a:moveTo>
                  <a:lnTo>
                    <a:pt x="1337157" y="14732000"/>
                  </a:lnTo>
                  <a:lnTo>
                    <a:pt x="1458163" y="14859000"/>
                  </a:lnTo>
                  <a:lnTo>
                    <a:pt x="1485392" y="14859000"/>
                  </a:lnTo>
                  <a:lnTo>
                    <a:pt x="1492814" y="14732000"/>
                  </a:lnTo>
                  <a:close/>
                </a:path>
                <a:path w="18021300" h="15113000">
                  <a:moveTo>
                    <a:pt x="2025946" y="14840088"/>
                  </a:moveTo>
                  <a:lnTo>
                    <a:pt x="2017839" y="14859000"/>
                  </a:lnTo>
                  <a:lnTo>
                    <a:pt x="2039010" y="14859000"/>
                  </a:lnTo>
                  <a:lnTo>
                    <a:pt x="2025946" y="14840088"/>
                  </a:lnTo>
                  <a:close/>
                </a:path>
                <a:path w="18021300" h="15113000">
                  <a:moveTo>
                    <a:pt x="2138845" y="14732000"/>
                  </a:moveTo>
                  <a:lnTo>
                    <a:pt x="2072284" y="14732000"/>
                  </a:lnTo>
                  <a:lnTo>
                    <a:pt x="2117661" y="14859000"/>
                  </a:lnTo>
                  <a:lnTo>
                    <a:pt x="2123719" y="14859000"/>
                  </a:lnTo>
                  <a:lnTo>
                    <a:pt x="2138845" y="14732000"/>
                  </a:lnTo>
                  <a:close/>
                </a:path>
                <a:path w="18021300" h="15113000">
                  <a:moveTo>
                    <a:pt x="2689428" y="14732000"/>
                  </a:moveTo>
                  <a:lnTo>
                    <a:pt x="2652991" y="14732000"/>
                  </a:lnTo>
                  <a:lnTo>
                    <a:pt x="2668257" y="14859000"/>
                  </a:lnTo>
                  <a:lnTo>
                    <a:pt x="2698505" y="14859000"/>
                  </a:lnTo>
                  <a:lnTo>
                    <a:pt x="2689428" y="14732000"/>
                  </a:lnTo>
                  <a:close/>
                </a:path>
                <a:path w="18021300" h="15113000">
                  <a:moveTo>
                    <a:pt x="2806097" y="14732000"/>
                  </a:moveTo>
                  <a:lnTo>
                    <a:pt x="2756794" y="14732000"/>
                  </a:lnTo>
                  <a:lnTo>
                    <a:pt x="2745025" y="14859000"/>
                  </a:lnTo>
                  <a:lnTo>
                    <a:pt x="2780195" y="14859000"/>
                  </a:lnTo>
                  <a:lnTo>
                    <a:pt x="2806097" y="14732000"/>
                  </a:lnTo>
                  <a:close/>
                </a:path>
                <a:path w="18021300" h="15113000">
                  <a:moveTo>
                    <a:pt x="3294481" y="14732000"/>
                  </a:moveTo>
                  <a:lnTo>
                    <a:pt x="3233978" y="14732000"/>
                  </a:lnTo>
                  <a:lnTo>
                    <a:pt x="3243046" y="14859000"/>
                  </a:lnTo>
                  <a:lnTo>
                    <a:pt x="3400361" y="14859000"/>
                  </a:lnTo>
                  <a:lnTo>
                    <a:pt x="3294481" y="14732000"/>
                  </a:lnTo>
                  <a:close/>
                </a:path>
                <a:path w="18021300" h="15113000">
                  <a:moveTo>
                    <a:pt x="3913519" y="14732000"/>
                  </a:moveTo>
                  <a:lnTo>
                    <a:pt x="3899008" y="14732000"/>
                  </a:lnTo>
                  <a:lnTo>
                    <a:pt x="3894612" y="14859000"/>
                  </a:lnTo>
                  <a:lnTo>
                    <a:pt x="3922927" y="14859000"/>
                  </a:lnTo>
                  <a:lnTo>
                    <a:pt x="3913519" y="14732000"/>
                  </a:lnTo>
                  <a:close/>
                </a:path>
                <a:path w="18021300" h="15113000">
                  <a:moveTo>
                    <a:pt x="4031925" y="14732000"/>
                  </a:moveTo>
                  <a:lnTo>
                    <a:pt x="4007489" y="14732000"/>
                  </a:lnTo>
                  <a:lnTo>
                    <a:pt x="4015995" y="14859000"/>
                  </a:lnTo>
                  <a:lnTo>
                    <a:pt x="4040576" y="14859000"/>
                  </a:lnTo>
                  <a:lnTo>
                    <a:pt x="4031925" y="14732000"/>
                  </a:lnTo>
                  <a:close/>
                </a:path>
                <a:path w="18021300" h="15113000">
                  <a:moveTo>
                    <a:pt x="4489450" y="14732000"/>
                  </a:moveTo>
                  <a:lnTo>
                    <a:pt x="4456542" y="14732000"/>
                  </a:lnTo>
                  <a:lnTo>
                    <a:pt x="4455077" y="14859000"/>
                  </a:lnTo>
                  <a:lnTo>
                    <a:pt x="4562805" y="14859000"/>
                  </a:lnTo>
                  <a:lnTo>
                    <a:pt x="4554288" y="14796812"/>
                  </a:lnTo>
                  <a:lnTo>
                    <a:pt x="4489450" y="14732000"/>
                  </a:lnTo>
                  <a:close/>
                </a:path>
                <a:path w="18021300" h="15113000">
                  <a:moveTo>
                    <a:pt x="4554288" y="14796812"/>
                  </a:moveTo>
                  <a:lnTo>
                    <a:pt x="4562805" y="14859000"/>
                  </a:lnTo>
                  <a:lnTo>
                    <a:pt x="4616500" y="14859000"/>
                  </a:lnTo>
                  <a:lnTo>
                    <a:pt x="4554288" y="14796812"/>
                  </a:lnTo>
                  <a:close/>
                </a:path>
                <a:path w="18021300" h="15113000">
                  <a:moveTo>
                    <a:pt x="4629415" y="14732000"/>
                  </a:moveTo>
                  <a:lnTo>
                    <a:pt x="4545412" y="14732000"/>
                  </a:lnTo>
                  <a:lnTo>
                    <a:pt x="4554288" y="14796812"/>
                  </a:lnTo>
                  <a:lnTo>
                    <a:pt x="4616500" y="14859000"/>
                  </a:lnTo>
                  <a:lnTo>
                    <a:pt x="4634661" y="14859000"/>
                  </a:lnTo>
                  <a:lnTo>
                    <a:pt x="4629415" y="14732000"/>
                  </a:lnTo>
                  <a:close/>
                </a:path>
                <a:path w="18021300" h="15113000">
                  <a:moveTo>
                    <a:pt x="4735620" y="14732000"/>
                  </a:moveTo>
                  <a:lnTo>
                    <a:pt x="4677003" y="14732000"/>
                  </a:lnTo>
                  <a:lnTo>
                    <a:pt x="4673981" y="14859000"/>
                  </a:lnTo>
                  <a:lnTo>
                    <a:pt x="4722242" y="14859000"/>
                  </a:lnTo>
                  <a:lnTo>
                    <a:pt x="4735620" y="14732000"/>
                  </a:lnTo>
                  <a:close/>
                </a:path>
                <a:path w="18021300" h="15113000">
                  <a:moveTo>
                    <a:pt x="5195601" y="14732000"/>
                  </a:moveTo>
                  <a:lnTo>
                    <a:pt x="5158447" y="14732000"/>
                  </a:lnTo>
                  <a:lnTo>
                    <a:pt x="5139867" y="14859000"/>
                  </a:lnTo>
                  <a:lnTo>
                    <a:pt x="5212473" y="14859000"/>
                  </a:lnTo>
                  <a:lnTo>
                    <a:pt x="5195601" y="14732000"/>
                  </a:lnTo>
                  <a:close/>
                </a:path>
                <a:path w="18021300" h="15113000">
                  <a:moveTo>
                    <a:pt x="5813930" y="14732000"/>
                  </a:moveTo>
                  <a:lnTo>
                    <a:pt x="5796629" y="14732000"/>
                  </a:lnTo>
                  <a:lnTo>
                    <a:pt x="5806176" y="14859000"/>
                  </a:lnTo>
                  <a:lnTo>
                    <a:pt x="5826594" y="14859000"/>
                  </a:lnTo>
                  <a:lnTo>
                    <a:pt x="5813930" y="14732000"/>
                  </a:lnTo>
                  <a:close/>
                </a:path>
                <a:path w="18021300" h="15113000">
                  <a:moveTo>
                    <a:pt x="5856846" y="14732000"/>
                  </a:moveTo>
                  <a:lnTo>
                    <a:pt x="5827730" y="14732000"/>
                  </a:lnTo>
                  <a:lnTo>
                    <a:pt x="5826594" y="14859000"/>
                  </a:lnTo>
                  <a:lnTo>
                    <a:pt x="5843332" y="14859000"/>
                  </a:lnTo>
                  <a:lnTo>
                    <a:pt x="5856846" y="14732000"/>
                  </a:lnTo>
                  <a:close/>
                </a:path>
                <a:path w="18021300" h="15113000">
                  <a:moveTo>
                    <a:pt x="5938532" y="14732000"/>
                  </a:moveTo>
                  <a:lnTo>
                    <a:pt x="5914326" y="14732000"/>
                  </a:lnTo>
                  <a:lnTo>
                    <a:pt x="5920384" y="14859000"/>
                  </a:lnTo>
                  <a:lnTo>
                    <a:pt x="5956873" y="14859000"/>
                  </a:lnTo>
                  <a:lnTo>
                    <a:pt x="5938532" y="14732000"/>
                  </a:lnTo>
                  <a:close/>
                </a:path>
                <a:path w="18021300" h="15113000">
                  <a:moveTo>
                    <a:pt x="6047082" y="14855170"/>
                  </a:moveTo>
                  <a:lnTo>
                    <a:pt x="6047447" y="14859000"/>
                  </a:lnTo>
                  <a:lnTo>
                    <a:pt x="6050457" y="14859000"/>
                  </a:lnTo>
                  <a:lnTo>
                    <a:pt x="6047082" y="14855170"/>
                  </a:lnTo>
                  <a:close/>
                </a:path>
                <a:path w="18021300" h="15113000">
                  <a:moveTo>
                    <a:pt x="6604088" y="14605000"/>
                  </a:moveTo>
                  <a:lnTo>
                    <a:pt x="6598031" y="14605000"/>
                  </a:lnTo>
                  <a:lnTo>
                    <a:pt x="6437693" y="14732000"/>
                  </a:lnTo>
                  <a:lnTo>
                    <a:pt x="6446774" y="14859000"/>
                  </a:lnTo>
                  <a:lnTo>
                    <a:pt x="6498196" y="14859000"/>
                  </a:lnTo>
                  <a:lnTo>
                    <a:pt x="6492151" y="14732000"/>
                  </a:lnTo>
                  <a:lnTo>
                    <a:pt x="6628282" y="14732000"/>
                  </a:lnTo>
                  <a:lnTo>
                    <a:pt x="6604088" y="14605000"/>
                  </a:lnTo>
                  <a:close/>
                </a:path>
                <a:path w="18021300" h="15113000">
                  <a:moveTo>
                    <a:pt x="6682740" y="14732000"/>
                  </a:moveTo>
                  <a:lnTo>
                    <a:pt x="6540550" y="14732000"/>
                  </a:lnTo>
                  <a:lnTo>
                    <a:pt x="6634340" y="14859000"/>
                  </a:lnTo>
                  <a:lnTo>
                    <a:pt x="6640385" y="14859000"/>
                  </a:lnTo>
                  <a:lnTo>
                    <a:pt x="6682740" y="14732000"/>
                  </a:lnTo>
                  <a:close/>
                </a:path>
                <a:path w="18021300" h="15113000">
                  <a:moveTo>
                    <a:pt x="7158505" y="14732000"/>
                  </a:moveTo>
                  <a:lnTo>
                    <a:pt x="7133501" y="14732000"/>
                  </a:lnTo>
                  <a:lnTo>
                    <a:pt x="7145604" y="14859000"/>
                  </a:lnTo>
                  <a:lnTo>
                    <a:pt x="7151649" y="14859000"/>
                  </a:lnTo>
                  <a:lnTo>
                    <a:pt x="7158505" y="14732000"/>
                  </a:lnTo>
                  <a:close/>
                </a:path>
                <a:path w="18021300" h="15113000">
                  <a:moveTo>
                    <a:pt x="7236358" y="14732000"/>
                  </a:moveTo>
                  <a:lnTo>
                    <a:pt x="7227277" y="14732000"/>
                  </a:lnTo>
                  <a:lnTo>
                    <a:pt x="7194003" y="14859000"/>
                  </a:lnTo>
                  <a:lnTo>
                    <a:pt x="7206107" y="14859000"/>
                  </a:lnTo>
                  <a:lnTo>
                    <a:pt x="7236358" y="14732000"/>
                  </a:lnTo>
                  <a:close/>
                </a:path>
                <a:path w="18021300" h="15113000">
                  <a:moveTo>
                    <a:pt x="7287780" y="14732000"/>
                  </a:moveTo>
                  <a:lnTo>
                    <a:pt x="7236358" y="14732000"/>
                  </a:lnTo>
                  <a:lnTo>
                    <a:pt x="7272655" y="14859000"/>
                  </a:lnTo>
                  <a:lnTo>
                    <a:pt x="7294588" y="14859000"/>
                  </a:lnTo>
                  <a:lnTo>
                    <a:pt x="7287780" y="14732000"/>
                  </a:lnTo>
                  <a:close/>
                </a:path>
                <a:path w="18021300" h="15113000">
                  <a:moveTo>
                    <a:pt x="7690142" y="14732000"/>
                  </a:moveTo>
                  <a:lnTo>
                    <a:pt x="7687119" y="14732000"/>
                  </a:lnTo>
                  <a:lnTo>
                    <a:pt x="7650810" y="14859000"/>
                  </a:lnTo>
                  <a:lnTo>
                    <a:pt x="7805102" y="14859000"/>
                  </a:lnTo>
                  <a:lnTo>
                    <a:pt x="7690142" y="14732000"/>
                  </a:lnTo>
                  <a:close/>
                </a:path>
                <a:path w="18021300" h="15113000">
                  <a:moveTo>
                    <a:pt x="7871650" y="14732000"/>
                  </a:moveTo>
                  <a:lnTo>
                    <a:pt x="7717370" y="14732000"/>
                  </a:lnTo>
                  <a:lnTo>
                    <a:pt x="7823250" y="14859000"/>
                  </a:lnTo>
                  <a:lnTo>
                    <a:pt x="7883753" y="14859000"/>
                  </a:lnTo>
                  <a:lnTo>
                    <a:pt x="7871650" y="14732000"/>
                  </a:lnTo>
                  <a:close/>
                </a:path>
                <a:path w="18021300" h="15113000">
                  <a:moveTo>
                    <a:pt x="9083542" y="14732000"/>
                  </a:moveTo>
                  <a:lnTo>
                    <a:pt x="9055845" y="14732000"/>
                  </a:lnTo>
                  <a:lnTo>
                    <a:pt x="9048470" y="14859000"/>
                  </a:lnTo>
                  <a:lnTo>
                    <a:pt x="9075694" y="14859000"/>
                  </a:lnTo>
                  <a:lnTo>
                    <a:pt x="9083542" y="14732000"/>
                  </a:lnTo>
                  <a:close/>
                </a:path>
                <a:path w="18021300" h="15113000">
                  <a:moveTo>
                    <a:pt x="9152555" y="14732000"/>
                  </a:moveTo>
                  <a:lnTo>
                    <a:pt x="9136202" y="14732000"/>
                  </a:lnTo>
                  <a:lnTo>
                    <a:pt x="9118041" y="14859000"/>
                  </a:lnTo>
                  <a:lnTo>
                    <a:pt x="9145282" y="14859000"/>
                  </a:lnTo>
                  <a:lnTo>
                    <a:pt x="9152555" y="14732000"/>
                  </a:lnTo>
                  <a:close/>
                </a:path>
                <a:path w="18021300" h="15113000">
                  <a:moveTo>
                    <a:pt x="9173259" y="14732000"/>
                  </a:moveTo>
                  <a:lnTo>
                    <a:pt x="9161344" y="14859000"/>
                  </a:lnTo>
                  <a:lnTo>
                    <a:pt x="9184038" y="14859000"/>
                  </a:lnTo>
                  <a:lnTo>
                    <a:pt x="9173259" y="14732000"/>
                  </a:lnTo>
                  <a:close/>
                </a:path>
                <a:path w="18021300" h="15113000">
                  <a:moveTo>
                    <a:pt x="9265527" y="14732000"/>
                  </a:moveTo>
                  <a:lnTo>
                    <a:pt x="9226956" y="14732000"/>
                  </a:lnTo>
                  <a:lnTo>
                    <a:pt x="9236029" y="14859000"/>
                  </a:lnTo>
                  <a:lnTo>
                    <a:pt x="9254748" y="14859000"/>
                  </a:lnTo>
                  <a:lnTo>
                    <a:pt x="9265527" y="14732000"/>
                  </a:lnTo>
                  <a:close/>
                </a:path>
                <a:path w="18021300" h="15113000">
                  <a:moveTo>
                    <a:pt x="9744265" y="14833594"/>
                  </a:moveTo>
                  <a:lnTo>
                    <a:pt x="9756368" y="14859000"/>
                  </a:lnTo>
                  <a:lnTo>
                    <a:pt x="9759391" y="14859000"/>
                  </a:lnTo>
                  <a:lnTo>
                    <a:pt x="9758383" y="14848411"/>
                  </a:lnTo>
                  <a:lnTo>
                    <a:pt x="9744265" y="14833594"/>
                  </a:lnTo>
                  <a:close/>
                </a:path>
                <a:path w="18021300" h="15113000">
                  <a:moveTo>
                    <a:pt x="9780574" y="14732000"/>
                  </a:moveTo>
                  <a:lnTo>
                    <a:pt x="9747300" y="14732000"/>
                  </a:lnTo>
                  <a:lnTo>
                    <a:pt x="9758383" y="14848411"/>
                  </a:lnTo>
                  <a:lnTo>
                    <a:pt x="9768471" y="14859000"/>
                  </a:lnTo>
                  <a:lnTo>
                    <a:pt x="9807803" y="14859000"/>
                  </a:lnTo>
                  <a:lnTo>
                    <a:pt x="9787917" y="14739705"/>
                  </a:lnTo>
                  <a:lnTo>
                    <a:pt x="9780574" y="14732000"/>
                  </a:lnTo>
                  <a:close/>
                </a:path>
                <a:path w="18021300" h="15113000">
                  <a:moveTo>
                    <a:pt x="9799666" y="14752034"/>
                  </a:moveTo>
                  <a:lnTo>
                    <a:pt x="9853180" y="14859000"/>
                  </a:lnTo>
                  <a:lnTo>
                    <a:pt x="9901593" y="14859000"/>
                  </a:lnTo>
                  <a:lnTo>
                    <a:pt x="9799666" y="14752034"/>
                  </a:lnTo>
                  <a:close/>
                </a:path>
                <a:path w="18021300" h="15113000">
                  <a:moveTo>
                    <a:pt x="10349318" y="14732000"/>
                  </a:moveTo>
                  <a:lnTo>
                    <a:pt x="10343261" y="14732000"/>
                  </a:lnTo>
                  <a:lnTo>
                    <a:pt x="10334193" y="14859000"/>
                  </a:lnTo>
                  <a:lnTo>
                    <a:pt x="10397580" y="14859000"/>
                  </a:lnTo>
                  <a:lnTo>
                    <a:pt x="10395769" y="14829502"/>
                  </a:lnTo>
                  <a:lnTo>
                    <a:pt x="10349318" y="14732000"/>
                  </a:lnTo>
                  <a:close/>
                </a:path>
                <a:path w="18021300" h="15113000">
                  <a:moveTo>
                    <a:pt x="10395769" y="14829502"/>
                  </a:moveTo>
                  <a:lnTo>
                    <a:pt x="10397580" y="14859000"/>
                  </a:lnTo>
                  <a:lnTo>
                    <a:pt x="10409821" y="14859000"/>
                  </a:lnTo>
                  <a:lnTo>
                    <a:pt x="10395769" y="14829502"/>
                  </a:lnTo>
                  <a:close/>
                </a:path>
                <a:path w="18021300" h="15113000">
                  <a:moveTo>
                    <a:pt x="10422070" y="14732000"/>
                  </a:moveTo>
                  <a:lnTo>
                    <a:pt x="10389781" y="14732000"/>
                  </a:lnTo>
                  <a:lnTo>
                    <a:pt x="10395769" y="14829502"/>
                  </a:lnTo>
                  <a:lnTo>
                    <a:pt x="10409821" y="14859000"/>
                  </a:lnTo>
                  <a:lnTo>
                    <a:pt x="10437050" y="14859000"/>
                  </a:lnTo>
                  <a:lnTo>
                    <a:pt x="10422070" y="14732000"/>
                  </a:lnTo>
                  <a:close/>
                </a:path>
                <a:path w="18021300" h="15113000">
                  <a:moveTo>
                    <a:pt x="10476382" y="14732000"/>
                  </a:moveTo>
                  <a:lnTo>
                    <a:pt x="10467301" y="14732000"/>
                  </a:lnTo>
                  <a:lnTo>
                    <a:pt x="10437050" y="14859000"/>
                  </a:lnTo>
                  <a:lnTo>
                    <a:pt x="10446131" y="14859000"/>
                  </a:lnTo>
                  <a:lnTo>
                    <a:pt x="10476382" y="14732000"/>
                  </a:lnTo>
                  <a:close/>
                </a:path>
                <a:path w="18021300" h="15113000">
                  <a:moveTo>
                    <a:pt x="10548975" y="14732000"/>
                  </a:moveTo>
                  <a:lnTo>
                    <a:pt x="10529226" y="14732000"/>
                  </a:lnTo>
                  <a:lnTo>
                    <a:pt x="10524026" y="14859000"/>
                  </a:lnTo>
                  <a:lnTo>
                    <a:pt x="10548975" y="14859000"/>
                  </a:lnTo>
                  <a:lnTo>
                    <a:pt x="10548975" y="14732000"/>
                  </a:lnTo>
                  <a:close/>
                </a:path>
                <a:path w="18021300" h="15113000">
                  <a:moveTo>
                    <a:pt x="10950497" y="14732000"/>
                  </a:moveTo>
                  <a:lnTo>
                    <a:pt x="10928362" y="14732000"/>
                  </a:lnTo>
                  <a:lnTo>
                    <a:pt x="10917301" y="14859000"/>
                  </a:lnTo>
                  <a:lnTo>
                    <a:pt x="10942272" y="14859000"/>
                  </a:lnTo>
                  <a:lnTo>
                    <a:pt x="10950497" y="14732000"/>
                  </a:lnTo>
                  <a:close/>
                </a:path>
                <a:path w="18021300" h="15113000">
                  <a:moveTo>
                    <a:pt x="11102035" y="14732000"/>
                  </a:moveTo>
                  <a:lnTo>
                    <a:pt x="11070455" y="14732000"/>
                  </a:lnTo>
                  <a:lnTo>
                    <a:pt x="11080904" y="14859000"/>
                  </a:lnTo>
                  <a:lnTo>
                    <a:pt x="11111674" y="14859000"/>
                  </a:lnTo>
                  <a:lnTo>
                    <a:pt x="11102035" y="14732000"/>
                  </a:lnTo>
                  <a:close/>
                </a:path>
                <a:path w="18021300" h="15113000">
                  <a:moveTo>
                    <a:pt x="11226634" y="14732000"/>
                  </a:moveTo>
                  <a:lnTo>
                    <a:pt x="11141925" y="14732000"/>
                  </a:lnTo>
                  <a:lnTo>
                    <a:pt x="11162394" y="14859000"/>
                  </a:lnTo>
                  <a:lnTo>
                    <a:pt x="11204465" y="14859000"/>
                  </a:lnTo>
                  <a:lnTo>
                    <a:pt x="11226634" y="14732000"/>
                  </a:lnTo>
                  <a:close/>
                </a:path>
                <a:path w="18021300" h="15113000">
                  <a:moveTo>
                    <a:pt x="11628983" y="14732000"/>
                  </a:moveTo>
                  <a:lnTo>
                    <a:pt x="11580966" y="14732000"/>
                  </a:lnTo>
                  <a:lnTo>
                    <a:pt x="11563615" y="14859000"/>
                  </a:lnTo>
                  <a:lnTo>
                    <a:pt x="11647144" y="14859000"/>
                  </a:lnTo>
                  <a:lnTo>
                    <a:pt x="11639266" y="14743359"/>
                  </a:lnTo>
                  <a:lnTo>
                    <a:pt x="11628983" y="14732000"/>
                  </a:lnTo>
                  <a:close/>
                </a:path>
                <a:path w="18021300" h="15113000">
                  <a:moveTo>
                    <a:pt x="11743944" y="14732000"/>
                  </a:moveTo>
                  <a:lnTo>
                    <a:pt x="11638492" y="14732000"/>
                  </a:lnTo>
                  <a:lnTo>
                    <a:pt x="11639266" y="14743359"/>
                  </a:lnTo>
                  <a:lnTo>
                    <a:pt x="11743944" y="14859000"/>
                  </a:lnTo>
                  <a:lnTo>
                    <a:pt x="11792356" y="14859000"/>
                  </a:lnTo>
                  <a:lnTo>
                    <a:pt x="11743944" y="14732000"/>
                  </a:lnTo>
                  <a:close/>
                </a:path>
                <a:path w="18021300" h="15113000">
                  <a:moveTo>
                    <a:pt x="11886133" y="14732000"/>
                  </a:moveTo>
                  <a:lnTo>
                    <a:pt x="11750001" y="14732000"/>
                  </a:lnTo>
                  <a:lnTo>
                    <a:pt x="11834710" y="14859000"/>
                  </a:lnTo>
                  <a:lnTo>
                    <a:pt x="11840756" y="14859000"/>
                  </a:lnTo>
                  <a:lnTo>
                    <a:pt x="11886133" y="14732000"/>
                  </a:lnTo>
                  <a:close/>
                </a:path>
                <a:path w="18021300" h="15113000">
                  <a:moveTo>
                    <a:pt x="12337980" y="14732000"/>
                  </a:moveTo>
                  <a:lnTo>
                    <a:pt x="12311840" y="14732000"/>
                  </a:lnTo>
                  <a:lnTo>
                    <a:pt x="12312688" y="14859000"/>
                  </a:lnTo>
                  <a:lnTo>
                    <a:pt x="12335003" y="14859000"/>
                  </a:lnTo>
                  <a:lnTo>
                    <a:pt x="12337980" y="14732000"/>
                  </a:lnTo>
                  <a:close/>
                </a:path>
                <a:path w="18021300" h="15113000">
                  <a:moveTo>
                    <a:pt x="12454890" y="14732000"/>
                  </a:moveTo>
                  <a:lnTo>
                    <a:pt x="12391400" y="14732000"/>
                  </a:lnTo>
                  <a:lnTo>
                    <a:pt x="12376226" y="14859000"/>
                  </a:lnTo>
                  <a:lnTo>
                    <a:pt x="12464858" y="14859000"/>
                  </a:lnTo>
                  <a:lnTo>
                    <a:pt x="12454890" y="14732000"/>
                  </a:lnTo>
                  <a:close/>
                </a:path>
                <a:path w="18021300" h="15113000">
                  <a:moveTo>
                    <a:pt x="12966141" y="14732000"/>
                  </a:moveTo>
                  <a:lnTo>
                    <a:pt x="12926822" y="14732000"/>
                  </a:lnTo>
                  <a:lnTo>
                    <a:pt x="12969176" y="14859000"/>
                  </a:lnTo>
                  <a:lnTo>
                    <a:pt x="13068998" y="14859000"/>
                  </a:lnTo>
                  <a:lnTo>
                    <a:pt x="12966141" y="14732000"/>
                  </a:lnTo>
                  <a:close/>
                </a:path>
                <a:path w="18021300" h="15113000">
                  <a:moveTo>
                    <a:pt x="13162788" y="14732000"/>
                  </a:moveTo>
                  <a:lnTo>
                    <a:pt x="13102272" y="14732000"/>
                  </a:lnTo>
                  <a:lnTo>
                    <a:pt x="13114375" y="14859000"/>
                  </a:lnTo>
                  <a:lnTo>
                    <a:pt x="13120433" y="14859000"/>
                  </a:lnTo>
                  <a:lnTo>
                    <a:pt x="13162788" y="14732000"/>
                  </a:lnTo>
                  <a:close/>
                </a:path>
                <a:path w="18021300" h="15113000">
                  <a:moveTo>
                    <a:pt x="14270012" y="14732000"/>
                  </a:moveTo>
                  <a:lnTo>
                    <a:pt x="14237498" y="14732000"/>
                  </a:lnTo>
                  <a:lnTo>
                    <a:pt x="14228989" y="14859000"/>
                  </a:lnTo>
                  <a:lnTo>
                    <a:pt x="14261456" y="14859000"/>
                  </a:lnTo>
                  <a:lnTo>
                    <a:pt x="14270012" y="14732000"/>
                  </a:lnTo>
                  <a:close/>
                </a:path>
                <a:path w="18021300" h="15113000">
                  <a:moveTo>
                    <a:pt x="14330514" y="14732000"/>
                  </a:moveTo>
                  <a:lnTo>
                    <a:pt x="14315401" y="14732000"/>
                  </a:lnTo>
                  <a:lnTo>
                    <a:pt x="14282127" y="14859000"/>
                  </a:lnTo>
                  <a:lnTo>
                    <a:pt x="14375892" y="14859000"/>
                  </a:lnTo>
                  <a:lnTo>
                    <a:pt x="14330514" y="14732000"/>
                  </a:lnTo>
                  <a:close/>
                </a:path>
                <a:path w="18021300" h="15113000">
                  <a:moveTo>
                    <a:pt x="14457578" y="14732000"/>
                  </a:moveTo>
                  <a:lnTo>
                    <a:pt x="14420899" y="14732000"/>
                  </a:lnTo>
                  <a:lnTo>
                    <a:pt x="14410928" y="14859000"/>
                  </a:lnTo>
                  <a:lnTo>
                    <a:pt x="14447939" y="14859000"/>
                  </a:lnTo>
                  <a:lnTo>
                    <a:pt x="14457578" y="14732000"/>
                  </a:lnTo>
                  <a:close/>
                </a:path>
                <a:path w="18021300" h="15113000">
                  <a:moveTo>
                    <a:pt x="14902610" y="14736537"/>
                  </a:moveTo>
                  <a:lnTo>
                    <a:pt x="14748002" y="14859000"/>
                  </a:lnTo>
                  <a:lnTo>
                    <a:pt x="14993048" y="14859000"/>
                  </a:lnTo>
                  <a:lnTo>
                    <a:pt x="14902610" y="14736537"/>
                  </a:lnTo>
                  <a:close/>
                </a:path>
                <a:path w="18021300" h="15113000">
                  <a:moveTo>
                    <a:pt x="15090941" y="14732000"/>
                  </a:moveTo>
                  <a:lnTo>
                    <a:pt x="14929523" y="14732000"/>
                  </a:lnTo>
                  <a:lnTo>
                    <a:pt x="15050516" y="14859000"/>
                  </a:lnTo>
                  <a:lnTo>
                    <a:pt x="15089476" y="14859000"/>
                  </a:lnTo>
                  <a:lnTo>
                    <a:pt x="15090941" y="14732000"/>
                  </a:lnTo>
                  <a:close/>
                </a:path>
                <a:path w="18021300" h="15113000">
                  <a:moveTo>
                    <a:pt x="15552712" y="14732000"/>
                  </a:moveTo>
                  <a:lnTo>
                    <a:pt x="15537586" y="14732000"/>
                  </a:lnTo>
                  <a:lnTo>
                    <a:pt x="15595066" y="14859000"/>
                  </a:lnTo>
                  <a:lnTo>
                    <a:pt x="15613214" y="14859000"/>
                  </a:lnTo>
                  <a:lnTo>
                    <a:pt x="15552712" y="14732000"/>
                  </a:lnTo>
                  <a:close/>
                </a:path>
                <a:path w="18021300" h="15113000">
                  <a:moveTo>
                    <a:pt x="15682810" y="14732000"/>
                  </a:moveTo>
                  <a:lnTo>
                    <a:pt x="15607182" y="14732000"/>
                  </a:lnTo>
                  <a:lnTo>
                    <a:pt x="15664649" y="14859000"/>
                  </a:lnTo>
                  <a:lnTo>
                    <a:pt x="15694572" y="14859000"/>
                  </a:lnTo>
                  <a:lnTo>
                    <a:pt x="15682810" y="14732000"/>
                  </a:lnTo>
                  <a:close/>
                </a:path>
                <a:path w="18021300" h="15113000">
                  <a:moveTo>
                    <a:pt x="16268754" y="14732000"/>
                  </a:moveTo>
                  <a:lnTo>
                    <a:pt x="16216334" y="14732000"/>
                  </a:lnTo>
                  <a:lnTo>
                    <a:pt x="16228477" y="14859000"/>
                  </a:lnTo>
                  <a:lnTo>
                    <a:pt x="16281806" y="14859000"/>
                  </a:lnTo>
                  <a:lnTo>
                    <a:pt x="16268754" y="14732000"/>
                  </a:lnTo>
                  <a:close/>
                </a:path>
                <a:path w="18021300" h="15113000">
                  <a:moveTo>
                    <a:pt x="16395433" y="14732000"/>
                  </a:moveTo>
                  <a:lnTo>
                    <a:pt x="16381960" y="14732000"/>
                  </a:lnTo>
                  <a:lnTo>
                    <a:pt x="16363480" y="14859000"/>
                  </a:lnTo>
                  <a:lnTo>
                    <a:pt x="16369538" y="14859000"/>
                  </a:lnTo>
                  <a:lnTo>
                    <a:pt x="16395433" y="14732000"/>
                  </a:lnTo>
                  <a:close/>
                </a:path>
                <a:path w="18021300" h="15113000">
                  <a:moveTo>
                    <a:pt x="16820286" y="14732000"/>
                  </a:moveTo>
                  <a:lnTo>
                    <a:pt x="16781572" y="14732000"/>
                  </a:lnTo>
                  <a:lnTo>
                    <a:pt x="16771873" y="14859000"/>
                  </a:lnTo>
                  <a:lnTo>
                    <a:pt x="16813999" y="14859000"/>
                  </a:lnTo>
                  <a:lnTo>
                    <a:pt x="16820286" y="14732000"/>
                  </a:lnTo>
                  <a:close/>
                </a:path>
                <a:path w="18021300" h="15113000">
                  <a:moveTo>
                    <a:pt x="16901972" y="14732000"/>
                  </a:moveTo>
                  <a:lnTo>
                    <a:pt x="16863398" y="14732000"/>
                  </a:lnTo>
                  <a:lnTo>
                    <a:pt x="16856595" y="14859000"/>
                  </a:lnTo>
                  <a:lnTo>
                    <a:pt x="16903387" y="14859000"/>
                  </a:lnTo>
                  <a:lnTo>
                    <a:pt x="16904953" y="14735293"/>
                  </a:lnTo>
                  <a:lnTo>
                    <a:pt x="16901972" y="14732000"/>
                  </a:lnTo>
                  <a:close/>
                </a:path>
                <a:path w="18021300" h="15113000">
                  <a:moveTo>
                    <a:pt x="16904995" y="14735339"/>
                  </a:moveTo>
                  <a:lnTo>
                    <a:pt x="16904995" y="14859000"/>
                  </a:lnTo>
                  <a:lnTo>
                    <a:pt x="16995374" y="14859000"/>
                  </a:lnTo>
                  <a:lnTo>
                    <a:pt x="16992926" y="14832490"/>
                  </a:lnTo>
                  <a:lnTo>
                    <a:pt x="16904995" y="14735339"/>
                  </a:lnTo>
                  <a:close/>
                </a:path>
                <a:path w="18021300" h="15113000">
                  <a:moveTo>
                    <a:pt x="17065332" y="14732000"/>
                  </a:moveTo>
                  <a:lnTo>
                    <a:pt x="16983646" y="14732000"/>
                  </a:lnTo>
                  <a:lnTo>
                    <a:pt x="16992926" y="14832490"/>
                  </a:lnTo>
                  <a:lnTo>
                    <a:pt x="17016920" y="14859000"/>
                  </a:lnTo>
                  <a:lnTo>
                    <a:pt x="17022978" y="14859000"/>
                  </a:lnTo>
                  <a:lnTo>
                    <a:pt x="17065332" y="14732000"/>
                  </a:lnTo>
                  <a:close/>
                </a:path>
                <a:path w="18021300" h="15113000">
                  <a:moveTo>
                    <a:pt x="17519116" y="14732000"/>
                  </a:moveTo>
                  <a:lnTo>
                    <a:pt x="17488351" y="14732000"/>
                  </a:lnTo>
                  <a:lnTo>
                    <a:pt x="17483955" y="14859000"/>
                  </a:lnTo>
                  <a:lnTo>
                    <a:pt x="17504416" y="14859000"/>
                  </a:lnTo>
                  <a:lnTo>
                    <a:pt x="17519116" y="14732000"/>
                  </a:lnTo>
                  <a:close/>
                </a:path>
                <a:path w="18021300" h="15113000">
                  <a:moveTo>
                    <a:pt x="17603812" y="14732000"/>
                  </a:moveTo>
                  <a:lnTo>
                    <a:pt x="17585677" y="14732000"/>
                  </a:lnTo>
                  <a:lnTo>
                    <a:pt x="17599854" y="14859000"/>
                  </a:lnTo>
                  <a:lnTo>
                    <a:pt x="17621263" y="14859000"/>
                  </a:lnTo>
                  <a:lnTo>
                    <a:pt x="17603812" y="14732000"/>
                  </a:lnTo>
                  <a:close/>
                </a:path>
                <a:path w="18021300" h="15113000">
                  <a:moveTo>
                    <a:pt x="17694064" y="14732000"/>
                  </a:moveTo>
                  <a:lnTo>
                    <a:pt x="17649532" y="14732000"/>
                  </a:lnTo>
                  <a:lnTo>
                    <a:pt x="17669244" y="14859000"/>
                  </a:lnTo>
                  <a:lnTo>
                    <a:pt x="17694064" y="14732000"/>
                  </a:lnTo>
                  <a:close/>
                </a:path>
                <a:path w="18021300" h="15113000">
                  <a:moveTo>
                    <a:pt x="6035344" y="14732000"/>
                  </a:moveTo>
                  <a:lnTo>
                    <a:pt x="5938532" y="14732000"/>
                  </a:lnTo>
                  <a:lnTo>
                    <a:pt x="6047082" y="14855170"/>
                  </a:lnTo>
                  <a:lnTo>
                    <a:pt x="6035344" y="14732000"/>
                  </a:lnTo>
                  <a:close/>
                </a:path>
                <a:path w="18021300" h="15113000">
                  <a:moveTo>
                    <a:pt x="2072284" y="14732000"/>
                  </a:moveTo>
                  <a:lnTo>
                    <a:pt x="1951278" y="14732000"/>
                  </a:lnTo>
                  <a:lnTo>
                    <a:pt x="2025946" y="14840088"/>
                  </a:lnTo>
                  <a:lnTo>
                    <a:pt x="2072284" y="14732000"/>
                  </a:lnTo>
                  <a:close/>
                </a:path>
                <a:path w="18021300" h="15113000">
                  <a:moveTo>
                    <a:pt x="9695865" y="14732000"/>
                  </a:moveTo>
                  <a:lnTo>
                    <a:pt x="9647466" y="14732000"/>
                  </a:lnTo>
                  <a:lnTo>
                    <a:pt x="9744265" y="14833594"/>
                  </a:lnTo>
                  <a:lnTo>
                    <a:pt x="9695865" y="14732000"/>
                  </a:lnTo>
                  <a:close/>
                </a:path>
                <a:path w="18021300" h="15113000">
                  <a:moveTo>
                    <a:pt x="16983646" y="14732000"/>
                  </a:moveTo>
                  <a:lnTo>
                    <a:pt x="16904995" y="14732000"/>
                  </a:lnTo>
                  <a:lnTo>
                    <a:pt x="16904995" y="14735339"/>
                  </a:lnTo>
                  <a:lnTo>
                    <a:pt x="16992926" y="14832490"/>
                  </a:lnTo>
                  <a:lnTo>
                    <a:pt x="16983646" y="14732000"/>
                  </a:lnTo>
                  <a:close/>
                </a:path>
                <a:path w="18021300" h="15113000">
                  <a:moveTo>
                    <a:pt x="9789642" y="14732000"/>
                  </a:moveTo>
                  <a:lnTo>
                    <a:pt x="9786632" y="14732000"/>
                  </a:lnTo>
                  <a:lnTo>
                    <a:pt x="9787917" y="14739705"/>
                  </a:lnTo>
                  <a:lnTo>
                    <a:pt x="9799666" y="14752034"/>
                  </a:lnTo>
                  <a:lnTo>
                    <a:pt x="9789642" y="14732000"/>
                  </a:lnTo>
                  <a:close/>
                </a:path>
                <a:path w="18021300" h="15113000">
                  <a:moveTo>
                    <a:pt x="11638492" y="14732000"/>
                  </a:moveTo>
                  <a:lnTo>
                    <a:pt x="11628983" y="14732000"/>
                  </a:lnTo>
                  <a:lnTo>
                    <a:pt x="11639266" y="14743359"/>
                  </a:lnTo>
                  <a:lnTo>
                    <a:pt x="11638492" y="14732000"/>
                  </a:lnTo>
                  <a:close/>
                </a:path>
                <a:path w="18021300" h="15113000">
                  <a:moveTo>
                    <a:pt x="1319009" y="14732000"/>
                  </a:moveTo>
                  <a:lnTo>
                    <a:pt x="1309928" y="14732000"/>
                  </a:lnTo>
                  <a:lnTo>
                    <a:pt x="1313280" y="14736537"/>
                  </a:lnTo>
                  <a:lnTo>
                    <a:pt x="1319009" y="14732000"/>
                  </a:lnTo>
                  <a:close/>
                </a:path>
                <a:path w="18021300" h="15113000">
                  <a:moveTo>
                    <a:pt x="14908339" y="14732000"/>
                  </a:moveTo>
                  <a:lnTo>
                    <a:pt x="14899259" y="14732000"/>
                  </a:lnTo>
                  <a:lnTo>
                    <a:pt x="14902610" y="14736537"/>
                  </a:lnTo>
                  <a:lnTo>
                    <a:pt x="14908339" y="14732000"/>
                  </a:lnTo>
                  <a:close/>
                </a:path>
                <a:path w="18021300" h="15113000">
                  <a:moveTo>
                    <a:pt x="16944327" y="14605000"/>
                  </a:moveTo>
                  <a:lnTo>
                    <a:pt x="16938269" y="14605000"/>
                  </a:lnTo>
                  <a:lnTo>
                    <a:pt x="16901972" y="14732000"/>
                  </a:lnTo>
                  <a:lnTo>
                    <a:pt x="16904953" y="14735293"/>
                  </a:lnTo>
                  <a:lnTo>
                    <a:pt x="16904995" y="14732000"/>
                  </a:lnTo>
                  <a:lnTo>
                    <a:pt x="16992727" y="14732000"/>
                  </a:lnTo>
                  <a:lnTo>
                    <a:pt x="16944327" y="14605000"/>
                  </a:lnTo>
                  <a:close/>
                </a:path>
                <a:path w="18021300" h="15113000">
                  <a:moveTo>
                    <a:pt x="375132" y="14605000"/>
                  </a:moveTo>
                  <a:lnTo>
                    <a:pt x="220852" y="14605000"/>
                  </a:lnTo>
                  <a:lnTo>
                    <a:pt x="226898" y="14732000"/>
                  </a:lnTo>
                  <a:lnTo>
                    <a:pt x="338836" y="14732000"/>
                  </a:lnTo>
                  <a:lnTo>
                    <a:pt x="375132" y="14605000"/>
                  </a:lnTo>
                  <a:close/>
                </a:path>
                <a:path w="18021300" h="15113000">
                  <a:moveTo>
                    <a:pt x="859167" y="14605000"/>
                  </a:moveTo>
                  <a:lnTo>
                    <a:pt x="816062" y="14605000"/>
                  </a:lnTo>
                  <a:lnTo>
                    <a:pt x="806419" y="14732000"/>
                  </a:lnTo>
                  <a:lnTo>
                    <a:pt x="865225" y="14732000"/>
                  </a:lnTo>
                  <a:lnTo>
                    <a:pt x="859167" y="14605000"/>
                  </a:lnTo>
                  <a:close/>
                </a:path>
                <a:path w="18021300" h="15113000">
                  <a:moveTo>
                    <a:pt x="1017616" y="14605000"/>
                  </a:moveTo>
                  <a:lnTo>
                    <a:pt x="990390" y="14605000"/>
                  </a:lnTo>
                  <a:lnTo>
                    <a:pt x="984102" y="14732000"/>
                  </a:lnTo>
                  <a:lnTo>
                    <a:pt x="1009153" y="14732000"/>
                  </a:lnTo>
                  <a:lnTo>
                    <a:pt x="1017616" y="14605000"/>
                  </a:lnTo>
                  <a:close/>
                </a:path>
                <a:path w="18021300" h="15113000">
                  <a:moveTo>
                    <a:pt x="1470266" y="14605000"/>
                  </a:moveTo>
                  <a:lnTo>
                    <a:pt x="1436992" y="14605000"/>
                  </a:lnTo>
                  <a:lnTo>
                    <a:pt x="1449082" y="14732000"/>
                  </a:lnTo>
                  <a:lnTo>
                    <a:pt x="1556869" y="14732000"/>
                  </a:lnTo>
                  <a:lnTo>
                    <a:pt x="1551527" y="14690286"/>
                  </a:lnTo>
                  <a:lnTo>
                    <a:pt x="1470266" y="14605000"/>
                  </a:lnTo>
                  <a:close/>
                </a:path>
                <a:path w="18021300" h="15113000">
                  <a:moveTo>
                    <a:pt x="1551527" y="14690286"/>
                  </a:moveTo>
                  <a:lnTo>
                    <a:pt x="1556869" y="14732000"/>
                  </a:lnTo>
                  <a:lnTo>
                    <a:pt x="1591271" y="14732000"/>
                  </a:lnTo>
                  <a:lnTo>
                    <a:pt x="1551527" y="14690286"/>
                  </a:lnTo>
                  <a:close/>
                </a:path>
                <a:path w="18021300" h="15113000">
                  <a:moveTo>
                    <a:pt x="1700043" y="14605000"/>
                  </a:moveTo>
                  <a:lnTo>
                    <a:pt x="1540605" y="14605000"/>
                  </a:lnTo>
                  <a:lnTo>
                    <a:pt x="1551527" y="14690286"/>
                  </a:lnTo>
                  <a:lnTo>
                    <a:pt x="1591271" y="14732000"/>
                  </a:lnTo>
                  <a:lnTo>
                    <a:pt x="1679003" y="14732000"/>
                  </a:lnTo>
                  <a:lnTo>
                    <a:pt x="1700043" y="14605000"/>
                  </a:lnTo>
                  <a:close/>
                </a:path>
                <a:path w="18021300" h="15113000">
                  <a:moveTo>
                    <a:pt x="2160016" y="14605000"/>
                  </a:moveTo>
                  <a:lnTo>
                    <a:pt x="2144890" y="14605000"/>
                  </a:lnTo>
                  <a:lnTo>
                    <a:pt x="2202370" y="14732000"/>
                  </a:lnTo>
                  <a:lnTo>
                    <a:pt x="2220531" y="14732000"/>
                  </a:lnTo>
                  <a:lnTo>
                    <a:pt x="2160016" y="14605000"/>
                  </a:lnTo>
                  <a:close/>
                </a:path>
                <a:path w="18021300" h="15113000">
                  <a:moveTo>
                    <a:pt x="2332456" y="14605000"/>
                  </a:moveTo>
                  <a:lnTo>
                    <a:pt x="2244725" y="14605000"/>
                  </a:lnTo>
                  <a:lnTo>
                    <a:pt x="2265241" y="14732000"/>
                  </a:lnTo>
                  <a:lnTo>
                    <a:pt x="2308540" y="14732000"/>
                  </a:lnTo>
                  <a:lnTo>
                    <a:pt x="2332456" y="14605000"/>
                  </a:lnTo>
                  <a:close/>
                </a:path>
                <a:path w="18021300" h="15113000">
                  <a:moveTo>
                    <a:pt x="2734433" y="14605000"/>
                  </a:moveTo>
                  <a:lnTo>
                    <a:pt x="2678087" y="14605000"/>
                  </a:lnTo>
                  <a:lnTo>
                    <a:pt x="2661637" y="14732000"/>
                  </a:lnTo>
                  <a:lnTo>
                    <a:pt x="2747147" y="14732000"/>
                  </a:lnTo>
                  <a:lnTo>
                    <a:pt x="2734433" y="14605000"/>
                  </a:lnTo>
                  <a:close/>
                </a:path>
                <a:path w="18021300" h="15113000">
                  <a:moveTo>
                    <a:pt x="2819146" y="14605000"/>
                  </a:moveTo>
                  <a:lnTo>
                    <a:pt x="2783971" y="14605000"/>
                  </a:lnTo>
                  <a:lnTo>
                    <a:pt x="2799194" y="14732000"/>
                  </a:lnTo>
                  <a:lnTo>
                    <a:pt x="2826945" y="14732000"/>
                  </a:lnTo>
                  <a:lnTo>
                    <a:pt x="2819146" y="14605000"/>
                  </a:lnTo>
                  <a:close/>
                </a:path>
                <a:path w="18021300" h="15113000">
                  <a:moveTo>
                    <a:pt x="2916326" y="14605000"/>
                  </a:moveTo>
                  <a:lnTo>
                    <a:pt x="2908907" y="14605000"/>
                  </a:lnTo>
                  <a:lnTo>
                    <a:pt x="2916705" y="14732000"/>
                  </a:lnTo>
                  <a:lnTo>
                    <a:pt x="2939775" y="14732000"/>
                  </a:lnTo>
                  <a:lnTo>
                    <a:pt x="2932844" y="14623740"/>
                  </a:lnTo>
                  <a:lnTo>
                    <a:pt x="2916326" y="14605000"/>
                  </a:lnTo>
                  <a:close/>
                </a:path>
                <a:path w="18021300" h="15113000">
                  <a:moveTo>
                    <a:pt x="3025228" y="14605000"/>
                  </a:moveTo>
                  <a:lnTo>
                    <a:pt x="2931644" y="14605000"/>
                  </a:lnTo>
                  <a:lnTo>
                    <a:pt x="2932844" y="14623740"/>
                  </a:lnTo>
                  <a:lnTo>
                    <a:pt x="3028264" y="14732000"/>
                  </a:lnTo>
                  <a:lnTo>
                    <a:pt x="3046412" y="14732000"/>
                  </a:lnTo>
                  <a:lnTo>
                    <a:pt x="3025228" y="14605000"/>
                  </a:lnTo>
                  <a:close/>
                </a:path>
                <a:path w="18021300" h="15113000">
                  <a:moveTo>
                    <a:pt x="3384483" y="14605000"/>
                  </a:moveTo>
                  <a:lnTo>
                    <a:pt x="3333429" y="14605000"/>
                  </a:lnTo>
                  <a:lnTo>
                    <a:pt x="3322321" y="14732000"/>
                  </a:lnTo>
                  <a:lnTo>
                    <a:pt x="3373608" y="14732000"/>
                  </a:lnTo>
                  <a:lnTo>
                    <a:pt x="3384483" y="14605000"/>
                  </a:lnTo>
                  <a:close/>
                </a:path>
                <a:path w="18021300" h="15113000">
                  <a:moveTo>
                    <a:pt x="3442716" y="14605000"/>
                  </a:moveTo>
                  <a:lnTo>
                    <a:pt x="3421532" y="14605000"/>
                  </a:lnTo>
                  <a:lnTo>
                    <a:pt x="3424567" y="14732000"/>
                  </a:lnTo>
                  <a:lnTo>
                    <a:pt x="3524402" y="14732000"/>
                  </a:lnTo>
                  <a:lnTo>
                    <a:pt x="3514075" y="14683832"/>
                  </a:lnTo>
                  <a:lnTo>
                    <a:pt x="3442716" y="14605000"/>
                  </a:lnTo>
                  <a:close/>
                </a:path>
                <a:path w="18021300" h="15113000">
                  <a:moveTo>
                    <a:pt x="3557676" y="14605000"/>
                  </a:moveTo>
                  <a:lnTo>
                    <a:pt x="3497173" y="14605000"/>
                  </a:lnTo>
                  <a:lnTo>
                    <a:pt x="3514075" y="14683832"/>
                  </a:lnTo>
                  <a:lnTo>
                    <a:pt x="3557676" y="14732000"/>
                  </a:lnTo>
                  <a:lnTo>
                    <a:pt x="3606076" y="14732000"/>
                  </a:lnTo>
                  <a:lnTo>
                    <a:pt x="3557676" y="14605000"/>
                  </a:lnTo>
                  <a:close/>
                </a:path>
                <a:path w="18021300" h="15113000">
                  <a:moveTo>
                    <a:pt x="4090070" y="14605000"/>
                  </a:moveTo>
                  <a:lnTo>
                    <a:pt x="4071586" y="14605000"/>
                  </a:lnTo>
                  <a:lnTo>
                    <a:pt x="4052538" y="14732000"/>
                  </a:lnTo>
                  <a:lnTo>
                    <a:pt x="4108272" y="14732000"/>
                  </a:lnTo>
                  <a:lnTo>
                    <a:pt x="4090070" y="14605000"/>
                  </a:lnTo>
                  <a:close/>
                </a:path>
                <a:path w="18021300" h="15113000">
                  <a:moveTo>
                    <a:pt x="4171797" y="14605000"/>
                  </a:moveTo>
                  <a:lnTo>
                    <a:pt x="4163004" y="14605000"/>
                  </a:lnTo>
                  <a:lnTo>
                    <a:pt x="4155913" y="14732000"/>
                  </a:lnTo>
                  <a:lnTo>
                    <a:pt x="4177842" y="14732000"/>
                  </a:lnTo>
                  <a:lnTo>
                    <a:pt x="4171797" y="14605000"/>
                  </a:lnTo>
                  <a:close/>
                </a:path>
                <a:path w="18021300" h="15113000">
                  <a:moveTo>
                    <a:pt x="4272382" y="14605000"/>
                  </a:moveTo>
                  <a:lnTo>
                    <a:pt x="4245870" y="14605000"/>
                  </a:lnTo>
                  <a:lnTo>
                    <a:pt x="4240998" y="14732000"/>
                  </a:lnTo>
                  <a:lnTo>
                    <a:pt x="4265574" y="14732000"/>
                  </a:lnTo>
                  <a:lnTo>
                    <a:pt x="4272382" y="14605000"/>
                  </a:lnTo>
                  <a:close/>
                </a:path>
                <a:path w="18021300" h="15113000">
                  <a:moveTo>
                    <a:pt x="4822228" y="14605000"/>
                  </a:moveTo>
                  <a:lnTo>
                    <a:pt x="4661890" y="14605000"/>
                  </a:lnTo>
                  <a:lnTo>
                    <a:pt x="4779873" y="14732000"/>
                  </a:lnTo>
                  <a:lnTo>
                    <a:pt x="4782896" y="14732000"/>
                  </a:lnTo>
                  <a:lnTo>
                    <a:pt x="4822228" y="14605000"/>
                  </a:lnTo>
                  <a:close/>
                </a:path>
                <a:path w="18021300" h="15113000">
                  <a:moveTo>
                    <a:pt x="4897093" y="14605000"/>
                  </a:moveTo>
                  <a:lnTo>
                    <a:pt x="4822228" y="14605000"/>
                  </a:lnTo>
                  <a:lnTo>
                    <a:pt x="4864569" y="14732000"/>
                  </a:lnTo>
                  <a:lnTo>
                    <a:pt x="4896335" y="14732000"/>
                  </a:lnTo>
                  <a:lnTo>
                    <a:pt x="4897093" y="14605000"/>
                  </a:lnTo>
                  <a:close/>
                </a:path>
                <a:path w="18021300" h="15113000">
                  <a:moveTo>
                    <a:pt x="6120041" y="14605000"/>
                  </a:moveTo>
                  <a:lnTo>
                    <a:pt x="6096128" y="14605000"/>
                  </a:lnTo>
                  <a:lnTo>
                    <a:pt x="6089037" y="14732000"/>
                  </a:lnTo>
                  <a:lnTo>
                    <a:pt x="6113995" y="14732000"/>
                  </a:lnTo>
                  <a:lnTo>
                    <a:pt x="6120041" y="14605000"/>
                  </a:lnTo>
                  <a:close/>
                </a:path>
                <a:path w="18021300" h="15113000">
                  <a:moveTo>
                    <a:pt x="6207772" y="14605000"/>
                  </a:moveTo>
                  <a:lnTo>
                    <a:pt x="6150292" y="14605000"/>
                  </a:lnTo>
                  <a:lnTo>
                    <a:pt x="6186601" y="14732000"/>
                  </a:lnTo>
                  <a:lnTo>
                    <a:pt x="6205505" y="14732000"/>
                  </a:lnTo>
                  <a:lnTo>
                    <a:pt x="6207772" y="14605000"/>
                  </a:lnTo>
                  <a:close/>
                </a:path>
                <a:path w="18021300" h="15113000">
                  <a:moveTo>
                    <a:pt x="6709981" y="14706621"/>
                  </a:moveTo>
                  <a:lnTo>
                    <a:pt x="6722071" y="14732000"/>
                  </a:lnTo>
                  <a:lnTo>
                    <a:pt x="6725094" y="14732000"/>
                  </a:lnTo>
                  <a:lnTo>
                    <a:pt x="6724086" y="14721425"/>
                  </a:lnTo>
                  <a:lnTo>
                    <a:pt x="6709981" y="14706621"/>
                  </a:lnTo>
                  <a:close/>
                </a:path>
                <a:path w="18021300" h="15113000">
                  <a:moveTo>
                    <a:pt x="6758368" y="14605000"/>
                  </a:moveTo>
                  <a:lnTo>
                    <a:pt x="6712991" y="14605000"/>
                  </a:lnTo>
                  <a:lnTo>
                    <a:pt x="6724086" y="14721425"/>
                  </a:lnTo>
                  <a:lnTo>
                    <a:pt x="6734162" y="14732000"/>
                  </a:lnTo>
                  <a:lnTo>
                    <a:pt x="6773494" y="14732000"/>
                  </a:lnTo>
                  <a:lnTo>
                    <a:pt x="6758368" y="14605000"/>
                  </a:lnTo>
                  <a:close/>
                </a:path>
                <a:path w="18021300" h="15113000">
                  <a:moveTo>
                    <a:pt x="6867283" y="14605000"/>
                  </a:moveTo>
                  <a:lnTo>
                    <a:pt x="6761391" y="14605000"/>
                  </a:lnTo>
                  <a:lnTo>
                    <a:pt x="6821906" y="14732000"/>
                  </a:lnTo>
                  <a:lnTo>
                    <a:pt x="6824929" y="14732000"/>
                  </a:lnTo>
                  <a:lnTo>
                    <a:pt x="6867283" y="14605000"/>
                  </a:lnTo>
                  <a:close/>
                </a:path>
                <a:path w="18021300" h="15113000">
                  <a:moveTo>
                    <a:pt x="7327112" y="14605000"/>
                  </a:moveTo>
                  <a:lnTo>
                    <a:pt x="7308964" y="14605000"/>
                  </a:lnTo>
                  <a:lnTo>
                    <a:pt x="7342238" y="14732000"/>
                  </a:lnTo>
                  <a:lnTo>
                    <a:pt x="7417866" y="14732000"/>
                  </a:lnTo>
                  <a:lnTo>
                    <a:pt x="7327112" y="14605000"/>
                  </a:lnTo>
                  <a:close/>
                </a:path>
                <a:path w="18021300" h="15113000">
                  <a:moveTo>
                    <a:pt x="7436027" y="14605000"/>
                  </a:moveTo>
                  <a:lnTo>
                    <a:pt x="7360386" y="14605000"/>
                  </a:lnTo>
                  <a:lnTo>
                    <a:pt x="7417866" y="14732000"/>
                  </a:lnTo>
                  <a:lnTo>
                    <a:pt x="7442073" y="14732000"/>
                  </a:lnTo>
                  <a:lnTo>
                    <a:pt x="7436027" y="14605000"/>
                  </a:lnTo>
                  <a:close/>
                </a:path>
                <a:path w="18021300" h="15113000">
                  <a:moveTo>
                    <a:pt x="7517087" y="14605000"/>
                  </a:moveTo>
                  <a:lnTo>
                    <a:pt x="7484427" y="14605000"/>
                  </a:lnTo>
                  <a:lnTo>
                    <a:pt x="7473555" y="14732000"/>
                  </a:lnTo>
                  <a:lnTo>
                    <a:pt x="7496530" y="14732000"/>
                  </a:lnTo>
                  <a:lnTo>
                    <a:pt x="7517087" y="14605000"/>
                  </a:lnTo>
                  <a:close/>
                </a:path>
                <a:path w="18021300" h="15113000">
                  <a:moveTo>
                    <a:pt x="7914009" y="14605000"/>
                  </a:moveTo>
                  <a:lnTo>
                    <a:pt x="7889049" y="14605000"/>
                  </a:lnTo>
                  <a:lnTo>
                    <a:pt x="7888198" y="14732000"/>
                  </a:lnTo>
                  <a:lnTo>
                    <a:pt x="7916088" y="14732000"/>
                  </a:lnTo>
                  <a:lnTo>
                    <a:pt x="7914009" y="14605000"/>
                  </a:lnTo>
                  <a:close/>
                </a:path>
                <a:path w="18021300" h="15113000">
                  <a:moveTo>
                    <a:pt x="8083423" y="14605000"/>
                  </a:moveTo>
                  <a:lnTo>
                    <a:pt x="8059216" y="14605000"/>
                  </a:lnTo>
                  <a:lnTo>
                    <a:pt x="8069668" y="14732000"/>
                  </a:lnTo>
                  <a:lnTo>
                    <a:pt x="8093678" y="14732000"/>
                  </a:lnTo>
                  <a:lnTo>
                    <a:pt x="8083423" y="14605000"/>
                  </a:lnTo>
                  <a:close/>
                </a:path>
                <a:path w="18021300" h="15113000">
                  <a:moveTo>
                    <a:pt x="8567458" y="14605000"/>
                  </a:moveTo>
                  <a:lnTo>
                    <a:pt x="8519058" y="14605000"/>
                  </a:lnTo>
                  <a:lnTo>
                    <a:pt x="8519058" y="14732000"/>
                  </a:lnTo>
                  <a:lnTo>
                    <a:pt x="8579561" y="14732000"/>
                  </a:lnTo>
                  <a:lnTo>
                    <a:pt x="8567458" y="14605000"/>
                  </a:lnTo>
                  <a:close/>
                </a:path>
                <a:path w="18021300" h="15113000">
                  <a:moveTo>
                    <a:pt x="8704114" y="14605000"/>
                  </a:moveTo>
                  <a:lnTo>
                    <a:pt x="8655520" y="14605000"/>
                  </a:lnTo>
                  <a:lnTo>
                    <a:pt x="8652167" y="14732000"/>
                  </a:lnTo>
                  <a:lnTo>
                    <a:pt x="8709647" y="14732000"/>
                  </a:lnTo>
                  <a:lnTo>
                    <a:pt x="8704114" y="14605000"/>
                  </a:lnTo>
                  <a:close/>
                </a:path>
                <a:path w="18021300" h="15113000">
                  <a:moveTo>
                    <a:pt x="8806072" y="14605000"/>
                  </a:moveTo>
                  <a:lnTo>
                    <a:pt x="8758047" y="14605000"/>
                  </a:lnTo>
                  <a:lnTo>
                    <a:pt x="8752001" y="14732000"/>
                  </a:lnTo>
                  <a:lnTo>
                    <a:pt x="8770150" y="14732000"/>
                  </a:lnTo>
                  <a:lnTo>
                    <a:pt x="8806072" y="14605000"/>
                  </a:lnTo>
                  <a:close/>
                </a:path>
                <a:path w="18021300" h="15113000">
                  <a:moveTo>
                    <a:pt x="9310530" y="14605000"/>
                  </a:moveTo>
                  <a:lnTo>
                    <a:pt x="9284436" y="14605000"/>
                  </a:lnTo>
                  <a:lnTo>
                    <a:pt x="9290113" y="14732000"/>
                  </a:lnTo>
                  <a:lnTo>
                    <a:pt x="9320733" y="14732000"/>
                  </a:lnTo>
                  <a:lnTo>
                    <a:pt x="9310530" y="14605000"/>
                  </a:lnTo>
                  <a:close/>
                </a:path>
                <a:path w="18021300" h="15113000">
                  <a:moveTo>
                    <a:pt x="9360065" y="14605000"/>
                  </a:moveTo>
                  <a:lnTo>
                    <a:pt x="9344952" y="14605000"/>
                  </a:lnTo>
                  <a:lnTo>
                    <a:pt x="9320733" y="14732000"/>
                  </a:lnTo>
                  <a:lnTo>
                    <a:pt x="9357042" y="14732000"/>
                  </a:lnTo>
                  <a:lnTo>
                    <a:pt x="9360065" y="14605000"/>
                  </a:lnTo>
                  <a:close/>
                </a:path>
                <a:path w="18021300" h="15113000">
                  <a:moveTo>
                    <a:pt x="9436596" y="14605000"/>
                  </a:moveTo>
                  <a:lnTo>
                    <a:pt x="9411683" y="14605000"/>
                  </a:lnTo>
                  <a:lnTo>
                    <a:pt x="9412250" y="14732000"/>
                  </a:lnTo>
                  <a:lnTo>
                    <a:pt x="9436074" y="14732000"/>
                  </a:lnTo>
                  <a:lnTo>
                    <a:pt x="9436596" y="14605000"/>
                  </a:lnTo>
                  <a:close/>
                </a:path>
                <a:path w="18021300" h="15113000">
                  <a:moveTo>
                    <a:pt x="9874351" y="14605000"/>
                  </a:moveTo>
                  <a:lnTo>
                    <a:pt x="9835170" y="14605000"/>
                  </a:lnTo>
                  <a:lnTo>
                    <a:pt x="9821794" y="14732000"/>
                  </a:lnTo>
                  <a:lnTo>
                    <a:pt x="9871329" y="14732000"/>
                  </a:lnTo>
                  <a:lnTo>
                    <a:pt x="9874351" y="14605000"/>
                  </a:lnTo>
                  <a:close/>
                </a:path>
                <a:path w="18021300" h="15113000">
                  <a:moveTo>
                    <a:pt x="9946957" y="14605000"/>
                  </a:moveTo>
                  <a:lnTo>
                    <a:pt x="9927253" y="14605000"/>
                  </a:lnTo>
                  <a:lnTo>
                    <a:pt x="9935997" y="14732000"/>
                  </a:lnTo>
                  <a:lnTo>
                    <a:pt x="10010497" y="14732000"/>
                  </a:lnTo>
                  <a:lnTo>
                    <a:pt x="10002488" y="14664768"/>
                  </a:lnTo>
                  <a:lnTo>
                    <a:pt x="9946957" y="14605000"/>
                  </a:lnTo>
                  <a:close/>
                </a:path>
                <a:path w="18021300" h="15113000">
                  <a:moveTo>
                    <a:pt x="10113352" y="14605000"/>
                  </a:moveTo>
                  <a:lnTo>
                    <a:pt x="9995368" y="14605000"/>
                  </a:lnTo>
                  <a:lnTo>
                    <a:pt x="10002488" y="14664768"/>
                  </a:lnTo>
                  <a:lnTo>
                    <a:pt x="10064953" y="14732000"/>
                  </a:lnTo>
                  <a:lnTo>
                    <a:pt x="10070998" y="14732000"/>
                  </a:lnTo>
                  <a:lnTo>
                    <a:pt x="10113352" y="14605000"/>
                  </a:lnTo>
                  <a:close/>
                </a:path>
                <a:path w="18021300" h="15113000">
                  <a:moveTo>
                    <a:pt x="11117732" y="14605000"/>
                  </a:moveTo>
                  <a:lnTo>
                    <a:pt x="11093288" y="14605000"/>
                  </a:lnTo>
                  <a:lnTo>
                    <a:pt x="11084074" y="14732000"/>
                  </a:lnTo>
                  <a:lnTo>
                    <a:pt x="11103171" y="14732000"/>
                  </a:lnTo>
                  <a:lnTo>
                    <a:pt x="11117732" y="14605000"/>
                  </a:lnTo>
                  <a:close/>
                </a:path>
                <a:path w="18021300" h="15113000">
                  <a:moveTo>
                    <a:pt x="11235715" y="14605000"/>
                  </a:moveTo>
                  <a:lnTo>
                    <a:pt x="11215429" y="14605000"/>
                  </a:lnTo>
                  <a:lnTo>
                    <a:pt x="11220577" y="14732000"/>
                  </a:lnTo>
                  <a:lnTo>
                    <a:pt x="11302263" y="14732000"/>
                  </a:lnTo>
                  <a:lnTo>
                    <a:pt x="11235715" y="14605000"/>
                  </a:lnTo>
                  <a:close/>
                </a:path>
                <a:path w="18021300" h="15113000">
                  <a:moveTo>
                    <a:pt x="11361263" y="14605000"/>
                  </a:moveTo>
                  <a:lnTo>
                    <a:pt x="11339277" y="14605000"/>
                  </a:lnTo>
                  <a:lnTo>
                    <a:pt x="11345752" y="14732000"/>
                  </a:lnTo>
                  <a:lnTo>
                    <a:pt x="11369582" y="14732000"/>
                  </a:lnTo>
                  <a:lnTo>
                    <a:pt x="11361263" y="14605000"/>
                  </a:lnTo>
                  <a:close/>
                </a:path>
                <a:path w="18021300" h="15113000">
                  <a:moveTo>
                    <a:pt x="11868300" y="14609537"/>
                  </a:moveTo>
                  <a:lnTo>
                    <a:pt x="11713692" y="14732000"/>
                  </a:lnTo>
                  <a:lnTo>
                    <a:pt x="11958739" y="14732000"/>
                  </a:lnTo>
                  <a:lnTo>
                    <a:pt x="11868300" y="14609537"/>
                  </a:lnTo>
                  <a:close/>
                </a:path>
                <a:path w="18021300" h="15113000">
                  <a:moveTo>
                    <a:pt x="12047847" y="14605000"/>
                  </a:moveTo>
                  <a:lnTo>
                    <a:pt x="11892191" y="14605000"/>
                  </a:lnTo>
                  <a:lnTo>
                    <a:pt x="12013196" y="14732000"/>
                  </a:lnTo>
                  <a:lnTo>
                    <a:pt x="12040425" y="14732000"/>
                  </a:lnTo>
                  <a:lnTo>
                    <a:pt x="12047847" y="14605000"/>
                  </a:lnTo>
                  <a:close/>
                </a:path>
                <a:path w="18021300" h="15113000">
                  <a:moveTo>
                    <a:pt x="12494917" y="14605000"/>
                  </a:moveTo>
                  <a:lnTo>
                    <a:pt x="12488164" y="14732000"/>
                  </a:lnTo>
                  <a:lnTo>
                    <a:pt x="12501389" y="14732000"/>
                  </a:lnTo>
                  <a:lnTo>
                    <a:pt x="12494917" y="14605000"/>
                  </a:lnTo>
                  <a:close/>
                </a:path>
                <a:path w="18021300" h="15113000">
                  <a:moveTo>
                    <a:pt x="12593076" y="14713079"/>
                  </a:moveTo>
                  <a:lnTo>
                    <a:pt x="12584963" y="14732000"/>
                  </a:lnTo>
                  <a:lnTo>
                    <a:pt x="12606147" y="14732000"/>
                  </a:lnTo>
                  <a:lnTo>
                    <a:pt x="12593076" y="14713079"/>
                  </a:lnTo>
                  <a:close/>
                </a:path>
                <a:path w="18021300" h="15113000">
                  <a:moveTo>
                    <a:pt x="12705969" y="14605000"/>
                  </a:moveTo>
                  <a:lnTo>
                    <a:pt x="12639421" y="14605000"/>
                  </a:lnTo>
                  <a:lnTo>
                    <a:pt x="12684798" y="14732000"/>
                  </a:lnTo>
                  <a:lnTo>
                    <a:pt x="12690856" y="14732000"/>
                  </a:lnTo>
                  <a:lnTo>
                    <a:pt x="12705969" y="14605000"/>
                  </a:lnTo>
                  <a:close/>
                </a:path>
                <a:path w="18021300" h="15113000">
                  <a:moveTo>
                    <a:pt x="13247497" y="14605000"/>
                  </a:moveTo>
                  <a:lnTo>
                    <a:pt x="13208449" y="14605000"/>
                  </a:lnTo>
                  <a:lnTo>
                    <a:pt x="13223290" y="14732000"/>
                  </a:lnTo>
                  <a:lnTo>
                    <a:pt x="13256566" y="14732000"/>
                  </a:lnTo>
                  <a:lnTo>
                    <a:pt x="13247497" y="14605000"/>
                  </a:lnTo>
                  <a:close/>
                </a:path>
                <a:path w="18021300" h="15113000">
                  <a:moveTo>
                    <a:pt x="13360699" y="14605000"/>
                  </a:moveTo>
                  <a:lnTo>
                    <a:pt x="13323125" y="14605000"/>
                  </a:lnTo>
                  <a:lnTo>
                    <a:pt x="13312293" y="14732000"/>
                  </a:lnTo>
                  <a:lnTo>
                    <a:pt x="13335228" y="14732000"/>
                  </a:lnTo>
                  <a:lnTo>
                    <a:pt x="13360699" y="14605000"/>
                  </a:lnTo>
                  <a:close/>
                </a:path>
                <a:path w="18021300" h="15113000">
                  <a:moveTo>
                    <a:pt x="13861605" y="14605000"/>
                  </a:moveTo>
                  <a:lnTo>
                    <a:pt x="13804138" y="14605000"/>
                  </a:lnTo>
                  <a:lnTo>
                    <a:pt x="13813218" y="14732000"/>
                  </a:lnTo>
                  <a:lnTo>
                    <a:pt x="13967498" y="14732000"/>
                  </a:lnTo>
                  <a:lnTo>
                    <a:pt x="13861605" y="14605000"/>
                  </a:lnTo>
                  <a:close/>
                </a:path>
                <a:path w="18021300" h="15113000">
                  <a:moveTo>
                    <a:pt x="14468784" y="14605000"/>
                  </a:moveTo>
                  <a:lnTo>
                    <a:pt x="14454042" y="14605000"/>
                  </a:lnTo>
                  <a:lnTo>
                    <a:pt x="14449645" y="14732000"/>
                  </a:lnTo>
                  <a:lnTo>
                    <a:pt x="14468546" y="14732000"/>
                  </a:lnTo>
                  <a:lnTo>
                    <a:pt x="14468784" y="14605000"/>
                  </a:lnTo>
                  <a:close/>
                </a:path>
                <a:path w="18021300" h="15113000">
                  <a:moveTo>
                    <a:pt x="14586953" y="14605000"/>
                  </a:moveTo>
                  <a:lnTo>
                    <a:pt x="14548332" y="14605000"/>
                  </a:lnTo>
                  <a:lnTo>
                    <a:pt x="14562517" y="14732000"/>
                  </a:lnTo>
                  <a:lnTo>
                    <a:pt x="14595606" y="14732000"/>
                  </a:lnTo>
                  <a:lnTo>
                    <a:pt x="14586953" y="14605000"/>
                  </a:lnTo>
                  <a:close/>
                </a:path>
                <a:path w="18021300" h="15113000">
                  <a:moveTo>
                    <a:pt x="15062631" y="14605000"/>
                  </a:moveTo>
                  <a:lnTo>
                    <a:pt x="15028259" y="14605000"/>
                  </a:lnTo>
                  <a:lnTo>
                    <a:pt x="15029345" y="14732000"/>
                  </a:lnTo>
                  <a:lnTo>
                    <a:pt x="15129940" y="14732000"/>
                  </a:lnTo>
                  <a:lnTo>
                    <a:pt x="15120923" y="14666179"/>
                  </a:lnTo>
                  <a:lnTo>
                    <a:pt x="15062631" y="14605000"/>
                  </a:lnTo>
                  <a:close/>
                </a:path>
                <a:path w="18021300" h="15113000">
                  <a:moveTo>
                    <a:pt x="15120923" y="14666179"/>
                  </a:moveTo>
                  <a:lnTo>
                    <a:pt x="15129940" y="14732000"/>
                  </a:lnTo>
                  <a:lnTo>
                    <a:pt x="15183637" y="14732000"/>
                  </a:lnTo>
                  <a:lnTo>
                    <a:pt x="15120923" y="14666179"/>
                  </a:lnTo>
                  <a:close/>
                </a:path>
                <a:path w="18021300" h="15113000">
                  <a:moveTo>
                    <a:pt x="15289379" y="14605000"/>
                  </a:moveTo>
                  <a:lnTo>
                    <a:pt x="15112543" y="14605000"/>
                  </a:lnTo>
                  <a:lnTo>
                    <a:pt x="15120923" y="14666179"/>
                  </a:lnTo>
                  <a:lnTo>
                    <a:pt x="15183637" y="14732000"/>
                  </a:lnTo>
                  <a:lnTo>
                    <a:pt x="15268346" y="14732000"/>
                  </a:lnTo>
                  <a:lnTo>
                    <a:pt x="15289379" y="14605000"/>
                  </a:lnTo>
                  <a:close/>
                </a:path>
                <a:path w="18021300" h="15113000">
                  <a:moveTo>
                    <a:pt x="15750640" y="14605000"/>
                  </a:moveTo>
                  <a:lnTo>
                    <a:pt x="15713481" y="14605000"/>
                  </a:lnTo>
                  <a:lnTo>
                    <a:pt x="15694901" y="14732000"/>
                  </a:lnTo>
                  <a:lnTo>
                    <a:pt x="15767519" y="14732000"/>
                  </a:lnTo>
                  <a:lnTo>
                    <a:pt x="15750640" y="14605000"/>
                  </a:lnTo>
                  <a:close/>
                </a:path>
                <a:path w="18021300" h="15113000">
                  <a:moveTo>
                    <a:pt x="16410463" y="14605000"/>
                  </a:moveTo>
                  <a:lnTo>
                    <a:pt x="16363765" y="14605000"/>
                  </a:lnTo>
                  <a:lnTo>
                    <a:pt x="16373313" y="14732000"/>
                  </a:lnTo>
                  <a:lnTo>
                    <a:pt x="16408857" y="14732000"/>
                  </a:lnTo>
                  <a:lnTo>
                    <a:pt x="16410463" y="14605000"/>
                  </a:lnTo>
                  <a:close/>
                </a:path>
                <a:path w="18021300" h="15113000">
                  <a:moveTo>
                    <a:pt x="16505669" y="14605000"/>
                  </a:moveTo>
                  <a:lnTo>
                    <a:pt x="16487508" y="14605000"/>
                  </a:lnTo>
                  <a:lnTo>
                    <a:pt x="16499520" y="14732000"/>
                  </a:lnTo>
                  <a:lnTo>
                    <a:pt x="16532131" y="14732000"/>
                  </a:lnTo>
                  <a:lnTo>
                    <a:pt x="16525438" y="14627431"/>
                  </a:lnTo>
                  <a:lnTo>
                    <a:pt x="16505669" y="14605000"/>
                  </a:lnTo>
                  <a:close/>
                </a:path>
                <a:path w="18021300" h="15113000">
                  <a:moveTo>
                    <a:pt x="16614205" y="14728154"/>
                  </a:moveTo>
                  <a:lnTo>
                    <a:pt x="16614571" y="14732000"/>
                  </a:lnTo>
                  <a:lnTo>
                    <a:pt x="16617594" y="14732000"/>
                  </a:lnTo>
                  <a:lnTo>
                    <a:pt x="16614205" y="14728154"/>
                  </a:lnTo>
                  <a:close/>
                </a:path>
                <a:path w="18021300" h="15113000">
                  <a:moveTo>
                    <a:pt x="17156087" y="14478000"/>
                  </a:moveTo>
                  <a:lnTo>
                    <a:pt x="17150041" y="14478000"/>
                  </a:lnTo>
                  <a:lnTo>
                    <a:pt x="16989704" y="14605000"/>
                  </a:lnTo>
                  <a:lnTo>
                    <a:pt x="16998784" y="14732000"/>
                  </a:lnTo>
                  <a:lnTo>
                    <a:pt x="17050207" y="14732000"/>
                  </a:lnTo>
                  <a:lnTo>
                    <a:pt x="17044149" y="14605000"/>
                  </a:lnTo>
                  <a:lnTo>
                    <a:pt x="17180293" y="14605000"/>
                  </a:lnTo>
                  <a:lnTo>
                    <a:pt x="17156087" y="14478000"/>
                  </a:lnTo>
                  <a:close/>
                </a:path>
                <a:path w="18021300" h="15113000">
                  <a:moveTo>
                    <a:pt x="17234750" y="14605000"/>
                  </a:moveTo>
                  <a:lnTo>
                    <a:pt x="17092549" y="14605000"/>
                  </a:lnTo>
                  <a:lnTo>
                    <a:pt x="17189373" y="14732000"/>
                  </a:lnTo>
                  <a:lnTo>
                    <a:pt x="17192396" y="14732000"/>
                  </a:lnTo>
                  <a:lnTo>
                    <a:pt x="17234750" y="14605000"/>
                  </a:lnTo>
                  <a:close/>
                </a:path>
                <a:path w="18021300" h="15113000">
                  <a:moveTo>
                    <a:pt x="17803482" y="14605000"/>
                  </a:moveTo>
                  <a:lnTo>
                    <a:pt x="17761140" y="14605000"/>
                  </a:lnTo>
                  <a:lnTo>
                    <a:pt x="17752346" y="14732000"/>
                  </a:lnTo>
                  <a:lnTo>
                    <a:pt x="17773230" y="14732000"/>
                  </a:lnTo>
                  <a:lnTo>
                    <a:pt x="17803482" y="14605000"/>
                  </a:lnTo>
                  <a:close/>
                </a:path>
                <a:path w="18021300" h="15113000">
                  <a:moveTo>
                    <a:pt x="17861725" y="14605000"/>
                  </a:moveTo>
                  <a:lnTo>
                    <a:pt x="17803482" y="14605000"/>
                  </a:lnTo>
                  <a:lnTo>
                    <a:pt x="17839778" y="14732000"/>
                  </a:lnTo>
                  <a:lnTo>
                    <a:pt x="17863994" y="14732000"/>
                  </a:lnTo>
                  <a:lnTo>
                    <a:pt x="17861725" y="14605000"/>
                  </a:lnTo>
                  <a:close/>
                </a:path>
                <a:path w="18021300" h="15113000">
                  <a:moveTo>
                    <a:pt x="16602481" y="14605000"/>
                  </a:moveTo>
                  <a:lnTo>
                    <a:pt x="16524002" y="14605000"/>
                  </a:lnTo>
                  <a:lnTo>
                    <a:pt x="16525438" y="14627431"/>
                  </a:lnTo>
                  <a:lnTo>
                    <a:pt x="16614205" y="14728154"/>
                  </a:lnTo>
                  <a:lnTo>
                    <a:pt x="16602481" y="14605000"/>
                  </a:lnTo>
                  <a:close/>
                </a:path>
                <a:path w="18021300" h="15113000">
                  <a:moveTo>
                    <a:pt x="12639421" y="14605000"/>
                  </a:moveTo>
                  <a:lnTo>
                    <a:pt x="12518415" y="14605000"/>
                  </a:lnTo>
                  <a:lnTo>
                    <a:pt x="12593076" y="14713079"/>
                  </a:lnTo>
                  <a:lnTo>
                    <a:pt x="12639421" y="14605000"/>
                  </a:lnTo>
                  <a:close/>
                </a:path>
                <a:path w="18021300" h="15113000">
                  <a:moveTo>
                    <a:pt x="6661569" y="14605000"/>
                  </a:moveTo>
                  <a:lnTo>
                    <a:pt x="6613156" y="14605000"/>
                  </a:lnTo>
                  <a:lnTo>
                    <a:pt x="6709981" y="14706621"/>
                  </a:lnTo>
                  <a:lnTo>
                    <a:pt x="6661569" y="14605000"/>
                  </a:lnTo>
                  <a:close/>
                </a:path>
                <a:path w="18021300" h="15113000">
                  <a:moveTo>
                    <a:pt x="3497173" y="14605000"/>
                  </a:moveTo>
                  <a:lnTo>
                    <a:pt x="3442716" y="14605000"/>
                  </a:lnTo>
                  <a:lnTo>
                    <a:pt x="3514075" y="14683832"/>
                  </a:lnTo>
                  <a:lnTo>
                    <a:pt x="3497173" y="14605000"/>
                  </a:lnTo>
                  <a:close/>
                </a:path>
                <a:path w="18021300" h="15113000">
                  <a:moveTo>
                    <a:pt x="9995368" y="14605000"/>
                  </a:moveTo>
                  <a:lnTo>
                    <a:pt x="9946957" y="14605000"/>
                  </a:lnTo>
                  <a:lnTo>
                    <a:pt x="10002488" y="14664768"/>
                  </a:lnTo>
                  <a:lnTo>
                    <a:pt x="9995368" y="14605000"/>
                  </a:lnTo>
                  <a:close/>
                </a:path>
                <a:path w="18021300" h="15113000">
                  <a:moveTo>
                    <a:pt x="16524002" y="14605000"/>
                  </a:moveTo>
                  <a:lnTo>
                    <a:pt x="16505669" y="14605000"/>
                  </a:lnTo>
                  <a:lnTo>
                    <a:pt x="16525438" y="14627431"/>
                  </a:lnTo>
                  <a:lnTo>
                    <a:pt x="16524002" y="14605000"/>
                  </a:lnTo>
                  <a:close/>
                </a:path>
                <a:path w="18021300" h="15113000">
                  <a:moveTo>
                    <a:pt x="2931644" y="14605000"/>
                  </a:moveTo>
                  <a:lnTo>
                    <a:pt x="2916326" y="14605000"/>
                  </a:lnTo>
                  <a:lnTo>
                    <a:pt x="2932844" y="14623740"/>
                  </a:lnTo>
                  <a:lnTo>
                    <a:pt x="2931644" y="14605000"/>
                  </a:lnTo>
                  <a:close/>
                </a:path>
                <a:path w="18021300" h="15113000">
                  <a:moveTo>
                    <a:pt x="11874030" y="14605000"/>
                  </a:moveTo>
                  <a:lnTo>
                    <a:pt x="11864949" y="14605000"/>
                  </a:lnTo>
                  <a:lnTo>
                    <a:pt x="11868300" y="14609537"/>
                  </a:lnTo>
                  <a:lnTo>
                    <a:pt x="11874030" y="14605000"/>
                  </a:lnTo>
                  <a:close/>
                </a:path>
                <a:path w="18021300" h="15113000">
                  <a:moveTo>
                    <a:pt x="341858" y="14478000"/>
                  </a:moveTo>
                  <a:lnTo>
                    <a:pt x="303137" y="14478000"/>
                  </a:lnTo>
                  <a:lnTo>
                    <a:pt x="293446" y="14605000"/>
                  </a:lnTo>
                  <a:lnTo>
                    <a:pt x="335569" y="14605000"/>
                  </a:lnTo>
                  <a:lnTo>
                    <a:pt x="341858" y="14478000"/>
                  </a:lnTo>
                  <a:close/>
                </a:path>
                <a:path w="18021300" h="15113000">
                  <a:moveTo>
                    <a:pt x="423532" y="14478000"/>
                  </a:moveTo>
                  <a:lnTo>
                    <a:pt x="384967" y="14478000"/>
                  </a:lnTo>
                  <a:lnTo>
                    <a:pt x="378157" y="14605000"/>
                  </a:lnTo>
                  <a:lnTo>
                    <a:pt x="424959" y="14605000"/>
                  </a:lnTo>
                  <a:lnTo>
                    <a:pt x="426525" y="14481306"/>
                  </a:lnTo>
                  <a:lnTo>
                    <a:pt x="423532" y="14478000"/>
                  </a:lnTo>
                  <a:close/>
                </a:path>
                <a:path w="18021300" h="15113000">
                  <a:moveTo>
                    <a:pt x="426567" y="14481353"/>
                  </a:moveTo>
                  <a:lnTo>
                    <a:pt x="426567" y="14605000"/>
                  </a:lnTo>
                  <a:lnTo>
                    <a:pt x="513917" y="14605000"/>
                  </a:lnTo>
                  <a:lnTo>
                    <a:pt x="511126" y="14574768"/>
                  </a:lnTo>
                  <a:lnTo>
                    <a:pt x="426567" y="14481353"/>
                  </a:lnTo>
                  <a:close/>
                </a:path>
                <a:path w="18021300" h="15113000">
                  <a:moveTo>
                    <a:pt x="586905" y="14478000"/>
                  </a:moveTo>
                  <a:lnTo>
                    <a:pt x="502196" y="14478000"/>
                  </a:lnTo>
                  <a:lnTo>
                    <a:pt x="511126" y="14574768"/>
                  </a:lnTo>
                  <a:lnTo>
                    <a:pt x="538492" y="14605000"/>
                  </a:lnTo>
                  <a:lnTo>
                    <a:pt x="544550" y="14605000"/>
                  </a:lnTo>
                  <a:lnTo>
                    <a:pt x="586905" y="14478000"/>
                  </a:lnTo>
                  <a:close/>
                </a:path>
                <a:path w="18021300" h="15113000">
                  <a:moveTo>
                    <a:pt x="1024566" y="14478000"/>
                  </a:moveTo>
                  <a:lnTo>
                    <a:pt x="1010424" y="14478000"/>
                  </a:lnTo>
                  <a:lnTo>
                    <a:pt x="988729" y="14605000"/>
                  </a:lnTo>
                  <a:lnTo>
                    <a:pt x="1019505" y="14605000"/>
                  </a:lnTo>
                  <a:lnTo>
                    <a:pt x="1024566" y="14478000"/>
                  </a:lnTo>
                  <a:close/>
                </a:path>
                <a:path w="18021300" h="15113000">
                  <a:moveTo>
                    <a:pt x="1104214" y="14478000"/>
                  </a:moveTo>
                  <a:lnTo>
                    <a:pt x="1067904" y="14478000"/>
                  </a:lnTo>
                  <a:lnTo>
                    <a:pt x="1086065" y="14605000"/>
                  </a:lnTo>
                  <a:lnTo>
                    <a:pt x="1121657" y="14605000"/>
                  </a:lnTo>
                  <a:lnTo>
                    <a:pt x="1104214" y="14478000"/>
                  </a:lnTo>
                  <a:close/>
                </a:path>
                <a:path w="18021300" h="15113000">
                  <a:moveTo>
                    <a:pt x="1225219" y="14478000"/>
                  </a:moveTo>
                  <a:lnTo>
                    <a:pt x="1134465" y="14478000"/>
                  </a:lnTo>
                  <a:lnTo>
                    <a:pt x="1149921" y="14605000"/>
                  </a:lnTo>
                  <a:lnTo>
                    <a:pt x="1194448" y="14605000"/>
                  </a:lnTo>
                  <a:lnTo>
                    <a:pt x="1225219" y="14478000"/>
                  </a:lnTo>
                  <a:close/>
                </a:path>
                <a:path w="18021300" h="15113000">
                  <a:moveTo>
                    <a:pt x="1642706" y="14478000"/>
                  </a:moveTo>
                  <a:lnTo>
                    <a:pt x="1593919" y="14478000"/>
                  </a:lnTo>
                  <a:lnTo>
                    <a:pt x="1572886" y="14605000"/>
                  </a:lnTo>
                  <a:lnTo>
                    <a:pt x="1652916" y="14605000"/>
                  </a:lnTo>
                  <a:lnTo>
                    <a:pt x="1646656" y="14482251"/>
                  </a:lnTo>
                  <a:lnTo>
                    <a:pt x="1642706" y="14478000"/>
                  </a:lnTo>
                  <a:close/>
                </a:path>
                <a:path w="18021300" h="15113000">
                  <a:moveTo>
                    <a:pt x="1763712" y="14478000"/>
                  </a:moveTo>
                  <a:lnTo>
                    <a:pt x="1646440" y="14478000"/>
                  </a:lnTo>
                  <a:lnTo>
                    <a:pt x="1646656" y="14482251"/>
                  </a:lnTo>
                  <a:lnTo>
                    <a:pt x="1760689" y="14605000"/>
                  </a:lnTo>
                  <a:lnTo>
                    <a:pt x="1809089" y="14605000"/>
                  </a:lnTo>
                  <a:lnTo>
                    <a:pt x="1763712" y="14478000"/>
                  </a:lnTo>
                  <a:close/>
                </a:path>
                <a:path w="18021300" h="15113000">
                  <a:moveTo>
                    <a:pt x="1866571" y="14478000"/>
                  </a:moveTo>
                  <a:lnTo>
                    <a:pt x="1803044" y="14478000"/>
                  </a:lnTo>
                  <a:lnTo>
                    <a:pt x="1842376" y="14605000"/>
                  </a:lnTo>
                  <a:lnTo>
                    <a:pt x="1854466" y="14605000"/>
                  </a:lnTo>
                  <a:lnTo>
                    <a:pt x="1866571" y="14478000"/>
                  </a:lnTo>
                  <a:close/>
                </a:path>
                <a:path w="18021300" h="15113000">
                  <a:moveTo>
                    <a:pt x="3019183" y="14478000"/>
                  </a:moveTo>
                  <a:lnTo>
                    <a:pt x="2946577" y="14478000"/>
                  </a:lnTo>
                  <a:lnTo>
                    <a:pt x="2936272" y="14605000"/>
                  </a:lnTo>
                  <a:lnTo>
                    <a:pt x="3037344" y="14605000"/>
                  </a:lnTo>
                  <a:lnTo>
                    <a:pt x="3019183" y="14478000"/>
                  </a:lnTo>
                  <a:close/>
                </a:path>
                <a:path w="18021300" h="15113000">
                  <a:moveTo>
                    <a:pt x="3091789" y="14478000"/>
                  </a:moveTo>
                  <a:lnTo>
                    <a:pt x="3060121" y="14478000"/>
                  </a:lnTo>
                  <a:lnTo>
                    <a:pt x="3061538" y="14605000"/>
                  </a:lnTo>
                  <a:lnTo>
                    <a:pt x="3109937" y="14605000"/>
                  </a:lnTo>
                  <a:lnTo>
                    <a:pt x="3091789" y="14478000"/>
                  </a:lnTo>
                  <a:close/>
                </a:path>
                <a:path w="18021300" h="15113000">
                  <a:moveTo>
                    <a:pt x="3162506" y="14478000"/>
                  </a:moveTo>
                  <a:lnTo>
                    <a:pt x="3135133" y="14478000"/>
                  </a:lnTo>
                  <a:lnTo>
                    <a:pt x="3129226" y="14605000"/>
                  </a:lnTo>
                  <a:lnTo>
                    <a:pt x="3156030" y="14605000"/>
                  </a:lnTo>
                  <a:lnTo>
                    <a:pt x="3162506" y="14478000"/>
                  </a:lnTo>
                  <a:close/>
                </a:path>
                <a:path w="18021300" h="15113000">
                  <a:moveTo>
                    <a:pt x="3584905" y="14478000"/>
                  </a:moveTo>
                  <a:lnTo>
                    <a:pt x="3530447" y="14478000"/>
                  </a:lnTo>
                  <a:lnTo>
                    <a:pt x="3539528" y="14605000"/>
                  </a:lnTo>
                  <a:lnTo>
                    <a:pt x="3590950" y="14605000"/>
                  </a:lnTo>
                  <a:lnTo>
                    <a:pt x="3584905" y="14478000"/>
                  </a:lnTo>
                  <a:close/>
                </a:path>
                <a:path w="18021300" h="15113000">
                  <a:moveTo>
                    <a:pt x="3681704" y="14478000"/>
                  </a:moveTo>
                  <a:lnTo>
                    <a:pt x="3633304" y="14478000"/>
                  </a:lnTo>
                  <a:lnTo>
                    <a:pt x="3730117" y="14605000"/>
                  </a:lnTo>
                  <a:lnTo>
                    <a:pt x="3775494" y="14605000"/>
                  </a:lnTo>
                  <a:lnTo>
                    <a:pt x="3681704" y="14478000"/>
                  </a:lnTo>
                  <a:close/>
                </a:path>
                <a:path w="18021300" h="15113000">
                  <a:moveTo>
                    <a:pt x="4304906" y="14478000"/>
                  </a:moveTo>
                  <a:lnTo>
                    <a:pt x="4286758" y="14478000"/>
                  </a:lnTo>
                  <a:lnTo>
                    <a:pt x="4320032" y="14605000"/>
                  </a:lnTo>
                  <a:lnTo>
                    <a:pt x="4395660" y="14605000"/>
                  </a:lnTo>
                  <a:lnTo>
                    <a:pt x="4304906" y="14478000"/>
                  </a:lnTo>
                  <a:close/>
                </a:path>
                <a:path w="18021300" h="15113000">
                  <a:moveTo>
                    <a:pt x="4452013" y="14478000"/>
                  </a:moveTo>
                  <a:lnTo>
                    <a:pt x="4409849" y="14478000"/>
                  </a:lnTo>
                  <a:lnTo>
                    <a:pt x="4416088" y="14605000"/>
                  </a:lnTo>
                  <a:lnTo>
                    <a:pt x="4441566" y="14605000"/>
                  </a:lnTo>
                  <a:lnTo>
                    <a:pt x="4452013" y="14478000"/>
                  </a:lnTo>
                  <a:close/>
                </a:path>
                <a:path w="18021300" h="15113000">
                  <a:moveTo>
                    <a:pt x="4964404" y="14478000"/>
                  </a:moveTo>
                  <a:lnTo>
                    <a:pt x="4852466" y="14478000"/>
                  </a:lnTo>
                  <a:lnTo>
                    <a:pt x="4813147" y="14605000"/>
                  </a:lnTo>
                  <a:lnTo>
                    <a:pt x="4970462" y="14605000"/>
                  </a:lnTo>
                  <a:lnTo>
                    <a:pt x="4964404" y="14478000"/>
                  </a:lnTo>
                  <a:close/>
                </a:path>
                <a:path w="18021300" h="15113000">
                  <a:moveTo>
                    <a:pt x="5536171" y="14478000"/>
                  </a:moveTo>
                  <a:lnTo>
                    <a:pt x="5487771" y="14478000"/>
                  </a:lnTo>
                  <a:lnTo>
                    <a:pt x="5496852" y="14605000"/>
                  </a:lnTo>
                  <a:lnTo>
                    <a:pt x="5548274" y="14605000"/>
                  </a:lnTo>
                  <a:lnTo>
                    <a:pt x="5536171" y="14478000"/>
                  </a:lnTo>
                  <a:close/>
                </a:path>
                <a:path w="18021300" h="15113000">
                  <a:moveTo>
                    <a:pt x="5776540" y="14478000"/>
                  </a:moveTo>
                  <a:lnTo>
                    <a:pt x="5620504" y="14478000"/>
                  </a:lnTo>
                  <a:lnTo>
                    <a:pt x="5626933" y="14605000"/>
                  </a:lnTo>
                  <a:lnTo>
                    <a:pt x="5738863" y="14605000"/>
                  </a:lnTo>
                  <a:lnTo>
                    <a:pt x="5776540" y="14478000"/>
                  </a:lnTo>
                  <a:close/>
                </a:path>
                <a:path w="18021300" h="15113000">
                  <a:moveTo>
                    <a:pt x="6244082" y="14478000"/>
                  </a:moveTo>
                  <a:lnTo>
                    <a:pt x="6180556" y="14478000"/>
                  </a:lnTo>
                  <a:lnTo>
                    <a:pt x="6169779" y="14605000"/>
                  </a:lnTo>
                  <a:lnTo>
                    <a:pt x="6250415" y="14605000"/>
                  </a:lnTo>
                  <a:lnTo>
                    <a:pt x="6244082" y="14478000"/>
                  </a:lnTo>
                  <a:close/>
                </a:path>
                <a:path w="18021300" h="15113000">
                  <a:moveTo>
                    <a:pt x="6328778" y="14478000"/>
                  </a:moveTo>
                  <a:lnTo>
                    <a:pt x="6278066" y="14478000"/>
                  </a:lnTo>
                  <a:lnTo>
                    <a:pt x="6295504" y="14605000"/>
                  </a:lnTo>
                  <a:lnTo>
                    <a:pt x="6331813" y="14605000"/>
                  </a:lnTo>
                  <a:lnTo>
                    <a:pt x="6328778" y="14478000"/>
                  </a:lnTo>
                  <a:close/>
                </a:path>
                <a:path w="18021300" h="15113000">
                  <a:moveTo>
                    <a:pt x="6410991" y="14478000"/>
                  </a:moveTo>
                  <a:lnTo>
                    <a:pt x="6377190" y="14478000"/>
                  </a:lnTo>
                  <a:lnTo>
                    <a:pt x="6372082" y="14605000"/>
                  </a:lnTo>
                  <a:lnTo>
                    <a:pt x="6389293" y="14605000"/>
                  </a:lnTo>
                  <a:lnTo>
                    <a:pt x="6410991" y="14478000"/>
                  </a:lnTo>
                  <a:close/>
                </a:path>
                <a:path w="18021300" h="15113000">
                  <a:moveTo>
                    <a:pt x="6840054" y="14478000"/>
                  </a:moveTo>
                  <a:lnTo>
                    <a:pt x="6793541" y="14478000"/>
                  </a:lnTo>
                  <a:lnTo>
                    <a:pt x="6787536" y="14605000"/>
                  </a:lnTo>
                  <a:lnTo>
                    <a:pt x="6843077" y="14605000"/>
                  </a:lnTo>
                  <a:lnTo>
                    <a:pt x="6840054" y="14478000"/>
                  </a:lnTo>
                  <a:close/>
                </a:path>
                <a:path w="18021300" h="15113000">
                  <a:moveTo>
                    <a:pt x="6917708" y="14480179"/>
                  </a:moveTo>
                  <a:lnTo>
                    <a:pt x="6933831" y="14605000"/>
                  </a:lnTo>
                  <a:lnTo>
                    <a:pt x="6995425" y="14605000"/>
                  </a:lnTo>
                  <a:lnTo>
                    <a:pt x="6995068" y="14563452"/>
                  </a:lnTo>
                  <a:lnTo>
                    <a:pt x="6917708" y="14480179"/>
                  </a:lnTo>
                  <a:close/>
                </a:path>
                <a:path w="18021300" h="15113000">
                  <a:moveTo>
                    <a:pt x="7082066" y="14478000"/>
                  </a:moveTo>
                  <a:lnTo>
                    <a:pt x="6994334" y="14478000"/>
                  </a:lnTo>
                  <a:lnTo>
                    <a:pt x="6995068" y="14563452"/>
                  </a:lnTo>
                  <a:lnTo>
                    <a:pt x="7033666" y="14605000"/>
                  </a:lnTo>
                  <a:lnTo>
                    <a:pt x="7039711" y="14605000"/>
                  </a:lnTo>
                  <a:lnTo>
                    <a:pt x="7082066" y="14478000"/>
                  </a:lnTo>
                  <a:close/>
                </a:path>
                <a:path w="18021300" h="15113000">
                  <a:moveTo>
                    <a:pt x="7514110" y="14478000"/>
                  </a:moveTo>
                  <a:lnTo>
                    <a:pt x="7493831" y="14478000"/>
                  </a:lnTo>
                  <a:lnTo>
                    <a:pt x="7488585" y="14605000"/>
                  </a:lnTo>
                  <a:lnTo>
                    <a:pt x="7511649" y="14605000"/>
                  </a:lnTo>
                  <a:lnTo>
                    <a:pt x="7514110" y="14478000"/>
                  </a:lnTo>
                  <a:close/>
                </a:path>
                <a:path w="18021300" h="15113000">
                  <a:moveTo>
                    <a:pt x="7603921" y="14478000"/>
                  </a:moveTo>
                  <a:lnTo>
                    <a:pt x="7581234" y="14478000"/>
                  </a:lnTo>
                  <a:lnTo>
                    <a:pt x="7575561" y="14605000"/>
                  </a:lnTo>
                  <a:lnTo>
                    <a:pt x="7593239" y="14605000"/>
                  </a:lnTo>
                  <a:lnTo>
                    <a:pt x="7603921" y="14478000"/>
                  </a:lnTo>
                  <a:close/>
                </a:path>
                <a:path w="18021300" h="15113000">
                  <a:moveTo>
                    <a:pt x="8074907" y="14478000"/>
                  </a:moveTo>
                  <a:lnTo>
                    <a:pt x="8055814" y="14478000"/>
                  </a:lnTo>
                  <a:lnTo>
                    <a:pt x="8050569" y="14605000"/>
                  </a:lnTo>
                  <a:lnTo>
                    <a:pt x="8068290" y="14605000"/>
                  </a:lnTo>
                  <a:lnTo>
                    <a:pt x="8074907" y="14478000"/>
                  </a:lnTo>
                  <a:close/>
                </a:path>
                <a:path w="18021300" h="15113000">
                  <a:moveTo>
                    <a:pt x="8229638" y="14520333"/>
                  </a:moveTo>
                  <a:lnTo>
                    <a:pt x="8274011" y="14605000"/>
                  </a:lnTo>
                  <a:lnTo>
                    <a:pt x="8301240" y="14605000"/>
                  </a:lnTo>
                  <a:lnTo>
                    <a:pt x="8301557" y="14601929"/>
                  </a:lnTo>
                  <a:lnTo>
                    <a:pt x="8229638" y="14520333"/>
                  </a:lnTo>
                  <a:close/>
                </a:path>
                <a:path w="18021300" h="15113000">
                  <a:moveTo>
                    <a:pt x="8341699" y="14478000"/>
                  </a:moveTo>
                  <a:lnTo>
                    <a:pt x="8314329" y="14478000"/>
                  </a:lnTo>
                  <a:lnTo>
                    <a:pt x="8301557" y="14601929"/>
                  </a:lnTo>
                  <a:lnTo>
                    <a:pt x="8304263" y="14605000"/>
                  </a:lnTo>
                  <a:lnTo>
                    <a:pt x="8338436" y="14605000"/>
                  </a:lnTo>
                  <a:lnTo>
                    <a:pt x="8341699" y="14478000"/>
                  </a:lnTo>
                  <a:close/>
                </a:path>
                <a:path w="18021300" h="15113000">
                  <a:moveTo>
                    <a:pt x="8984932" y="14478000"/>
                  </a:moveTo>
                  <a:lnTo>
                    <a:pt x="8727795" y="14478000"/>
                  </a:lnTo>
                  <a:lnTo>
                    <a:pt x="8842756" y="14605000"/>
                  </a:lnTo>
                  <a:lnTo>
                    <a:pt x="8984932" y="14605000"/>
                  </a:lnTo>
                  <a:lnTo>
                    <a:pt x="8984932" y="14478000"/>
                  </a:lnTo>
                  <a:close/>
                </a:path>
                <a:path w="18021300" h="15113000">
                  <a:moveTo>
                    <a:pt x="9490151" y="14478000"/>
                  </a:moveTo>
                  <a:lnTo>
                    <a:pt x="9426625" y="14478000"/>
                  </a:lnTo>
                  <a:lnTo>
                    <a:pt x="9415801" y="14605000"/>
                  </a:lnTo>
                  <a:lnTo>
                    <a:pt x="9541586" y="14605000"/>
                  </a:lnTo>
                  <a:lnTo>
                    <a:pt x="9502699" y="14496164"/>
                  </a:lnTo>
                  <a:lnTo>
                    <a:pt x="9490151" y="14478000"/>
                  </a:lnTo>
                  <a:close/>
                </a:path>
                <a:path w="18021300" h="15113000">
                  <a:moveTo>
                    <a:pt x="9556699" y="14478000"/>
                  </a:moveTo>
                  <a:lnTo>
                    <a:pt x="9496209" y="14478000"/>
                  </a:lnTo>
                  <a:lnTo>
                    <a:pt x="9502699" y="14496164"/>
                  </a:lnTo>
                  <a:lnTo>
                    <a:pt x="9577882" y="14605000"/>
                  </a:lnTo>
                  <a:lnTo>
                    <a:pt x="9596031" y="14605000"/>
                  </a:lnTo>
                  <a:lnTo>
                    <a:pt x="9556699" y="14478000"/>
                  </a:lnTo>
                  <a:close/>
                </a:path>
                <a:path w="18021300" h="15113000">
                  <a:moveTo>
                    <a:pt x="10067963" y="14478000"/>
                  </a:moveTo>
                  <a:lnTo>
                    <a:pt x="10028643" y="14478000"/>
                  </a:lnTo>
                  <a:lnTo>
                    <a:pt x="10070998" y="14605000"/>
                  </a:lnTo>
                  <a:lnTo>
                    <a:pt x="10170833" y="14605000"/>
                  </a:lnTo>
                  <a:lnTo>
                    <a:pt x="10067963" y="14478000"/>
                  </a:lnTo>
                  <a:close/>
                </a:path>
                <a:path w="18021300" h="15113000">
                  <a:moveTo>
                    <a:pt x="10255542" y="14478000"/>
                  </a:moveTo>
                  <a:lnTo>
                    <a:pt x="10207129" y="14478000"/>
                  </a:lnTo>
                  <a:lnTo>
                    <a:pt x="10216210" y="14605000"/>
                  </a:lnTo>
                  <a:lnTo>
                    <a:pt x="10264609" y="14605000"/>
                  </a:lnTo>
                  <a:lnTo>
                    <a:pt x="10255542" y="14478000"/>
                  </a:lnTo>
                  <a:close/>
                </a:path>
                <a:path w="18021300" h="15113000">
                  <a:moveTo>
                    <a:pt x="10936224" y="14478000"/>
                  </a:moveTo>
                  <a:lnTo>
                    <a:pt x="10775886" y="14478000"/>
                  </a:lnTo>
                  <a:lnTo>
                    <a:pt x="10784941" y="14605000"/>
                  </a:lnTo>
                  <a:lnTo>
                    <a:pt x="10896892" y="14605000"/>
                  </a:lnTo>
                  <a:lnTo>
                    <a:pt x="10936224" y="14478000"/>
                  </a:lnTo>
                  <a:close/>
                </a:path>
                <a:path w="18021300" h="15113000">
                  <a:moveTo>
                    <a:pt x="11435372" y="14478000"/>
                  </a:moveTo>
                  <a:lnTo>
                    <a:pt x="11373549" y="14478000"/>
                  </a:lnTo>
                  <a:lnTo>
                    <a:pt x="11362766" y="14605000"/>
                  </a:lnTo>
                  <a:lnTo>
                    <a:pt x="11480749" y="14605000"/>
                  </a:lnTo>
                  <a:lnTo>
                    <a:pt x="11435372" y="14478000"/>
                  </a:lnTo>
                  <a:close/>
                </a:path>
                <a:path w="18021300" h="15113000">
                  <a:moveTo>
                    <a:pt x="11584744" y="14478000"/>
                  </a:moveTo>
                  <a:lnTo>
                    <a:pt x="11551231" y="14478000"/>
                  </a:lnTo>
                  <a:lnTo>
                    <a:pt x="11541252" y="14605000"/>
                  </a:lnTo>
                  <a:lnTo>
                    <a:pt x="11576282" y="14605000"/>
                  </a:lnTo>
                  <a:lnTo>
                    <a:pt x="11584744" y="14478000"/>
                  </a:lnTo>
                  <a:close/>
                </a:path>
                <a:path w="18021300" h="15113000">
                  <a:moveTo>
                    <a:pt x="12025287" y="14478000"/>
                  </a:moveTo>
                  <a:lnTo>
                    <a:pt x="11992013" y="14478000"/>
                  </a:lnTo>
                  <a:lnTo>
                    <a:pt x="12004116" y="14605000"/>
                  </a:lnTo>
                  <a:lnTo>
                    <a:pt x="12111891" y="14605000"/>
                  </a:lnTo>
                  <a:lnTo>
                    <a:pt x="12106549" y="14563279"/>
                  </a:lnTo>
                  <a:lnTo>
                    <a:pt x="12025287" y="14478000"/>
                  </a:lnTo>
                  <a:close/>
                </a:path>
                <a:path w="18021300" h="15113000">
                  <a:moveTo>
                    <a:pt x="12106549" y="14563279"/>
                  </a:moveTo>
                  <a:lnTo>
                    <a:pt x="12111891" y="14605000"/>
                  </a:lnTo>
                  <a:lnTo>
                    <a:pt x="12146305" y="14605000"/>
                  </a:lnTo>
                  <a:lnTo>
                    <a:pt x="12106549" y="14563279"/>
                  </a:lnTo>
                  <a:close/>
                </a:path>
                <a:path w="18021300" h="15113000">
                  <a:moveTo>
                    <a:pt x="12255070" y="14478000"/>
                  </a:moveTo>
                  <a:lnTo>
                    <a:pt x="12095630" y="14478000"/>
                  </a:lnTo>
                  <a:lnTo>
                    <a:pt x="12106549" y="14563279"/>
                  </a:lnTo>
                  <a:lnTo>
                    <a:pt x="12146305" y="14605000"/>
                  </a:lnTo>
                  <a:lnTo>
                    <a:pt x="12234037" y="14605000"/>
                  </a:lnTo>
                  <a:lnTo>
                    <a:pt x="12255070" y="14478000"/>
                  </a:lnTo>
                  <a:close/>
                </a:path>
                <a:path w="18021300" h="15113000">
                  <a:moveTo>
                    <a:pt x="12727152" y="14478000"/>
                  </a:moveTo>
                  <a:lnTo>
                    <a:pt x="12712026" y="14478000"/>
                  </a:lnTo>
                  <a:lnTo>
                    <a:pt x="12769507" y="14605000"/>
                  </a:lnTo>
                  <a:lnTo>
                    <a:pt x="12787655" y="14605000"/>
                  </a:lnTo>
                  <a:lnTo>
                    <a:pt x="12727152" y="14478000"/>
                  </a:lnTo>
                  <a:close/>
                </a:path>
                <a:path w="18021300" h="15113000">
                  <a:moveTo>
                    <a:pt x="12899580" y="14478000"/>
                  </a:moveTo>
                  <a:lnTo>
                    <a:pt x="12811861" y="14478000"/>
                  </a:lnTo>
                  <a:lnTo>
                    <a:pt x="12832375" y="14605000"/>
                  </a:lnTo>
                  <a:lnTo>
                    <a:pt x="12875666" y="14605000"/>
                  </a:lnTo>
                  <a:lnTo>
                    <a:pt x="12899580" y="14478000"/>
                  </a:lnTo>
                  <a:close/>
                </a:path>
                <a:path w="18021300" h="15113000">
                  <a:moveTo>
                    <a:pt x="13289465" y="14478000"/>
                  </a:moveTo>
                  <a:lnTo>
                    <a:pt x="13233119" y="14478000"/>
                  </a:lnTo>
                  <a:lnTo>
                    <a:pt x="13216670" y="14605000"/>
                  </a:lnTo>
                  <a:lnTo>
                    <a:pt x="13302181" y="14605000"/>
                  </a:lnTo>
                  <a:lnTo>
                    <a:pt x="13289465" y="14478000"/>
                  </a:lnTo>
                  <a:close/>
                </a:path>
                <a:path w="18021300" h="15113000">
                  <a:moveTo>
                    <a:pt x="13374174" y="14478000"/>
                  </a:moveTo>
                  <a:lnTo>
                    <a:pt x="13339003" y="14478000"/>
                  </a:lnTo>
                  <a:lnTo>
                    <a:pt x="13354223" y="14605000"/>
                  </a:lnTo>
                  <a:lnTo>
                    <a:pt x="13381973" y="14605000"/>
                  </a:lnTo>
                  <a:lnTo>
                    <a:pt x="13374174" y="14478000"/>
                  </a:lnTo>
                  <a:close/>
                </a:path>
                <a:path w="18021300" h="15113000">
                  <a:moveTo>
                    <a:pt x="13471359" y="14478000"/>
                  </a:moveTo>
                  <a:lnTo>
                    <a:pt x="13463941" y="14478000"/>
                  </a:lnTo>
                  <a:lnTo>
                    <a:pt x="13471739" y="14605000"/>
                  </a:lnTo>
                  <a:lnTo>
                    <a:pt x="13494797" y="14605000"/>
                  </a:lnTo>
                  <a:lnTo>
                    <a:pt x="13487864" y="14496727"/>
                  </a:lnTo>
                  <a:lnTo>
                    <a:pt x="13471359" y="14478000"/>
                  </a:lnTo>
                  <a:close/>
                </a:path>
                <a:path w="18021300" h="15113000">
                  <a:moveTo>
                    <a:pt x="13580262" y="14478000"/>
                  </a:moveTo>
                  <a:lnTo>
                    <a:pt x="13486665" y="14478000"/>
                  </a:lnTo>
                  <a:lnTo>
                    <a:pt x="13487864" y="14496727"/>
                  </a:lnTo>
                  <a:lnTo>
                    <a:pt x="13583285" y="14605000"/>
                  </a:lnTo>
                  <a:lnTo>
                    <a:pt x="13601446" y="14605000"/>
                  </a:lnTo>
                  <a:lnTo>
                    <a:pt x="13580262" y="14478000"/>
                  </a:lnTo>
                  <a:close/>
                </a:path>
                <a:path w="18021300" h="15113000">
                  <a:moveTo>
                    <a:pt x="13940738" y="14478000"/>
                  </a:moveTo>
                  <a:lnTo>
                    <a:pt x="13900561" y="14478000"/>
                  </a:lnTo>
                  <a:lnTo>
                    <a:pt x="13889456" y="14605000"/>
                  </a:lnTo>
                  <a:lnTo>
                    <a:pt x="13928166" y="14605000"/>
                  </a:lnTo>
                  <a:lnTo>
                    <a:pt x="13940738" y="14478000"/>
                  </a:lnTo>
                  <a:close/>
                </a:path>
                <a:path w="18021300" h="15113000">
                  <a:moveTo>
                    <a:pt x="14012862" y="14478000"/>
                  </a:moveTo>
                  <a:lnTo>
                    <a:pt x="13991691" y="14478000"/>
                  </a:lnTo>
                  <a:lnTo>
                    <a:pt x="13979215" y="14605000"/>
                  </a:lnTo>
                  <a:lnTo>
                    <a:pt x="14091526" y="14605000"/>
                  </a:lnTo>
                  <a:lnTo>
                    <a:pt x="14080258" y="14552446"/>
                  </a:lnTo>
                  <a:lnTo>
                    <a:pt x="14012862" y="14478000"/>
                  </a:lnTo>
                  <a:close/>
                </a:path>
                <a:path w="18021300" h="15113000">
                  <a:moveTo>
                    <a:pt x="14176235" y="14478000"/>
                  </a:moveTo>
                  <a:lnTo>
                    <a:pt x="14064297" y="14478000"/>
                  </a:lnTo>
                  <a:lnTo>
                    <a:pt x="14080258" y="14552446"/>
                  </a:lnTo>
                  <a:lnTo>
                    <a:pt x="14127835" y="14605000"/>
                  </a:lnTo>
                  <a:lnTo>
                    <a:pt x="14133893" y="14605000"/>
                  </a:lnTo>
                  <a:lnTo>
                    <a:pt x="14176235" y="14478000"/>
                  </a:lnTo>
                  <a:close/>
                </a:path>
                <a:path w="18021300" h="15113000">
                  <a:moveTo>
                    <a:pt x="14645098" y="14478000"/>
                  </a:moveTo>
                  <a:lnTo>
                    <a:pt x="14626616" y="14478000"/>
                  </a:lnTo>
                  <a:lnTo>
                    <a:pt x="14607566" y="14605000"/>
                  </a:lnTo>
                  <a:lnTo>
                    <a:pt x="14663293" y="14605000"/>
                  </a:lnTo>
                  <a:lnTo>
                    <a:pt x="14645098" y="14478000"/>
                  </a:lnTo>
                  <a:close/>
                </a:path>
                <a:path w="18021300" h="15113000">
                  <a:moveTo>
                    <a:pt x="14731365" y="14478000"/>
                  </a:moveTo>
                  <a:lnTo>
                    <a:pt x="14718037" y="14478000"/>
                  </a:lnTo>
                  <a:lnTo>
                    <a:pt x="14710944" y="14605000"/>
                  </a:lnTo>
                  <a:lnTo>
                    <a:pt x="14730420" y="14605000"/>
                  </a:lnTo>
                  <a:lnTo>
                    <a:pt x="14731365" y="14478000"/>
                  </a:lnTo>
                  <a:close/>
                </a:path>
                <a:path w="18021300" h="15113000">
                  <a:moveTo>
                    <a:pt x="14827415" y="14478000"/>
                  </a:moveTo>
                  <a:lnTo>
                    <a:pt x="14800904" y="14478000"/>
                  </a:lnTo>
                  <a:lnTo>
                    <a:pt x="14796031" y="14605000"/>
                  </a:lnTo>
                  <a:lnTo>
                    <a:pt x="14820607" y="14605000"/>
                  </a:lnTo>
                  <a:lnTo>
                    <a:pt x="14827415" y="14478000"/>
                  </a:lnTo>
                  <a:close/>
                </a:path>
                <a:path w="18021300" h="15113000">
                  <a:moveTo>
                    <a:pt x="15392374" y="14478000"/>
                  </a:moveTo>
                  <a:lnTo>
                    <a:pt x="15232037" y="14478000"/>
                  </a:lnTo>
                  <a:lnTo>
                    <a:pt x="15350020" y="14605000"/>
                  </a:lnTo>
                  <a:lnTo>
                    <a:pt x="15353055" y="14605000"/>
                  </a:lnTo>
                  <a:lnTo>
                    <a:pt x="15392374" y="14478000"/>
                  </a:lnTo>
                  <a:close/>
                </a:path>
                <a:path w="18021300" h="15113000">
                  <a:moveTo>
                    <a:pt x="15463470" y="14478000"/>
                  </a:moveTo>
                  <a:lnTo>
                    <a:pt x="15392374" y="14478000"/>
                  </a:lnTo>
                  <a:lnTo>
                    <a:pt x="15431706" y="14605000"/>
                  </a:lnTo>
                  <a:lnTo>
                    <a:pt x="15455908" y="14605000"/>
                  </a:lnTo>
                  <a:lnTo>
                    <a:pt x="15463470" y="14478000"/>
                  </a:lnTo>
                  <a:close/>
                </a:path>
                <a:path w="18021300" h="15113000">
                  <a:moveTo>
                    <a:pt x="16581294" y="14478000"/>
                  </a:moveTo>
                  <a:lnTo>
                    <a:pt x="16563147" y="14478000"/>
                  </a:lnTo>
                  <a:lnTo>
                    <a:pt x="16554072" y="14605000"/>
                  </a:lnTo>
                  <a:lnTo>
                    <a:pt x="16590370" y="14605000"/>
                  </a:lnTo>
                  <a:lnTo>
                    <a:pt x="16581294" y="14478000"/>
                  </a:lnTo>
                  <a:close/>
                </a:path>
                <a:path w="18021300" h="15113000">
                  <a:moveTo>
                    <a:pt x="16675074" y="14478000"/>
                  </a:moveTo>
                  <a:lnTo>
                    <a:pt x="16656165" y="14478000"/>
                  </a:lnTo>
                  <a:lnTo>
                    <a:pt x="16652476" y="14605000"/>
                  </a:lnTo>
                  <a:lnTo>
                    <a:pt x="16678109" y="14605000"/>
                  </a:lnTo>
                  <a:lnTo>
                    <a:pt x="16675074" y="14478000"/>
                  </a:lnTo>
                  <a:close/>
                </a:path>
                <a:path w="18021300" h="15113000">
                  <a:moveTo>
                    <a:pt x="16772636" y="14478000"/>
                  </a:moveTo>
                  <a:lnTo>
                    <a:pt x="16749149" y="14478000"/>
                  </a:lnTo>
                  <a:lnTo>
                    <a:pt x="16744280" y="14605000"/>
                  </a:lnTo>
                  <a:lnTo>
                    <a:pt x="16765828" y="14605000"/>
                  </a:lnTo>
                  <a:lnTo>
                    <a:pt x="16772636" y="14478000"/>
                  </a:lnTo>
                  <a:close/>
                </a:path>
                <a:path w="18021300" h="15113000">
                  <a:moveTo>
                    <a:pt x="17265009" y="14579615"/>
                  </a:moveTo>
                  <a:lnTo>
                    <a:pt x="17277105" y="14605000"/>
                  </a:lnTo>
                  <a:lnTo>
                    <a:pt x="17280128" y="14605000"/>
                  </a:lnTo>
                  <a:lnTo>
                    <a:pt x="17279120" y="14594425"/>
                  </a:lnTo>
                  <a:lnTo>
                    <a:pt x="17265009" y="14579615"/>
                  </a:lnTo>
                  <a:close/>
                </a:path>
                <a:path w="18021300" h="15113000">
                  <a:moveTo>
                    <a:pt x="17313402" y="14478000"/>
                  </a:moveTo>
                  <a:lnTo>
                    <a:pt x="17268024" y="14478000"/>
                  </a:lnTo>
                  <a:lnTo>
                    <a:pt x="17279120" y="14594425"/>
                  </a:lnTo>
                  <a:lnTo>
                    <a:pt x="17289195" y="14605000"/>
                  </a:lnTo>
                  <a:lnTo>
                    <a:pt x="17328540" y="14605000"/>
                  </a:lnTo>
                  <a:lnTo>
                    <a:pt x="17313402" y="14478000"/>
                  </a:lnTo>
                  <a:close/>
                </a:path>
                <a:path w="18021300" h="15113000">
                  <a:moveTo>
                    <a:pt x="17422304" y="14478000"/>
                  </a:moveTo>
                  <a:lnTo>
                    <a:pt x="17316424" y="14478000"/>
                  </a:lnTo>
                  <a:lnTo>
                    <a:pt x="17376927" y="14605000"/>
                  </a:lnTo>
                  <a:lnTo>
                    <a:pt x="17379950" y="14605000"/>
                  </a:lnTo>
                  <a:lnTo>
                    <a:pt x="17422304" y="14478000"/>
                  </a:lnTo>
                  <a:close/>
                </a:path>
                <a:path w="18021300" h="15113000">
                  <a:moveTo>
                    <a:pt x="17894236" y="14478000"/>
                  </a:moveTo>
                  <a:lnTo>
                    <a:pt x="17876100" y="14478000"/>
                  </a:lnTo>
                  <a:lnTo>
                    <a:pt x="17909374" y="14605000"/>
                  </a:lnTo>
                  <a:lnTo>
                    <a:pt x="17985003" y="14605000"/>
                  </a:lnTo>
                  <a:lnTo>
                    <a:pt x="17894236" y="14478000"/>
                  </a:lnTo>
                  <a:close/>
                </a:path>
                <a:path w="18021300" h="15113000">
                  <a:moveTo>
                    <a:pt x="18015254" y="14478000"/>
                  </a:moveTo>
                  <a:lnTo>
                    <a:pt x="17927523" y="14478000"/>
                  </a:lnTo>
                  <a:lnTo>
                    <a:pt x="17985003" y="14605000"/>
                  </a:lnTo>
                  <a:lnTo>
                    <a:pt x="18015254" y="14605000"/>
                  </a:lnTo>
                  <a:lnTo>
                    <a:pt x="18015254" y="14478000"/>
                  </a:lnTo>
                  <a:close/>
                </a:path>
                <a:path w="18021300" h="15113000">
                  <a:moveTo>
                    <a:pt x="17216589" y="14478000"/>
                  </a:moveTo>
                  <a:lnTo>
                    <a:pt x="17168190" y="14478000"/>
                  </a:lnTo>
                  <a:lnTo>
                    <a:pt x="17265009" y="14579615"/>
                  </a:lnTo>
                  <a:lnTo>
                    <a:pt x="17216589" y="14478000"/>
                  </a:lnTo>
                  <a:close/>
                </a:path>
                <a:path w="18021300" h="15113000">
                  <a:moveTo>
                    <a:pt x="502196" y="14478000"/>
                  </a:moveTo>
                  <a:lnTo>
                    <a:pt x="426567" y="14478000"/>
                  </a:lnTo>
                  <a:lnTo>
                    <a:pt x="426567" y="14481353"/>
                  </a:lnTo>
                  <a:lnTo>
                    <a:pt x="511126" y="14574768"/>
                  </a:lnTo>
                  <a:lnTo>
                    <a:pt x="502196" y="14478000"/>
                  </a:lnTo>
                  <a:close/>
                </a:path>
                <a:path w="18021300" h="15113000">
                  <a:moveTo>
                    <a:pt x="6994334" y="14478000"/>
                  </a:moveTo>
                  <a:lnTo>
                    <a:pt x="6917426" y="14478000"/>
                  </a:lnTo>
                  <a:lnTo>
                    <a:pt x="6917708" y="14480179"/>
                  </a:lnTo>
                  <a:lnTo>
                    <a:pt x="6995068" y="14563452"/>
                  </a:lnTo>
                  <a:lnTo>
                    <a:pt x="6994334" y="14478000"/>
                  </a:lnTo>
                  <a:close/>
                </a:path>
                <a:path w="18021300" h="15113000">
                  <a:moveTo>
                    <a:pt x="14064297" y="14478000"/>
                  </a:moveTo>
                  <a:lnTo>
                    <a:pt x="14012862" y="14478000"/>
                  </a:lnTo>
                  <a:lnTo>
                    <a:pt x="14080258" y="14552446"/>
                  </a:lnTo>
                  <a:lnTo>
                    <a:pt x="14064297" y="14478000"/>
                  </a:lnTo>
                  <a:close/>
                </a:path>
                <a:path w="18021300" h="15113000">
                  <a:moveTo>
                    <a:pt x="8207451" y="14478000"/>
                  </a:moveTo>
                  <a:lnTo>
                    <a:pt x="8192325" y="14478000"/>
                  </a:lnTo>
                  <a:lnTo>
                    <a:pt x="8229638" y="14520333"/>
                  </a:lnTo>
                  <a:lnTo>
                    <a:pt x="8207451" y="14478000"/>
                  </a:lnTo>
                  <a:close/>
                </a:path>
                <a:path w="18021300" h="15113000">
                  <a:moveTo>
                    <a:pt x="13486665" y="14478000"/>
                  </a:moveTo>
                  <a:lnTo>
                    <a:pt x="13471359" y="14478000"/>
                  </a:lnTo>
                  <a:lnTo>
                    <a:pt x="13487864" y="14496727"/>
                  </a:lnTo>
                  <a:lnTo>
                    <a:pt x="13486665" y="14478000"/>
                  </a:lnTo>
                  <a:close/>
                </a:path>
                <a:path w="18021300" h="15113000">
                  <a:moveTo>
                    <a:pt x="9496209" y="14478000"/>
                  </a:moveTo>
                  <a:lnTo>
                    <a:pt x="9490151" y="14478000"/>
                  </a:lnTo>
                  <a:lnTo>
                    <a:pt x="9502699" y="14496164"/>
                  </a:lnTo>
                  <a:lnTo>
                    <a:pt x="9496209" y="14478000"/>
                  </a:lnTo>
                  <a:close/>
                </a:path>
                <a:path w="18021300" h="15113000">
                  <a:moveTo>
                    <a:pt x="1646440" y="14478000"/>
                  </a:moveTo>
                  <a:lnTo>
                    <a:pt x="1642706" y="14478000"/>
                  </a:lnTo>
                  <a:lnTo>
                    <a:pt x="1646656" y="14482251"/>
                  </a:lnTo>
                  <a:lnTo>
                    <a:pt x="1646440" y="14478000"/>
                  </a:lnTo>
                  <a:close/>
                </a:path>
                <a:path w="18021300" h="15113000">
                  <a:moveTo>
                    <a:pt x="465886" y="14351000"/>
                  </a:moveTo>
                  <a:lnTo>
                    <a:pt x="459841" y="14351000"/>
                  </a:lnTo>
                  <a:lnTo>
                    <a:pt x="423532" y="14478000"/>
                  </a:lnTo>
                  <a:lnTo>
                    <a:pt x="426525" y="14481306"/>
                  </a:lnTo>
                  <a:lnTo>
                    <a:pt x="426567" y="14478000"/>
                  </a:lnTo>
                  <a:lnTo>
                    <a:pt x="511263" y="14478000"/>
                  </a:lnTo>
                  <a:lnTo>
                    <a:pt x="465886" y="14351000"/>
                  </a:lnTo>
                  <a:close/>
                </a:path>
                <a:path w="18021300" h="15113000">
                  <a:moveTo>
                    <a:pt x="6955015" y="14351000"/>
                  </a:moveTo>
                  <a:lnTo>
                    <a:pt x="6951980" y="14351000"/>
                  </a:lnTo>
                  <a:lnTo>
                    <a:pt x="6915683" y="14478000"/>
                  </a:lnTo>
                  <a:lnTo>
                    <a:pt x="6917708" y="14480179"/>
                  </a:lnTo>
                  <a:lnTo>
                    <a:pt x="6917426" y="14478000"/>
                  </a:lnTo>
                  <a:lnTo>
                    <a:pt x="7003415" y="14478000"/>
                  </a:lnTo>
                  <a:lnTo>
                    <a:pt x="6955015" y="14351000"/>
                  </a:lnTo>
                  <a:close/>
                </a:path>
                <a:path w="18021300" h="15113000">
                  <a:moveTo>
                    <a:pt x="6057" y="14351000"/>
                  </a:moveTo>
                  <a:lnTo>
                    <a:pt x="6057" y="14478000"/>
                  </a:lnTo>
                  <a:lnTo>
                    <a:pt x="22643" y="14478000"/>
                  </a:lnTo>
                  <a:lnTo>
                    <a:pt x="6057" y="14351000"/>
                  </a:lnTo>
                  <a:close/>
                </a:path>
                <a:path w="18021300" h="15113000">
                  <a:moveTo>
                    <a:pt x="101224" y="14458456"/>
                  </a:moveTo>
                  <a:lnTo>
                    <a:pt x="99834" y="14478000"/>
                  </a:lnTo>
                  <a:lnTo>
                    <a:pt x="117983" y="14478000"/>
                  </a:lnTo>
                  <a:lnTo>
                    <a:pt x="101224" y="14458456"/>
                  </a:lnTo>
                  <a:close/>
                </a:path>
                <a:path w="18021300" h="15113000">
                  <a:moveTo>
                    <a:pt x="674624" y="14224000"/>
                  </a:moveTo>
                  <a:lnTo>
                    <a:pt x="668578" y="14224000"/>
                  </a:lnTo>
                  <a:lnTo>
                    <a:pt x="508241" y="14351000"/>
                  </a:lnTo>
                  <a:lnTo>
                    <a:pt x="517321" y="14478000"/>
                  </a:lnTo>
                  <a:lnTo>
                    <a:pt x="571766" y="14478000"/>
                  </a:lnTo>
                  <a:lnTo>
                    <a:pt x="565721" y="14351000"/>
                  </a:lnTo>
                  <a:lnTo>
                    <a:pt x="698830" y="14351000"/>
                  </a:lnTo>
                  <a:lnTo>
                    <a:pt x="674624" y="14224000"/>
                  </a:lnTo>
                  <a:close/>
                </a:path>
                <a:path w="18021300" h="15113000">
                  <a:moveTo>
                    <a:pt x="753287" y="14351000"/>
                  </a:moveTo>
                  <a:lnTo>
                    <a:pt x="614121" y="14351000"/>
                  </a:lnTo>
                  <a:lnTo>
                    <a:pt x="707910" y="14478000"/>
                  </a:lnTo>
                  <a:lnTo>
                    <a:pt x="710933" y="14478000"/>
                  </a:lnTo>
                  <a:lnTo>
                    <a:pt x="753287" y="14351000"/>
                  </a:lnTo>
                  <a:close/>
                </a:path>
                <a:path w="18021300" h="15113000">
                  <a:moveTo>
                    <a:pt x="1226024" y="14351000"/>
                  </a:moveTo>
                  <a:lnTo>
                    <a:pt x="1201026" y="14351000"/>
                  </a:lnTo>
                  <a:lnTo>
                    <a:pt x="1201026" y="14478000"/>
                  </a:lnTo>
                  <a:lnTo>
                    <a:pt x="1219174" y="14478000"/>
                  </a:lnTo>
                  <a:lnTo>
                    <a:pt x="1226024" y="14351000"/>
                  </a:lnTo>
                  <a:close/>
                </a:path>
                <a:path w="18021300" h="15113000">
                  <a:moveTo>
                    <a:pt x="1303883" y="14351000"/>
                  </a:moveTo>
                  <a:lnTo>
                    <a:pt x="1294803" y="14351000"/>
                  </a:lnTo>
                  <a:lnTo>
                    <a:pt x="1261529" y="14478000"/>
                  </a:lnTo>
                  <a:lnTo>
                    <a:pt x="1273632" y="14478000"/>
                  </a:lnTo>
                  <a:lnTo>
                    <a:pt x="1303883" y="14351000"/>
                  </a:lnTo>
                  <a:close/>
                </a:path>
                <a:path w="18021300" h="15113000">
                  <a:moveTo>
                    <a:pt x="1309928" y="14351000"/>
                  </a:moveTo>
                  <a:lnTo>
                    <a:pt x="1303883" y="14351000"/>
                  </a:lnTo>
                  <a:lnTo>
                    <a:pt x="1340180" y="14478000"/>
                  </a:lnTo>
                  <a:lnTo>
                    <a:pt x="1355305" y="14478000"/>
                  </a:lnTo>
                  <a:lnTo>
                    <a:pt x="1309928" y="14351000"/>
                  </a:lnTo>
                  <a:close/>
                </a:path>
                <a:path w="18021300" h="15113000">
                  <a:moveTo>
                    <a:pt x="1763712" y="14351000"/>
                  </a:moveTo>
                  <a:lnTo>
                    <a:pt x="1760689" y="14351000"/>
                  </a:lnTo>
                  <a:lnTo>
                    <a:pt x="1724393" y="14478000"/>
                  </a:lnTo>
                  <a:lnTo>
                    <a:pt x="1866569" y="14478000"/>
                  </a:lnTo>
                  <a:lnTo>
                    <a:pt x="1763712" y="14351000"/>
                  </a:lnTo>
                  <a:close/>
                </a:path>
                <a:path w="18021300" h="15113000">
                  <a:moveTo>
                    <a:pt x="1948256" y="14351000"/>
                  </a:moveTo>
                  <a:lnTo>
                    <a:pt x="1793963" y="14351000"/>
                  </a:lnTo>
                  <a:lnTo>
                    <a:pt x="1899856" y="14478000"/>
                  </a:lnTo>
                  <a:lnTo>
                    <a:pt x="1957324" y="14478000"/>
                  </a:lnTo>
                  <a:lnTo>
                    <a:pt x="1948256" y="14351000"/>
                  </a:lnTo>
                  <a:close/>
                </a:path>
                <a:path w="18021300" h="15113000">
                  <a:moveTo>
                    <a:pt x="3160142" y="14351000"/>
                  </a:moveTo>
                  <a:lnTo>
                    <a:pt x="3132440" y="14351000"/>
                  </a:lnTo>
                  <a:lnTo>
                    <a:pt x="3125063" y="14478000"/>
                  </a:lnTo>
                  <a:lnTo>
                    <a:pt x="3152297" y="14478000"/>
                  </a:lnTo>
                  <a:lnTo>
                    <a:pt x="3160142" y="14351000"/>
                  </a:lnTo>
                  <a:close/>
                </a:path>
                <a:path w="18021300" h="15113000">
                  <a:moveTo>
                    <a:pt x="3229155" y="14351000"/>
                  </a:moveTo>
                  <a:lnTo>
                    <a:pt x="3212795" y="14351000"/>
                  </a:lnTo>
                  <a:lnTo>
                    <a:pt x="3206750" y="14478000"/>
                  </a:lnTo>
                  <a:lnTo>
                    <a:pt x="3221875" y="14478000"/>
                  </a:lnTo>
                  <a:lnTo>
                    <a:pt x="3229155" y="14351000"/>
                  </a:lnTo>
                  <a:close/>
                </a:path>
                <a:path w="18021300" h="15113000">
                  <a:moveTo>
                    <a:pt x="3339099" y="14351000"/>
                  </a:moveTo>
                  <a:lnTo>
                    <a:pt x="3300533" y="14351000"/>
                  </a:lnTo>
                  <a:lnTo>
                    <a:pt x="3309610" y="14478000"/>
                  </a:lnTo>
                  <a:lnTo>
                    <a:pt x="3328324" y="14478000"/>
                  </a:lnTo>
                  <a:lnTo>
                    <a:pt x="3339099" y="14351000"/>
                  </a:lnTo>
                  <a:close/>
                </a:path>
                <a:path w="18021300" h="15113000">
                  <a:moveTo>
                    <a:pt x="3757345" y="14351000"/>
                  </a:moveTo>
                  <a:lnTo>
                    <a:pt x="3708933" y="14351000"/>
                  </a:lnTo>
                  <a:lnTo>
                    <a:pt x="3708933" y="14478000"/>
                  </a:lnTo>
                  <a:lnTo>
                    <a:pt x="3817848" y="14478000"/>
                  </a:lnTo>
                  <a:lnTo>
                    <a:pt x="3757345" y="14351000"/>
                  </a:lnTo>
                  <a:close/>
                </a:path>
                <a:path w="18021300" h="15113000">
                  <a:moveTo>
                    <a:pt x="3842042" y="14351000"/>
                  </a:moveTo>
                  <a:lnTo>
                    <a:pt x="3808768" y="14351000"/>
                  </a:lnTo>
                  <a:lnTo>
                    <a:pt x="3820871" y="14478000"/>
                  </a:lnTo>
                  <a:lnTo>
                    <a:pt x="3869270" y="14478000"/>
                  </a:lnTo>
                  <a:lnTo>
                    <a:pt x="3855874" y="14365515"/>
                  </a:lnTo>
                  <a:lnTo>
                    <a:pt x="3842042" y="14351000"/>
                  </a:lnTo>
                  <a:close/>
                </a:path>
                <a:path w="18021300" h="15113000">
                  <a:moveTo>
                    <a:pt x="3872290" y="14382743"/>
                  </a:moveTo>
                  <a:lnTo>
                    <a:pt x="3917670" y="14478000"/>
                  </a:lnTo>
                  <a:lnTo>
                    <a:pt x="3963060" y="14478000"/>
                  </a:lnTo>
                  <a:lnTo>
                    <a:pt x="3872290" y="14382743"/>
                  </a:lnTo>
                  <a:close/>
                </a:path>
                <a:path w="18021300" h="15113000">
                  <a:moveTo>
                    <a:pt x="4496065" y="14351000"/>
                  </a:moveTo>
                  <a:lnTo>
                    <a:pt x="4466378" y="14351000"/>
                  </a:lnTo>
                  <a:lnTo>
                    <a:pt x="4474179" y="14478000"/>
                  </a:lnTo>
                  <a:lnTo>
                    <a:pt x="4510620" y="14478000"/>
                  </a:lnTo>
                  <a:lnTo>
                    <a:pt x="4496065" y="14351000"/>
                  </a:lnTo>
                  <a:close/>
                </a:path>
                <a:path w="18021300" h="15113000">
                  <a:moveTo>
                    <a:pt x="4552975" y="14351000"/>
                  </a:moveTo>
                  <a:lnTo>
                    <a:pt x="4540872" y="14351000"/>
                  </a:lnTo>
                  <a:lnTo>
                    <a:pt x="4510620" y="14478000"/>
                  </a:lnTo>
                  <a:lnTo>
                    <a:pt x="4522724" y="14478000"/>
                  </a:lnTo>
                  <a:lnTo>
                    <a:pt x="4552975" y="14351000"/>
                  </a:lnTo>
                  <a:close/>
                </a:path>
                <a:path w="18021300" h="15113000">
                  <a:moveTo>
                    <a:pt x="4613478" y="14351000"/>
                  </a:moveTo>
                  <a:lnTo>
                    <a:pt x="4610455" y="14351000"/>
                  </a:lnTo>
                  <a:lnTo>
                    <a:pt x="4605825" y="14478000"/>
                  </a:lnTo>
                  <a:lnTo>
                    <a:pt x="4625581" y="14478000"/>
                  </a:lnTo>
                  <a:lnTo>
                    <a:pt x="4613478" y="14351000"/>
                  </a:lnTo>
                  <a:close/>
                </a:path>
                <a:path w="18021300" h="15113000">
                  <a:moveTo>
                    <a:pt x="5033987" y="14351000"/>
                  </a:moveTo>
                  <a:lnTo>
                    <a:pt x="4995887" y="14351000"/>
                  </a:lnTo>
                  <a:lnTo>
                    <a:pt x="4984826" y="14478000"/>
                  </a:lnTo>
                  <a:lnTo>
                    <a:pt x="5016782" y="14478000"/>
                  </a:lnTo>
                  <a:lnTo>
                    <a:pt x="5033987" y="14351000"/>
                  </a:lnTo>
                  <a:close/>
                </a:path>
                <a:path w="18021300" h="15113000">
                  <a:moveTo>
                    <a:pt x="5158778" y="14351000"/>
                  </a:moveTo>
                  <a:lnTo>
                    <a:pt x="5134960" y="14351000"/>
                  </a:lnTo>
                  <a:lnTo>
                    <a:pt x="5145404" y="14478000"/>
                  </a:lnTo>
                  <a:lnTo>
                    <a:pt x="5169555" y="14478000"/>
                  </a:lnTo>
                  <a:lnTo>
                    <a:pt x="5158778" y="14351000"/>
                  </a:lnTo>
                  <a:close/>
                </a:path>
                <a:path w="18021300" h="15113000">
                  <a:moveTo>
                    <a:pt x="5310230" y="14351000"/>
                  </a:moveTo>
                  <a:lnTo>
                    <a:pt x="5209451" y="14351000"/>
                  </a:lnTo>
                  <a:lnTo>
                    <a:pt x="5228172" y="14478000"/>
                  </a:lnTo>
                  <a:lnTo>
                    <a:pt x="5291137" y="14478000"/>
                  </a:lnTo>
                  <a:lnTo>
                    <a:pt x="5310230" y="14351000"/>
                  </a:lnTo>
                  <a:close/>
                </a:path>
                <a:path w="18021300" h="15113000">
                  <a:moveTo>
                    <a:pt x="5699544" y="14351000"/>
                  </a:moveTo>
                  <a:lnTo>
                    <a:pt x="5670185" y="14351000"/>
                  </a:lnTo>
                  <a:lnTo>
                    <a:pt x="5654538" y="14478000"/>
                  </a:lnTo>
                  <a:lnTo>
                    <a:pt x="5712064" y="14478000"/>
                  </a:lnTo>
                  <a:lnTo>
                    <a:pt x="5704026" y="14355952"/>
                  </a:lnTo>
                  <a:lnTo>
                    <a:pt x="5699544" y="14351000"/>
                  </a:lnTo>
                  <a:close/>
                </a:path>
                <a:path w="18021300" h="15113000">
                  <a:moveTo>
                    <a:pt x="5820549" y="14351000"/>
                  </a:moveTo>
                  <a:lnTo>
                    <a:pt x="5703700" y="14351000"/>
                  </a:lnTo>
                  <a:lnTo>
                    <a:pt x="5704026" y="14355952"/>
                  </a:lnTo>
                  <a:lnTo>
                    <a:pt x="5814491" y="14478000"/>
                  </a:lnTo>
                  <a:lnTo>
                    <a:pt x="5820549" y="14351000"/>
                  </a:lnTo>
                  <a:close/>
                </a:path>
                <a:path w="18021300" h="15113000">
                  <a:moveTo>
                    <a:pt x="5956681" y="14351000"/>
                  </a:moveTo>
                  <a:lnTo>
                    <a:pt x="5820549" y="14351000"/>
                  </a:lnTo>
                  <a:lnTo>
                    <a:pt x="5905258" y="14478000"/>
                  </a:lnTo>
                  <a:lnTo>
                    <a:pt x="5911303" y="14478000"/>
                  </a:lnTo>
                  <a:lnTo>
                    <a:pt x="5956681" y="14351000"/>
                  </a:lnTo>
                  <a:close/>
                </a:path>
                <a:path w="18021300" h="15113000">
                  <a:moveTo>
                    <a:pt x="6405930" y="14351000"/>
                  </a:moveTo>
                  <a:lnTo>
                    <a:pt x="6384755" y="14351000"/>
                  </a:lnTo>
                  <a:lnTo>
                    <a:pt x="6379365" y="14478000"/>
                  </a:lnTo>
                  <a:lnTo>
                    <a:pt x="6403662" y="14478000"/>
                  </a:lnTo>
                  <a:lnTo>
                    <a:pt x="6405930" y="14351000"/>
                  </a:lnTo>
                  <a:close/>
                </a:path>
                <a:path w="18021300" h="15113000">
                  <a:moveTo>
                    <a:pt x="6483070" y="14351000"/>
                  </a:moveTo>
                  <a:lnTo>
                    <a:pt x="6467570" y="14351000"/>
                  </a:lnTo>
                  <a:lnTo>
                    <a:pt x="6458920" y="14478000"/>
                  </a:lnTo>
                  <a:lnTo>
                    <a:pt x="6486105" y="14478000"/>
                  </a:lnTo>
                  <a:lnTo>
                    <a:pt x="6483070" y="14351000"/>
                  </a:lnTo>
                  <a:close/>
                </a:path>
                <a:path w="18021300" h="15113000">
                  <a:moveTo>
                    <a:pt x="6514175" y="14351000"/>
                  </a:moveTo>
                  <a:lnTo>
                    <a:pt x="6494325" y="14351000"/>
                  </a:lnTo>
                  <a:lnTo>
                    <a:pt x="6486105" y="14478000"/>
                  </a:lnTo>
                  <a:lnTo>
                    <a:pt x="6522402" y="14478000"/>
                  </a:lnTo>
                  <a:lnTo>
                    <a:pt x="6514175" y="14351000"/>
                  </a:lnTo>
                  <a:close/>
                </a:path>
                <a:path w="18021300" h="15113000">
                  <a:moveTo>
                    <a:pt x="6588959" y="14351000"/>
                  </a:moveTo>
                  <a:lnTo>
                    <a:pt x="6550955" y="14351000"/>
                  </a:lnTo>
                  <a:lnTo>
                    <a:pt x="6559462" y="14478000"/>
                  </a:lnTo>
                  <a:lnTo>
                    <a:pt x="6579882" y="14478000"/>
                  </a:lnTo>
                  <a:lnTo>
                    <a:pt x="6588959" y="14351000"/>
                  </a:lnTo>
                  <a:close/>
                </a:path>
                <a:path w="18021300" h="15113000">
                  <a:moveTo>
                    <a:pt x="7039711" y="14351000"/>
                  </a:moveTo>
                  <a:lnTo>
                    <a:pt x="6997369" y="14351000"/>
                  </a:lnTo>
                  <a:lnTo>
                    <a:pt x="7039711" y="14478000"/>
                  </a:lnTo>
                  <a:lnTo>
                    <a:pt x="7142581" y="14478000"/>
                  </a:lnTo>
                  <a:lnTo>
                    <a:pt x="7039711" y="14351000"/>
                  </a:lnTo>
                  <a:close/>
                </a:path>
                <a:path w="18021300" h="15113000">
                  <a:moveTo>
                    <a:pt x="7233335" y="14351000"/>
                  </a:moveTo>
                  <a:lnTo>
                    <a:pt x="7175855" y="14351000"/>
                  </a:lnTo>
                  <a:lnTo>
                    <a:pt x="7187946" y="14478000"/>
                  </a:lnTo>
                  <a:lnTo>
                    <a:pt x="7190981" y="14478000"/>
                  </a:lnTo>
                  <a:lnTo>
                    <a:pt x="7233335" y="14351000"/>
                  </a:lnTo>
                  <a:close/>
                </a:path>
                <a:path w="18021300" h="15113000">
                  <a:moveTo>
                    <a:pt x="8343582" y="14351000"/>
                  </a:moveTo>
                  <a:lnTo>
                    <a:pt x="8311070" y="14351000"/>
                  </a:lnTo>
                  <a:lnTo>
                    <a:pt x="8302559" y="14478000"/>
                  </a:lnTo>
                  <a:lnTo>
                    <a:pt x="8335032" y="14478000"/>
                  </a:lnTo>
                  <a:lnTo>
                    <a:pt x="8343582" y="14351000"/>
                  </a:lnTo>
                  <a:close/>
                </a:path>
                <a:path w="18021300" h="15113000">
                  <a:moveTo>
                    <a:pt x="8404098" y="14351000"/>
                  </a:moveTo>
                  <a:lnTo>
                    <a:pt x="8388972" y="14351000"/>
                  </a:lnTo>
                  <a:lnTo>
                    <a:pt x="8355698" y="14478000"/>
                  </a:lnTo>
                  <a:lnTo>
                    <a:pt x="8449475" y="14478000"/>
                  </a:lnTo>
                  <a:lnTo>
                    <a:pt x="8404098" y="14351000"/>
                  </a:lnTo>
                  <a:close/>
                </a:path>
                <a:path w="18021300" h="15113000">
                  <a:moveTo>
                    <a:pt x="8531161" y="14351000"/>
                  </a:moveTo>
                  <a:lnTo>
                    <a:pt x="8494479" y="14351000"/>
                  </a:lnTo>
                  <a:lnTo>
                    <a:pt x="8484505" y="14478000"/>
                  </a:lnTo>
                  <a:lnTo>
                    <a:pt x="8521515" y="14478000"/>
                  </a:lnTo>
                  <a:lnTo>
                    <a:pt x="8531161" y="14351000"/>
                  </a:lnTo>
                  <a:close/>
                </a:path>
                <a:path w="18021300" h="15113000">
                  <a:moveTo>
                    <a:pt x="8970135" y="14355537"/>
                  </a:moveTo>
                  <a:lnTo>
                    <a:pt x="8815527" y="14478000"/>
                  </a:lnTo>
                  <a:lnTo>
                    <a:pt x="9060573" y="14478000"/>
                  </a:lnTo>
                  <a:lnTo>
                    <a:pt x="8970135" y="14355537"/>
                  </a:lnTo>
                  <a:close/>
                </a:path>
                <a:path w="18021300" h="15113000">
                  <a:moveTo>
                    <a:pt x="9154350" y="14351000"/>
                  </a:moveTo>
                  <a:lnTo>
                    <a:pt x="8994013" y="14351000"/>
                  </a:lnTo>
                  <a:lnTo>
                    <a:pt x="9115018" y="14478000"/>
                  </a:lnTo>
                  <a:lnTo>
                    <a:pt x="9155436" y="14478000"/>
                  </a:lnTo>
                  <a:lnTo>
                    <a:pt x="9154350" y="14351000"/>
                  </a:lnTo>
                  <a:close/>
                </a:path>
                <a:path w="18021300" h="15113000">
                  <a:moveTo>
                    <a:pt x="9629305" y="14351000"/>
                  </a:moveTo>
                  <a:lnTo>
                    <a:pt x="9614192" y="14351000"/>
                  </a:lnTo>
                  <a:lnTo>
                    <a:pt x="9671659" y="14478000"/>
                  </a:lnTo>
                  <a:lnTo>
                    <a:pt x="9689820" y="14478000"/>
                  </a:lnTo>
                  <a:lnTo>
                    <a:pt x="9629305" y="14351000"/>
                  </a:lnTo>
                  <a:close/>
                </a:path>
                <a:path w="18021300" h="15113000">
                  <a:moveTo>
                    <a:pt x="9759391" y="14351000"/>
                  </a:moveTo>
                  <a:lnTo>
                    <a:pt x="9683762" y="14351000"/>
                  </a:lnTo>
                  <a:lnTo>
                    <a:pt x="9741255" y="14478000"/>
                  </a:lnTo>
                  <a:lnTo>
                    <a:pt x="9771165" y="14478000"/>
                  </a:lnTo>
                  <a:lnTo>
                    <a:pt x="9759391" y="14351000"/>
                  </a:lnTo>
                  <a:close/>
                </a:path>
                <a:path w="18021300" h="15113000">
                  <a:moveTo>
                    <a:pt x="10327386" y="14351000"/>
                  </a:moveTo>
                  <a:lnTo>
                    <a:pt x="10285554" y="14351000"/>
                  </a:lnTo>
                  <a:lnTo>
                    <a:pt x="10298268" y="14478000"/>
                  </a:lnTo>
                  <a:lnTo>
                    <a:pt x="10339297" y="14478000"/>
                  </a:lnTo>
                  <a:lnTo>
                    <a:pt x="10327386" y="14351000"/>
                  </a:lnTo>
                  <a:close/>
                </a:path>
                <a:path w="18021300" h="15113000">
                  <a:moveTo>
                    <a:pt x="10472975" y="14351000"/>
                  </a:moveTo>
                  <a:lnTo>
                    <a:pt x="10446457" y="14351000"/>
                  </a:lnTo>
                  <a:lnTo>
                    <a:pt x="10427970" y="14478000"/>
                  </a:lnTo>
                  <a:lnTo>
                    <a:pt x="10462528" y="14478000"/>
                  </a:lnTo>
                  <a:lnTo>
                    <a:pt x="10472975" y="14351000"/>
                  </a:lnTo>
                  <a:close/>
                </a:path>
                <a:path w="18021300" h="15113000">
                  <a:moveTo>
                    <a:pt x="10893869" y="14351000"/>
                  </a:moveTo>
                  <a:lnTo>
                    <a:pt x="10855148" y="14351000"/>
                  </a:lnTo>
                  <a:lnTo>
                    <a:pt x="10845457" y="14478000"/>
                  </a:lnTo>
                  <a:lnTo>
                    <a:pt x="10887578" y="14478000"/>
                  </a:lnTo>
                  <a:lnTo>
                    <a:pt x="10893869" y="14351000"/>
                  </a:lnTo>
                  <a:close/>
                </a:path>
                <a:path w="18021300" h="15113000">
                  <a:moveTo>
                    <a:pt x="10975543" y="14351000"/>
                  </a:moveTo>
                  <a:lnTo>
                    <a:pt x="10936978" y="14351000"/>
                  </a:lnTo>
                  <a:lnTo>
                    <a:pt x="10930168" y="14478000"/>
                  </a:lnTo>
                  <a:lnTo>
                    <a:pt x="11068901" y="14478000"/>
                  </a:lnTo>
                  <a:lnTo>
                    <a:pt x="11066460" y="14451438"/>
                  </a:lnTo>
                  <a:lnTo>
                    <a:pt x="10975543" y="14351000"/>
                  </a:lnTo>
                  <a:close/>
                </a:path>
                <a:path w="18021300" h="15113000">
                  <a:moveTo>
                    <a:pt x="11138903" y="14351000"/>
                  </a:moveTo>
                  <a:lnTo>
                    <a:pt x="11057229" y="14351000"/>
                  </a:lnTo>
                  <a:lnTo>
                    <a:pt x="11066460" y="14451438"/>
                  </a:lnTo>
                  <a:lnTo>
                    <a:pt x="11090503" y="14478000"/>
                  </a:lnTo>
                  <a:lnTo>
                    <a:pt x="11096561" y="14478000"/>
                  </a:lnTo>
                  <a:lnTo>
                    <a:pt x="11138903" y="14351000"/>
                  </a:lnTo>
                  <a:close/>
                </a:path>
                <a:path w="18021300" h="15113000">
                  <a:moveTo>
                    <a:pt x="11586629" y="14351000"/>
                  </a:moveTo>
                  <a:lnTo>
                    <a:pt x="11577574" y="14351000"/>
                  </a:lnTo>
                  <a:lnTo>
                    <a:pt x="11555874" y="14478000"/>
                  </a:lnTo>
                  <a:lnTo>
                    <a:pt x="11573211" y="14478000"/>
                  </a:lnTo>
                  <a:lnTo>
                    <a:pt x="11586629" y="14351000"/>
                  </a:lnTo>
                  <a:close/>
                </a:path>
                <a:path w="18021300" h="15113000">
                  <a:moveTo>
                    <a:pt x="11671338" y="14351000"/>
                  </a:moveTo>
                  <a:lnTo>
                    <a:pt x="11635041" y="14351000"/>
                  </a:lnTo>
                  <a:lnTo>
                    <a:pt x="11647144" y="14478000"/>
                  </a:lnTo>
                  <a:lnTo>
                    <a:pt x="11688786" y="14478000"/>
                  </a:lnTo>
                  <a:lnTo>
                    <a:pt x="11671338" y="14351000"/>
                  </a:lnTo>
                  <a:close/>
                </a:path>
                <a:path w="18021300" h="15113000">
                  <a:moveTo>
                    <a:pt x="11792356" y="14351000"/>
                  </a:moveTo>
                  <a:lnTo>
                    <a:pt x="11701589" y="14351000"/>
                  </a:lnTo>
                  <a:lnTo>
                    <a:pt x="11718752" y="14478000"/>
                  </a:lnTo>
                  <a:lnTo>
                    <a:pt x="11763284" y="14478000"/>
                  </a:lnTo>
                  <a:lnTo>
                    <a:pt x="11792356" y="14351000"/>
                  </a:lnTo>
                  <a:close/>
                </a:path>
                <a:path w="18021300" h="15113000">
                  <a:moveTo>
                    <a:pt x="12197740" y="14351000"/>
                  </a:moveTo>
                  <a:lnTo>
                    <a:pt x="12148950" y="14351000"/>
                  </a:lnTo>
                  <a:lnTo>
                    <a:pt x="12127914" y="14478000"/>
                  </a:lnTo>
                  <a:lnTo>
                    <a:pt x="12207948" y="14478000"/>
                  </a:lnTo>
                  <a:lnTo>
                    <a:pt x="12201684" y="14355245"/>
                  </a:lnTo>
                  <a:lnTo>
                    <a:pt x="12197740" y="14351000"/>
                  </a:lnTo>
                  <a:close/>
                </a:path>
                <a:path w="18021300" h="15113000">
                  <a:moveTo>
                    <a:pt x="12318746" y="14351000"/>
                  </a:moveTo>
                  <a:lnTo>
                    <a:pt x="12201468" y="14351000"/>
                  </a:lnTo>
                  <a:lnTo>
                    <a:pt x="12201684" y="14355245"/>
                  </a:lnTo>
                  <a:lnTo>
                    <a:pt x="12315723" y="14478000"/>
                  </a:lnTo>
                  <a:lnTo>
                    <a:pt x="12364123" y="14478000"/>
                  </a:lnTo>
                  <a:lnTo>
                    <a:pt x="12318746" y="14351000"/>
                  </a:lnTo>
                  <a:close/>
                </a:path>
                <a:path w="18021300" h="15113000">
                  <a:moveTo>
                    <a:pt x="12421599" y="14351000"/>
                  </a:moveTo>
                  <a:lnTo>
                    <a:pt x="12358077" y="14351000"/>
                  </a:lnTo>
                  <a:lnTo>
                    <a:pt x="12397397" y="14478000"/>
                  </a:lnTo>
                  <a:lnTo>
                    <a:pt x="12409500" y="14478000"/>
                  </a:lnTo>
                  <a:lnTo>
                    <a:pt x="12421599" y="14351000"/>
                  </a:lnTo>
                  <a:close/>
                </a:path>
                <a:path w="18021300" h="15113000">
                  <a:moveTo>
                    <a:pt x="13578845" y="14351000"/>
                  </a:moveTo>
                  <a:lnTo>
                    <a:pt x="13501611" y="14351000"/>
                  </a:lnTo>
                  <a:lnTo>
                    <a:pt x="13491306" y="14478000"/>
                  </a:lnTo>
                  <a:lnTo>
                    <a:pt x="13584043" y="14478000"/>
                  </a:lnTo>
                  <a:lnTo>
                    <a:pt x="13578845" y="14351000"/>
                  </a:lnTo>
                  <a:close/>
                </a:path>
                <a:path w="18021300" h="15113000">
                  <a:moveTo>
                    <a:pt x="13640777" y="14351000"/>
                  </a:moveTo>
                  <a:lnTo>
                    <a:pt x="13618172" y="14351000"/>
                  </a:lnTo>
                  <a:lnTo>
                    <a:pt x="13619594" y="14478000"/>
                  </a:lnTo>
                  <a:lnTo>
                    <a:pt x="13646823" y="14478000"/>
                  </a:lnTo>
                  <a:lnTo>
                    <a:pt x="13640777" y="14351000"/>
                  </a:lnTo>
                  <a:close/>
                </a:path>
                <a:path w="18021300" h="15113000">
                  <a:moveTo>
                    <a:pt x="13720562" y="14351000"/>
                  </a:moveTo>
                  <a:lnTo>
                    <a:pt x="13690161" y="14351000"/>
                  </a:lnTo>
                  <a:lnTo>
                    <a:pt x="13684253" y="14478000"/>
                  </a:lnTo>
                  <a:lnTo>
                    <a:pt x="13714087" y="14478000"/>
                  </a:lnTo>
                  <a:lnTo>
                    <a:pt x="13720562" y="14351000"/>
                  </a:lnTo>
                  <a:close/>
                </a:path>
                <a:path w="18021300" h="15113000">
                  <a:moveTo>
                    <a:pt x="14266989" y="14224000"/>
                  </a:moveTo>
                  <a:lnTo>
                    <a:pt x="14260944" y="14224000"/>
                  </a:lnTo>
                  <a:lnTo>
                    <a:pt x="14100606" y="14351000"/>
                  </a:lnTo>
                  <a:lnTo>
                    <a:pt x="14109674" y="14478000"/>
                  </a:lnTo>
                  <a:lnTo>
                    <a:pt x="14161109" y="14478000"/>
                  </a:lnTo>
                  <a:lnTo>
                    <a:pt x="14155064" y="14351000"/>
                  </a:lnTo>
                  <a:lnTo>
                    <a:pt x="14291195" y="14351000"/>
                  </a:lnTo>
                  <a:lnTo>
                    <a:pt x="14266989" y="14224000"/>
                  </a:lnTo>
                  <a:close/>
                </a:path>
                <a:path w="18021300" h="15113000">
                  <a:moveTo>
                    <a:pt x="14251863" y="14351000"/>
                  </a:moveTo>
                  <a:lnTo>
                    <a:pt x="14203464" y="14351000"/>
                  </a:lnTo>
                  <a:lnTo>
                    <a:pt x="14300263" y="14478000"/>
                  </a:lnTo>
                  <a:lnTo>
                    <a:pt x="14345653" y="14478000"/>
                  </a:lnTo>
                  <a:lnTo>
                    <a:pt x="14251863" y="14351000"/>
                  </a:lnTo>
                  <a:close/>
                </a:path>
                <a:path w="18021300" h="15113000">
                  <a:moveTo>
                    <a:pt x="14859939" y="14351000"/>
                  </a:moveTo>
                  <a:lnTo>
                    <a:pt x="14841791" y="14351000"/>
                  </a:lnTo>
                  <a:lnTo>
                    <a:pt x="14875065" y="14478000"/>
                  </a:lnTo>
                  <a:lnTo>
                    <a:pt x="14950694" y="14478000"/>
                  </a:lnTo>
                  <a:lnTo>
                    <a:pt x="14859939" y="14351000"/>
                  </a:lnTo>
                  <a:close/>
                </a:path>
                <a:path w="18021300" h="15113000">
                  <a:moveTo>
                    <a:pt x="15018050" y="14351000"/>
                  </a:moveTo>
                  <a:lnTo>
                    <a:pt x="14964880" y="14351000"/>
                  </a:lnTo>
                  <a:lnTo>
                    <a:pt x="14971117" y="14478000"/>
                  </a:lnTo>
                  <a:lnTo>
                    <a:pt x="15007040" y="14478000"/>
                  </a:lnTo>
                  <a:lnTo>
                    <a:pt x="15018050" y="14351000"/>
                  </a:lnTo>
                  <a:close/>
                </a:path>
                <a:path w="18021300" h="15113000">
                  <a:moveTo>
                    <a:pt x="15540609" y="14351000"/>
                  </a:moveTo>
                  <a:lnTo>
                    <a:pt x="15386329" y="14351000"/>
                  </a:lnTo>
                  <a:lnTo>
                    <a:pt x="15492222" y="14478000"/>
                  </a:lnTo>
                  <a:lnTo>
                    <a:pt x="15549689" y="14478000"/>
                  </a:lnTo>
                  <a:lnTo>
                    <a:pt x="15540609" y="14351000"/>
                  </a:lnTo>
                  <a:close/>
                </a:path>
                <a:path w="18021300" h="15113000">
                  <a:moveTo>
                    <a:pt x="16091204" y="14351000"/>
                  </a:moveTo>
                  <a:lnTo>
                    <a:pt x="16042805" y="14351000"/>
                  </a:lnTo>
                  <a:lnTo>
                    <a:pt x="16051872" y="14478000"/>
                  </a:lnTo>
                  <a:lnTo>
                    <a:pt x="16103307" y="14478000"/>
                  </a:lnTo>
                  <a:lnTo>
                    <a:pt x="16091204" y="14351000"/>
                  </a:lnTo>
                  <a:close/>
                </a:path>
                <a:path w="18021300" h="15113000">
                  <a:moveTo>
                    <a:pt x="16331573" y="14351000"/>
                  </a:moveTo>
                  <a:lnTo>
                    <a:pt x="16175532" y="14351000"/>
                  </a:lnTo>
                  <a:lnTo>
                    <a:pt x="16181963" y="14478000"/>
                  </a:lnTo>
                  <a:lnTo>
                    <a:pt x="16293896" y="14478000"/>
                  </a:lnTo>
                  <a:lnTo>
                    <a:pt x="16331573" y="14351000"/>
                  </a:lnTo>
                  <a:close/>
                </a:path>
                <a:path w="18021300" h="15113000">
                  <a:moveTo>
                    <a:pt x="16776426" y="14351000"/>
                  </a:moveTo>
                  <a:lnTo>
                    <a:pt x="16736904" y="14351000"/>
                  </a:lnTo>
                  <a:lnTo>
                    <a:pt x="16727265" y="14478000"/>
                  </a:lnTo>
                  <a:lnTo>
                    <a:pt x="16766310" y="14478000"/>
                  </a:lnTo>
                  <a:lnTo>
                    <a:pt x="16776426" y="14351000"/>
                  </a:lnTo>
                  <a:close/>
                </a:path>
                <a:path w="18021300" h="15113000">
                  <a:moveTo>
                    <a:pt x="16817541" y="14351000"/>
                  </a:moveTo>
                  <a:lnTo>
                    <a:pt x="16786543" y="14351000"/>
                  </a:lnTo>
                  <a:lnTo>
                    <a:pt x="16796092" y="14478000"/>
                  </a:lnTo>
                  <a:lnTo>
                    <a:pt x="16818771" y="14478000"/>
                  </a:lnTo>
                  <a:lnTo>
                    <a:pt x="16817541" y="14351000"/>
                  </a:lnTo>
                  <a:close/>
                </a:path>
                <a:path w="18021300" h="15113000">
                  <a:moveTo>
                    <a:pt x="16898937" y="14351000"/>
                  </a:moveTo>
                  <a:lnTo>
                    <a:pt x="16862640" y="14351000"/>
                  </a:lnTo>
                  <a:lnTo>
                    <a:pt x="16868698" y="14478000"/>
                  </a:lnTo>
                  <a:lnTo>
                    <a:pt x="16908018" y="14478000"/>
                  </a:lnTo>
                  <a:lnTo>
                    <a:pt x="16898937" y="14351000"/>
                  </a:lnTo>
                  <a:close/>
                </a:path>
                <a:path w="18021300" h="15113000">
                  <a:moveTo>
                    <a:pt x="16978125" y="14351000"/>
                  </a:moveTo>
                  <a:lnTo>
                    <a:pt x="16932975" y="14351000"/>
                  </a:lnTo>
                  <a:lnTo>
                    <a:pt x="16925601" y="14478000"/>
                  </a:lnTo>
                  <a:lnTo>
                    <a:pt x="16956430" y="14478000"/>
                  </a:lnTo>
                  <a:lnTo>
                    <a:pt x="16978125" y="14351000"/>
                  </a:lnTo>
                  <a:close/>
                </a:path>
                <a:path w="18021300" h="15113000">
                  <a:moveTo>
                    <a:pt x="17395088" y="14351000"/>
                  </a:moveTo>
                  <a:lnTo>
                    <a:pt x="17348569" y="14351000"/>
                  </a:lnTo>
                  <a:lnTo>
                    <a:pt x="17342564" y="14478000"/>
                  </a:lnTo>
                  <a:lnTo>
                    <a:pt x="17398111" y="14478000"/>
                  </a:lnTo>
                  <a:lnTo>
                    <a:pt x="17395088" y="14351000"/>
                  </a:lnTo>
                  <a:close/>
                </a:path>
                <a:path w="18021300" h="15113000">
                  <a:moveTo>
                    <a:pt x="17473739" y="14351000"/>
                  </a:moveTo>
                  <a:lnTo>
                    <a:pt x="17472465" y="14351000"/>
                  </a:lnTo>
                  <a:lnTo>
                    <a:pt x="17488877" y="14478000"/>
                  </a:lnTo>
                  <a:lnTo>
                    <a:pt x="17549368" y="14478000"/>
                  </a:lnTo>
                  <a:lnTo>
                    <a:pt x="17547965" y="14430899"/>
                  </a:lnTo>
                  <a:lnTo>
                    <a:pt x="17473739" y="14351000"/>
                  </a:lnTo>
                  <a:close/>
                </a:path>
                <a:path w="18021300" h="15113000">
                  <a:moveTo>
                    <a:pt x="17640134" y="14351000"/>
                  </a:moveTo>
                  <a:lnTo>
                    <a:pt x="17545587" y="14351000"/>
                  </a:lnTo>
                  <a:lnTo>
                    <a:pt x="17547965" y="14430899"/>
                  </a:lnTo>
                  <a:lnTo>
                    <a:pt x="17591722" y="14478000"/>
                  </a:lnTo>
                  <a:lnTo>
                    <a:pt x="17597780" y="14478000"/>
                  </a:lnTo>
                  <a:lnTo>
                    <a:pt x="17640134" y="14351000"/>
                  </a:lnTo>
                  <a:close/>
                </a:path>
                <a:path w="18021300" h="15113000">
                  <a:moveTo>
                    <a:pt x="108864" y="14351000"/>
                  </a:moveTo>
                  <a:lnTo>
                    <a:pt x="9080" y="14351000"/>
                  </a:lnTo>
                  <a:lnTo>
                    <a:pt x="101224" y="14458456"/>
                  </a:lnTo>
                  <a:lnTo>
                    <a:pt x="108864" y="14351000"/>
                  </a:lnTo>
                  <a:close/>
                </a:path>
                <a:path w="18021300" h="15113000">
                  <a:moveTo>
                    <a:pt x="11017897" y="14224000"/>
                  </a:moveTo>
                  <a:lnTo>
                    <a:pt x="11011852" y="14224000"/>
                  </a:lnTo>
                  <a:lnTo>
                    <a:pt x="10975543" y="14351000"/>
                  </a:lnTo>
                  <a:lnTo>
                    <a:pt x="11066460" y="14451438"/>
                  </a:lnTo>
                  <a:lnTo>
                    <a:pt x="11057229" y="14351000"/>
                  </a:lnTo>
                  <a:lnTo>
                    <a:pt x="11066297" y="14351000"/>
                  </a:lnTo>
                  <a:lnTo>
                    <a:pt x="11017897" y="14224000"/>
                  </a:lnTo>
                  <a:close/>
                </a:path>
                <a:path w="18021300" h="15113000">
                  <a:moveTo>
                    <a:pt x="17513071" y="14224000"/>
                  </a:moveTo>
                  <a:lnTo>
                    <a:pt x="17510048" y="14224000"/>
                  </a:lnTo>
                  <a:lnTo>
                    <a:pt x="17473739" y="14351000"/>
                  </a:lnTo>
                  <a:lnTo>
                    <a:pt x="17547965" y="14430899"/>
                  </a:lnTo>
                  <a:lnTo>
                    <a:pt x="17545587" y="14351000"/>
                  </a:lnTo>
                  <a:lnTo>
                    <a:pt x="17561471" y="14351000"/>
                  </a:lnTo>
                  <a:lnTo>
                    <a:pt x="17513071" y="14224000"/>
                  </a:lnTo>
                  <a:close/>
                </a:path>
                <a:path w="18021300" h="15113000">
                  <a:moveTo>
                    <a:pt x="3857167" y="14351000"/>
                  </a:moveTo>
                  <a:lnTo>
                    <a:pt x="3854145" y="14351000"/>
                  </a:lnTo>
                  <a:lnTo>
                    <a:pt x="3855874" y="14365515"/>
                  </a:lnTo>
                  <a:lnTo>
                    <a:pt x="3872290" y="14382743"/>
                  </a:lnTo>
                  <a:lnTo>
                    <a:pt x="3857167" y="14351000"/>
                  </a:lnTo>
                  <a:close/>
                </a:path>
                <a:path w="18021300" h="15113000">
                  <a:moveTo>
                    <a:pt x="5703700" y="14351000"/>
                  </a:moveTo>
                  <a:lnTo>
                    <a:pt x="5699544" y="14351000"/>
                  </a:lnTo>
                  <a:lnTo>
                    <a:pt x="5704026" y="14355952"/>
                  </a:lnTo>
                  <a:lnTo>
                    <a:pt x="5703700" y="14351000"/>
                  </a:lnTo>
                  <a:close/>
                </a:path>
                <a:path w="18021300" h="15113000">
                  <a:moveTo>
                    <a:pt x="8975864" y="14351000"/>
                  </a:moveTo>
                  <a:lnTo>
                    <a:pt x="8966784" y="14351000"/>
                  </a:lnTo>
                  <a:lnTo>
                    <a:pt x="8970135" y="14355537"/>
                  </a:lnTo>
                  <a:lnTo>
                    <a:pt x="8975864" y="14351000"/>
                  </a:lnTo>
                  <a:close/>
                </a:path>
                <a:path w="18021300" h="15113000">
                  <a:moveTo>
                    <a:pt x="12201468" y="14351000"/>
                  </a:moveTo>
                  <a:lnTo>
                    <a:pt x="12197740" y="14351000"/>
                  </a:lnTo>
                  <a:lnTo>
                    <a:pt x="12201684" y="14355245"/>
                  </a:lnTo>
                  <a:lnTo>
                    <a:pt x="12201468" y="14351000"/>
                  </a:lnTo>
                  <a:close/>
                </a:path>
                <a:path w="18021300" h="15113000">
                  <a:moveTo>
                    <a:pt x="214795" y="14224000"/>
                  </a:moveTo>
                  <a:lnTo>
                    <a:pt x="172440" y="14224000"/>
                  </a:lnTo>
                  <a:lnTo>
                    <a:pt x="162373" y="14351000"/>
                  </a:lnTo>
                  <a:lnTo>
                    <a:pt x="184543" y="14351000"/>
                  </a:lnTo>
                  <a:lnTo>
                    <a:pt x="214795" y="14224000"/>
                  </a:lnTo>
                  <a:close/>
                </a:path>
                <a:path w="18021300" h="15113000">
                  <a:moveTo>
                    <a:pt x="275297" y="14224000"/>
                  </a:moveTo>
                  <a:lnTo>
                    <a:pt x="214795" y="14224000"/>
                  </a:lnTo>
                  <a:lnTo>
                    <a:pt x="251091" y="14351000"/>
                  </a:lnTo>
                  <a:lnTo>
                    <a:pt x="273030" y="14351000"/>
                  </a:lnTo>
                  <a:lnTo>
                    <a:pt x="275297" y="14224000"/>
                  </a:lnTo>
                  <a:close/>
                </a:path>
                <a:path w="18021300" h="15113000">
                  <a:moveTo>
                    <a:pt x="797657" y="14340424"/>
                  </a:moveTo>
                  <a:lnTo>
                    <a:pt x="798664" y="14351000"/>
                  </a:lnTo>
                  <a:lnTo>
                    <a:pt x="798432" y="14341238"/>
                  </a:lnTo>
                  <a:lnTo>
                    <a:pt x="797657" y="14340424"/>
                  </a:lnTo>
                  <a:close/>
                </a:path>
                <a:path w="18021300" h="15113000">
                  <a:moveTo>
                    <a:pt x="831938" y="14224000"/>
                  </a:moveTo>
                  <a:lnTo>
                    <a:pt x="795642" y="14224000"/>
                  </a:lnTo>
                  <a:lnTo>
                    <a:pt x="798432" y="14341238"/>
                  </a:lnTo>
                  <a:lnTo>
                    <a:pt x="807732" y="14351000"/>
                  </a:lnTo>
                  <a:lnTo>
                    <a:pt x="847077" y="14351000"/>
                  </a:lnTo>
                  <a:lnTo>
                    <a:pt x="831938" y="14224000"/>
                  </a:lnTo>
                  <a:close/>
                </a:path>
                <a:path w="18021300" h="15113000">
                  <a:moveTo>
                    <a:pt x="940854" y="14224000"/>
                  </a:moveTo>
                  <a:lnTo>
                    <a:pt x="834961" y="14224000"/>
                  </a:lnTo>
                  <a:lnTo>
                    <a:pt x="895476" y="14351000"/>
                  </a:lnTo>
                  <a:lnTo>
                    <a:pt x="898499" y="14351000"/>
                  </a:lnTo>
                  <a:lnTo>
                    <a:pt x="940854" y="14224000"/>
                  </a:lnTo>
                  <a:close/>
                </a:path>
                <a:path w="18021300" h="15113000">
                  <a:moveTo>
                    <a:pt x="1397660" y="14224000"/>
                  </a:moveTo>
                  <a:lnTo>
                    <a:pt x="1379512" y="14224000"/>
                  </a:lnTo>
                  <a:lnTo>
                    <a:pt x="1412786" y="14351000"/>
                  </a:lnTo>
                  <a:lnTo>
                    <a:pt x="1485392" y="14351000"/>
                  </a:lnTo>
                  <a:lnTo>
                    <a:pt x="1480170" y="14339463"/>
                  </a:lnTo>
                  <a:lnTo>
                    <a:pt x="1397660" y="14224000"/>
                  </a:lnTo>
                  <a:close/>
                </a:path>
                <a:path w="18021300" h="15113000">
                  <a:moveTo>
                    <a:pt x="1480170" y="14339463"/>
                  </a:moveTo>
                  <a:lnTo>
                    <a:pt x="1485392" y="14351000"/>
                  </a:lnTo>
                  <a:lnTo>
                    <a:pt x="1488414" y="14351000"/>
                  </a:lnTo>
                  <a:lnTo>
                    <a:pt x="1480170" y="14339463"/>
                  </a:lnTo>
                  <a:close/>
                </a:path>
                <a:path w="18021300" h="15113000">
                  <a:moveTo>
                    <a:pt x="1443037" y="14224000"/>
                  </a:moveTo>
                  <a:lnTo>
                    <a:pt x="1427911" y="14224000"/>
                  </a:lnTo>
                  <a:lnTo>
                    <a:pt x="1480170" y="14339463"/>
                  </a:lnTo>
                  <a:lnTo>
                    <a:pt x="1488414" y="14351000"/>
                  </a:lnTo>
                  <a:lnTo>
                    <a:pt x="1503553" y="14351000"/>
                  </a:lnTo>
                  <a:lnTo>
                    <a:pt x="1443037" y="14224000"/>
                  </a:lnTo>
                  <a:close/>
                </a:path>
                <a:path w="18021300" h="15113000">
                  <a:moveTo>
                    <a:pt x="1584612" y="14224000"/>
                  </a:moveTo>
                  <a:lnTo>
                    <a:pt x="1564331" y="14224000"/>
                  </a:lnTo>
                  <a:lnTo>
                    <a:pt x="1551952" y="14351000"/>
                  </a:lnTo>
                  <a:lnTo>
                    <a:pt x="1564055" y="14351000"/>
                  </a:lnTo>
                  <a:lnTo>
                    <a:pt x="1584612" y="14224000"/>
                  </a:lnTo>
                  <a:close/>
                </a:path>
                <a:path w="18021300" h="15113000">
                  <a:moveTo>
                    <a:pt x="1987580" y="14224000"/>
                  </a:moveTo>
                  <a:lnTo>
                    <a:pt x="1962619" y="14224000"/>
                  </a:lnTo>
                  <a:lnTo>
                    <a:pt x="1961769" y="14351000"/>
                  </a:lnTo>
                  <a:lnTo>
                    <a:pt x="1989659" y="14351000"/>
                  </a:lnTo>
                  <a:lnTo>
                    <a:pt x="1987580" y="14224000"/>
                  </a:lnTo>
                  <a:close/>
                </a:path>
                <a:path w="18021300" h="15113000">
                  <a:moveTo>
                    <a:pt x="2156993" y="14224000"/>
                  </a:moveTo>
                  <a:lnTo>
                    <a:pt x="2132787" y="14224000"/>
                  </a:lnTo>
                  <a:lnTo>
                    <a:pt x="2143238" y="14351000"/>
                  </a:lnTo>
                  <a:lnTo>
                    <a:pt x="2167250" y="14351000"/>
                  </a:lnTo>
                  <a:lnTo>
                    <a:pt x="2156993" y="14224000"/>
                  </a:lnTo>
                  <a:close/>
                </a:path>
                <a:path w="18021300" h="15113000">
                  <a:moveTo>
                    <a:pt x="2634983" y="14224000"/>
                  </a:moveTo>
                  <a:lnTo>
                    <a:pt x="2631960" y="14224000"/>
                  </a:lnTo>
                  <a:lnTo>
                    <a:pt x="2586570" y="14351000"/>
                  </a:lnTo>
                  <a:lnTo>
                    <a:pt x="2647086" y="14351000"/>
                  </a:lnTo>
                  <a:lnTo>
                    <a:pt x="2634983" y="14224000"/>
                  </a:lnTo>
                  <a:close/>
                </a:path>
                <a:path w="18021300" h="15113000">
                  <a:moveTo>
                    <a:pt x="2771117" y="14224000"/>
                  </a:moveTo>
                  <a:lnTo>
                    <a:pt x="2721298" y="14224000"/>
                  </a:lnTo>
                  <a:lnTo>
                    <a:pt x="2716669" y="14351000"/>
                  </a:lnTo>
                  <a:lnTo>
                    <a:pt x="2773387" y="14351000"/>
                  </a:lnTo>
                  <a:lnTo>
                    <a:pt x="2771117" y="14224000"/>
                  </a:lnTo>
                  <a:close/>
                </a:path>
                <a:path w="18021300" h="15113000">
                  <a:moveTo>
                    <a:pt x="2888724" y="14224000"/>
                  </a:moveTo>
                  <a:lnTo>
                    <a:pt x="2834652" y="14224000"/>
                  </a:lnTo>
                  <a:lnTo>
                    <a:pt x="2828594" y="14351000"/>
                  </a:lnTo>
                  <a:lnTo>
                    <a:pt x="2872322" y="14351000"/>
                  </a:lnTo>
                  <a:lnTo>
                    <a:pt x="2888724" y="14224000"/>
                  </a:lnTo>
                  <a:close/>
                </a:path>
                <a:path w="18021300" h="15113000">
                  <a:moveTo>
                    <a:pt x="3387128" y="14224000"/>
                  </a:moveTo>
                  <a:lnTo>
                    <a:pt x="3358019" y="14224000"/>
                  </a:lnTo>
                  <a:lnTo>
                    <a:pt x="3363689" y="14351000"/>
                  </a:lnTo>
                  <a:lnTo>
                    <a:pt x="3397338" y="14351000"/>
                  </a:lnTo>
                  <a:lnTo>
                    <a:pt x="3387128" y="14224000"/>
                  </a:lnTo>
                  <a:close/>
                </a:path>
                <a:path w="18021300" h="15113000">
                  <a:moveTo>
                    <a:pt x="3439693" y="14224000"/>
                  </a:moveTo>
                  <a:lnTo>
                    <a:pt x="3421532" y="14224000"/>
                  </a:lnTo>
                  <a:lnTo>
                    <a:pt x="3397338" y="14351000"/>
                  </a:lnTo>
                  <a:lnTo>
                    <a:pt x="3433648" y="14351000"/>
                  </a:lnTo>
                  <a:lnTo>
                    <a:pt x="3439693" y="14224000"/>
                  </a:lnTo>
                  <a:close/>
                </a:path>
                <a:path w="18021300" h="15113000">
                  <a:moveTo>
                    <a:pt x="3510168" y="14224000"/>
                  </a:moveTo>
                  <a:lnTo>
                    <a:pt x="3488287" y="14224000"/>
                  </a:lnTo>
                  <a:lnTo>
                    <a:pt x="3488851" y="14351000"/>
                  </a:lnTo>
                  <a:lnTo>
                    <a:pt x="3509649" y="14351000"/>
                  </a:lnTo>
                  <a:lnTo>
                    <a:pt x="3510168" y="14224000"/>
                  </a:lnTo>
                  <a:close/>
                </a:path>
                <a:path w="18021300" h="15113000">
                  <a:moveTo>
                    <a:pt x="3947934" y="14224000"/>
                  </a:moveTo>
                  <a:lnTo>
                    <a:pt x="3905718" y="14224000"/>
                  </a:lnTo>
                  <a:lnTo>
                    <a:pt x="3892342" y="14351000"/>
                  </a:lnTo>
                  <a:lnTo>
                    <a:pt x="3941876" y="14351000"/>
                  </a:lnTo>
                  <a:lnTo>
                    <a:pt x="3947934" y="14224000"/>
                  </a:lnTo>
                  <a:close/>
                </a:path>
                <a:path w="18021300" h="15113000">
                  <a:moveTo>
                    <a:pt x="4014482" y="14224000"/>
                  </a:moveTo>
                  <a:lnTo>
                    <a:pt x="3990289" y="14224000"/>
                  </a:lnTo>
                  <a:lnTo>
                    <a:pt x="3994778" y="14351000"/>
                  </a:lnTo>
                  <a:lnTo>
                    <a:pt x="4081044" y="14351000"/>
                  </a:lnTo>
                  <a:lnTo>
                    <a:pt x="4073481" y="14287507"/>
                  </a:lnTo>
                  <a:lnTo>
                    <a:pt x="4014482" y="14224000"/>
                  </a:lnTo>
                  <a:close/>
                </a:path>
                <a:path w="18021300" h="15113000">
                  <a:moveTo>
                    <a:pt x="4180878" y="14224000"/>
                  </a:moveTo>
                  <a:lnTo>
                    <a:pt x="4065916" y="14224000"/>
                  </a:lnTo>
                  <a:lnTo>
                    <a:pt x="4073481" y="14287507"/>
                  </a:lnTo>
                  <a:lnTo>
                    <a:pt x="4132465" y="14351000"/>
                  </a:lnTo>
                  <a:lnTo>
                    <a:pt x="4180878" y="14351000"/>
                  </a:lnTo>
                  <a:lnTo>
                    <a:pt x="4180878" y="14224000"/>
                  </a:lnTo>
                  <a:close/>
                </a:path>
                <a:path w="18021300" h="15113000">
                  <a:moveTo>
                    <a:pt x="5197348" y="14224000"/>
                  </a:moveTo>
                  <a:lnTo>
                    <a:pt x="5173141" y="14224000"/>
                  </a:lnTo>
                  <a:lnTo>
                    <a:pt x="5160807" y="14351000"/>
                  </a:lnTo>
                  <a:lnTo>
                    <a:pt x="5191302" y="14351000"/>
                  </a:lnTo>
                  <a:lnTo>
                    <a:pt x="5197348" y="14224000"/>
                  </a:lnTo>
                  <a:close/>
                </a:path>
                <a:path w="18021300" h="15113000">
                  <a:moveTo>
                    <a:pt x="5303240" y="14224000"/>
                  </a:moveTo>
                  <a:lnTo>
                    <a:pt x="5284754" y="14224000"/>
                  </a:lnTo>
                  <a:lnTo>
                    <a:pt x="5283949" y="14351000"/>
                  </a:lnTo>
                  <a:lnTo>
                    <a:pt x="5369788" y="14351000"/>
                  </a:lnTo>
                  <a:lnTo>
                    <a:pt x="5303240" y="14224000"/>
                  </a:lnTo>
                  <a:close/>
                </a:path>
                <a:path w="18021300" h="15113000">
                  <a:moveTo>
                    <a:pt x="5430153" y="14224000"/>
                  </a:moveTo>
                  <a:lnTo>
                    <a:pt x="5406802" y="14224000"/>
                  </a:lnTo>
                  <a:lnTo>
                    <a:pt x="5413278" y="14351000"/>
                  </a:lnTo>
                  <a:lnTo>
                    <a:pt x="5438238" y="14351000"/>
                  </a:lnTo>
                  <a:lnTo>
                    <a:pt x="5430153" y="14224000"/>
                  </a:lnTo>
                  <a:close/>
                </a:path>
                <a:path w="18021300" h="15113000">
                  <a:moveTo>
                    <a:pt x="5941883" y="14228538"/>
                  </a:moveTo>
                  <a:lnTo>
                    <a:pt x="5787275" y="14351000"/>
                  </a:lnTo>
                  <a:lnTo>
                    <a:pt x="6032309" y="14351000"/>
                  </a:lnTo>
                  <a:lnTo>
                    <a:pt x="5941883" y="14228538"/>
                  </a:lnTo>
                  <a:close/>
                </a:path>
                <a:path w="18021300" h="15113000">
                  <a:moveTo>
                    <a:pt x="6125719" y="14224000"/>
                  </a:moveTo>
                  <a:lnTo>
                    <a:pt x="5965761" y="14224000"/>
                  </a:lnTo>
                  <a:lnTo>
                    <a:pt x="6086767" y="14351000"/>
                  </a:lnTo>
                  <a:lnTo>
                    <a:pt x="6121418" y="14351000"/>
                  </a:lnTo>
                  <a:lnTo>
                    <a:pt x="6125719" y="14224000"/>
                  </a:lnTo>
                  <a:close/>
                </a:path>
                <a:path w="18021300" h="15113000">
                  <a:moveTo>
                    <a:pt x="6660597" y="14332088"/>
                  </a:moveTo>
                  <a:lnTo>
                    <a:pt x="6652488" y="14351000"/>
                  </a:lnTo>
                  <a:lnTo>
                    <a:pt x="6673659" y="14351000"/>
                  </a:lnTo>
                  <a:lnTo>
                    <a:pt x="6660597" y="14332088"/>
                  </a:lnTo>
                  <a:close/>
                </a:path>
                <a:path w="18021300" h="15113000">
                  <a:moveTo>
                    <a:pt x="6773494" y="14224000"/>
                  </a:moveTo>
                  <a:lnTo>
                    <a:pt x="6706946" y="14224000"/>
                  </a:lnTo>
                  <a:lnTo>
                    <a:pt x="6752323" y="14351000"/>
                  </a:lnTo>
                  <a:lnTo>
                    <a:pt x="6758368" y="14351000"/>
                  </a:lnTo>
                  <a:lnTo>
                    <a:pt x="6773494" y="14224000"/>
                  </a:lnTo>
                  <a:close/>
                </a:path>
                <a:path w="18021300" h="15113000">
                  <a:moveTo>
                    <a:pt x="7324090" y="14224000"/>
                  </a:moveTo>
                  <a:lnTo>
                    <a:pt x="7270014" y="14224000"/>
                  </a:lnTo>
                  <a:lnTo>
                    <a:pt x="7283297" y="14351000"/>
                  </a:lnTo>
                  <a:lnTo>
                    <a:pt x="7333165" y="14351000"/>
                  </a:lnTo>
                  <a:lnTo>
                    <a:pt x="7324090" y="14224000"/>
                  </a:lnTo>
                  <a:close/>
                </a:path>
                <a:path w="18021300" h="15113000">
                  <a:moveTo>
                    <a:pt x="7434274" y="14224000"/>
                  </a:moveTo>
                  <a:lnTo>
                    <a:pt x="7399718" y="14224000"/>
                  </a:lnTo>
                  <a:lnTo>
                    <a:pt x="7388893" y="14351000"/>
                  </a:lnTo>
                  <a:lnTo>
                    <a:pt x="7408799" y="14351000"/>
                  </a:lnTo>
                  <a:lnTo>
                    <a:pt x="7434274" y="14224000"/>
                  </a:lnTo>
                  <a:close/>
                </a:path>
                <a:path w="18021300" h="15113000">
                  <a:moveTo>
                    <a:pt x="7929130" y="14224000"/>
                  </a:moveTo>
                  <a:lnTo>
                    <a:pt x="7868627" y="14224000"/>
                  </a:lnTo>
                  <a:lnTo>
                    <a:pt x="7877708" y="14351000"/>
                  </a:lnTo>
                  <a:lnTo>
                    <a:pt x="8035023" y="14351000"/>
                  </a:lnTo>
                  <a:lnTo>
                    <a:pt x="7929130" y="14224000"/>
                  </a:lnTo>
                  <a:close/>
                </a:path>
                <a:path w="18021300" h="15113000">
                  <a:moveTo>
                    <a:pt x="8543682" y="14224000"/>
                  </a:moveTo>
                  <a:lnTo>
                    <a:pt x="8527612" y="14224000"/>
                  </a:lnTo>
                  <a:lnTo>
                    <a:pt x="8523216" y="14351000"/>
                  </a:lnTo>
                  <a:lnTo>
                    <a:pt x="8542875" y="14351000"/>
                  </a:lnTo>
                  <a:lnTo>
                    <a:pt x="8543682" y="14224000"/>
                  </a:lnTo>
                  <a:close/>
                </a:path>
                <a:path w="18021300" h="15113000">
                  <a:moveTo>
                    <a:pt x="8660529" y="14224000"/>
                  </a:moveTo>
                  <a:lnTo>
                    <a:pt x="8624938" y="14224000"/>
                  </a:lnTo>
                  <a:lnTo>
                    <a:pt x="8639117" y="14351000"/>
                  </a:lnTo>
                  <a:lnTo>
                    <a:pt x="8669180" y="14351000"/>
                  </a:lnTo>
                  <a:lnTo>
                    <a:pt x="8660529" y="14224000"/>
                  </a:lnTo>
                  <a:close/>
                </a:path>
                <a:path w="18021300" h="15113000">
                  <a:moveTo>
                    <a:pt x="9127121" y="14224000"/>
                  </a:moveTo>
                  <a:lnTo>
                    <a:pt x="9094227" y="14224000"/>
                  </a:lnTo>
                  <a:lnTo>
                    <a:pt x="9092761" y="14351000"/>
                  </a:lnTo>
                  <a:lnTo>
                    <a:pt x="9197844" y="14351000"/>
                  </a:lnTo>
                  <a:lnTo>
                    <a:pt x="9189907" y="14289888"/>
                  </a:lnTo>
                  <a:lnTo>
                    <a:pt x="9127121" y="14224000"/>
                  </a:lnTo>
                  <a:close/>
                </a:path>
                <a:path w="18021300" h="15113000">
                  <a:moveTo>
                    <a:pt x="9189907" y="14289888"/>
                  </a:moveTo>
                  <a:lnTo>
                    <a:pt x="9197844" y="14351000"/>
                  </a:lnTo>
                  <a:lnTo>
                    <a:pt x="9248140" y="14351000"/>
                  </a:lnTo>
                  <a:lnTo>
                    <a:pt x="9189907" y="14289888"/>
                  </a:lnTo>
                  <a:close/>
                </a:path>
                <a:path w="18021300" h="15113000">
                  <a:moveTo>
                    <a:pt x="9270111" y="14224000"/>
                  </a:moveTo>
                  <a:lnTo>
                    <a:pt x="9181349" y="14224000"/>
                  </a:lnTo>
                  <a:lnTo>
                    <a:pt x="9189907" y="14289888"/>
                  </a:lnTo>
                  <a:lnTo>
                    <a:pt x="9248140" y="14351000"/>
                  </a:lnTo>
                  <a:lnTo>
                    <a:pt x="9275356" y="14351000"/>
                  </a:lnTo>
                  <a:lnTo>
                    <a:pt x="9270111" y="14224000"/>
                  </a:lnTo>
                  <a:close/>
                </a:path>
                <a:path w="18021300" h="15113000">
                  <a:moveTo>
                    <a:pt x="9370280" y="14224000"/>
                  </a:moveTo>
                  <a:lnTo>
                    <a:pt x="9317710" y="14224000"/>
                  </a:lnTo>
                  <a:lnTo>
                    <a:pt x="9311665" y="14351000"/>
                  </a:lnTo>
                  <a:lnTo>
                    <a:pt x="9356904" y="14351000"/>
                  </a:lnTo>
                  <a:lnTo>
                    <a:pt x="9370280" y="14224000"/>
                  </a:lnTo>
                  <a:close/>
                </a:path>
                <a:path w="18021300" h="15113000">
                  <a:moveTo>
                    <a:pt x="9805535" y="14224000"/>
                  </a:moveTo>
                  <a:lnTo>
                    <a:pt x="9785776" y="14351000"/>
                  </a:lnTo>
                  <a:lnTo>
                    <a:pt x="9824158" y="14351000"/>
                  </a:lnTo>
                  <a:lnTo>
                    <a:pt x="9805535" y="14224000"/>
                  </a:lnTo>
                  <a:close/>
                </a:path>
                <a:path w="18021300" h="15113000">
                  <a:moveTo>
                    <a:pt x="10451609" y="14224000"/>
                  </a:moveTo>
                  <a:lnTo>
                    <a:pt x="10434302" y="14224000"/>
                  </a:lnTo>
                  <a:lnTo>
                    <a:pt x="10443854" y="14351000"/>
                  </a:lnTo>
                  <a:lnTo>
                    <a:pt x="10464279" y="14351000"/>
                  </a:lnTo>
                  <a:lnTo>
                    <a:pt x="10451609" y="14224000"/>
                  </a:lnTo>
                  <a:close/>
                </a:path>
                <a:path w="18021300" h="15113000">
                  <a:moveTo>
                    <a:pt x="10494530" y="14224000"/>
                  </a:moveTo>
                  <a:lnTo>
                    <a:pt x="10465412" y="14224000"/>
                  </a:lnTo>
                  <a:lnTo>
                    <a:pt x="10464279" y="14351000"/>
                  </a:lnTo>
                  <a:lnTo>
                    <a:pt x="10481011" y="14351000"/>
                  </a:lnTo>
                  <a:lnTo>
                    <a:pt x="10494530" y="14224000"/>
                  </a:lnTo>
                  <a:close/>
                </a:path>
                <a:path w="18021300" h="15113000">
                  <a:moveTo>
                    <a:pt x="10573194" y="14224000"/>
                  </a:moveTo>
                  <a:lnTo>
                    <a:pt x="10552010" y="14224000"/>
                  </a:lnTo>
                  <a:lnTo>
                    <a:pt x="10558056" y="14351000"/>
                  </a:lnTo>
                  <a:lnTo>
                    <a:pt x="10590300" y="14351000"/>
                  </a:lnTo>
                  <a:lnTo>
                    <a:pt x="10573194" y="14224000"/>
                  </a:lnTo>
                  <a:close/>
                </a:path>
                <a:path w="18021300" h="15113000">
                  <a:moveTo>
                    <a:pt x="10678327" y="14343292"/>
                  </a:moveTo>
                  <a:lnTo>
                    <a:pt x="10679061" y="14351000"/>
                  </a:lnTo>
                  <a:lnTo>
                    <a:pt x="10685119" y="14351000"/>
                  </a:lnTo>
                  <a:lnTo>
                    <a:pt x="10678327" y="14343292"/>
                  </a:lnTo>
                  <a:close/>
                </a:path>
                <a:path w="18021300" h="15113000">
                  <a:moveTo>
                    <a:pt x="11229657" y="14097000"/>
                  </a:moveTo>
                  <a:lnTo>
                    <a:pt x="11223599" y="14097000"/>
                  </a:lnTo>
                  <a:lnTo>
                    <a:pt x="11063262" y="14224000"/>
                  </a:lnTo>
                  <a:lnTo>
                    <a:pt x="11072342" y="14351000"/>
                  </a:lnTo>
                  <a:lnTo>
                    <a:pt x="11123777" y="14351000"/>
                  </a:lnTo>
                  <a:lnTo>
                    <a:pt x="11117732" y="14224000"/>
                  </a:lnTo>
                  <a:lnTo>
                    <a:pt x="11253863" y="14224000"/>
                  </a:lnTo>
                  <a:lnTo>
                    <a:pt x="11229657" y="14097000"/>
                  </a:lnTo>
                  <a:close/>
                </a:path>
                <a:path w="18021300" h="15113000">
                  <a:moveTo>
                    <a:pt x="11308308" y="14224000"/>
                  </a:moveTo>
                  <a:lnTo>
                    <a:pt x="11166132" y="14224000"/>
                  </a:lnTo>
                  <a:lnTo>
                    <a:pt x="11262931" y="14351000"/>
                  </a:lnTo>
                  <a:lnTo>
                    <a:pt x="11265954" y="14351000"/>
                  </a:lnTo>
                  <a:lnTo>
                    <a:pt x="11308308" y="14224000"/>
                  </a:lnTo>
                  <a:close/>
                </a:path>
                <a:path w="18021300" h="15113000">
                  <a:moveTo>
                    <a:pt x="11783275" y="14224000"/>
                  </a:moveTo>
                  <a:lnTo>
                    <a:pt x="11768150" y="14224000"/>
                  </a:lnTo>
                  <a:lnTo>
                    <a:pt x="11780253" y="14351000"/>
                  </a:lnTo>
                  <a:lnTo>
                    <a:pt x="11783275" y="14351000"/>
                  </a:lnTo>
                  <a:lnTo>
                    <a:pt x="11783275" y="14224000"/>
                  </a:lnTo>
                  <a:close/>
                </a:path>
                <a:path w="18021300" h="15113000">
                  <a:moveTo>
                    <a:pt x="11871007" y="14224000"/>
                  </a:moveTo>
                  <a:lnTo>
                    <a:pt x="11861927" y="14224000"/>
                  </a:lnTo>
                  <a:lnTo>
                    <a:pt x="11828653" y="14351000"/>
                  </a:lnTo>
                  <a:lnTo>
                    <a:pt x="11840756" y="14351000"/>
                  </a:lnTo>
                  <a:lnTo>
                    <a:pt x="11871007" y="14224000"/>
                  </a:lnTo>
                  <a:close/>
                </a:path>
                <a:path w="18021300" h="15113000">
                  <a:moveTo>
                    <a:pt x="11922442" y="14224000"/>
                  </a:moveTo>
                  <a:lnTo>
                    <a:pt x="11871007" y="14224000"/>
                  </a:lnTo>
                  <a:lnTo>
                    <a:pt x="11907304" y="14351000"/>
                  </a:lnTo>
                  <a:lnTo>
                    <a:pt x="11929250" y="14351000"/>
                  </a:lnTo>
                  <a:lnTo>
                    <a:pt x="11922442" y="14224000"/>
                  </a:lnTo>
                  <a:close/>
                </a:path>
                <a:path w="18021300" h="15113000">
                  <a:moveTo>
                    <a:pt x="12318746" y="14224000"/>
                  </a:moveTo>
                  <a:lnTo>
                    <a:pt x="12315723" y="14224000"/>
                  </a:lnTo>
                  <a:lnTo>
                    <a:pt x="12279414" y="14351000"/>
                  </a:lnTo>
                  <a:lnTo>
                    <a:pt x="12421603" y="14351000"/>
                  </a:lnTo>
                  <a:lnTo>
                    <a:pt x="12318746" y="14224000"/>
                  </a:lnTo>
                  <a:close/>
                </a:path>
                <a:path w="18021300" h="15113000">
                  <a:moveTo>
                    <a:pt x="12503277" y="14224000"/>
                  </a:moveTo>
                  <a:lnTo>
                    <a:pt x="12348997" y="14224000"/>
                  </a:lnTo>
                  <a:lnTo>
                    <a:pt x="12451854" y="14351000"/>
                  </a:lnTo>
                  <a:lnTo>
                    <a:pt x="12512357" y="14351000"/>
                  </a:lnTo>
                  <a:lnTo>
                    <a:pt x="12503277" y="14224000"/>
                  </a:lnTo>
                  <a:close/>
                </a:path>
                <a:path w="18021300" h="15113000">
                  <a:moveTo>
                    <a:pt x="13712146" y="14224000"/>
                  </a:moveTo>
                  <a:lnTo>
                    <a:pt x="13692955" y="14224000"/>
                  </a:lnTo>
                  <a:lnTo>
                    <a:pt x="13684449" y="14351000"/>
                  </a:lnTo>
                  <a:lnTo>
                    <a:pt x="13704298" y="14351000"/>
                  </a:lnTo>
                  <a:lnTo>
                    <a:pt x="13712146" y="14224000"/>
                  </a:lnTo>
                  <a:close/>
                </a:path>
                <a:path w="18021300" h="15113000">
                  <a:moveTo>
                    <a:pt x="13781154" y="14224000"/>
                  </a:moveTo>
                  <a:lnTo>
                    <a:pt x="13764806" y="14224000"/>
                  </a:lnTo>
                  <a:lnTo>
                    <a:pt x="13758760" y="14351000"/>
                  </a:lnTo>
                  <a:lnTo>
                    <a:pt x="13773873" y="14351000"/>
                  </a:lnTo>
                  <a:lnTo>
                    <a:pt x="13781154" y="14224000"/>
                  </a:lnTo>
                  <a:close/>
                </a:path>
                <a:path w="18021300" h="15113000">
                  <a:moveTo>
                    <a:pt x="13909071" y="14224000"/>
                  </a:moveTo>
                  <a:lnTo>
                    <a:pt x="13849090" y="14224000"/>
                  </a:lnTo>
                  <a:lnTo>
                    <a:pt x="13856696" y="14351000"/>
                  </a:lnTo>
                  <a:lnTo>
                    <a:pt x="13897160" y="14351000"/>
                  </a:lnTo>
                  <a:lnTo>
                    <a:pt x="13909071" y="14224000"/>
                  </a:lnTo>
                  <a:close/>
                </a:path>
                <a:path w="18021300" h="15113000">
                  <a:moveTo>
                    <a:pt x="14375886" y="14325578"/>
                  </a:moveTo>
                  <a:lnTo>
                    <a:pt x="14387995" y="14351000"/>
                  </a:lnTo>
                  <a:lnTo>
                    <a:pt x="14391030" y="14351000"/>
                  </a:lnTo>
                  <a:lnTo>
                    <a:pt x="14390021" y="14340411"/>
                  </a:lnTo>
                  <a:lnTo>
                    <a:pt x="14375886" y="14325578"/>
                  </a:lnTo>
                  <a:close/>
                </a:path>
                <a:path w="18021300" h="15113000">
                  <a:moveTo>
                    <a:pt x="14412201" y="14224000"/>
                  </a:moveTo>
                  <a:lnTo>
                    <a:pt x="14378927" y="14224000"/>
                  </a:lnTo>
                  <a:lnTo>
                    <a:pt x="14390033" y="14340424"/>
                  </a:lnTo>
                  <a:lnTo>
                    <a:pt x="14400110" y="14351000"/>
                  </a:lnTo>
                  <a:lnTo>
                    <a:pt x="14439430" y="14351000"/>
                  </a:lnTo>
                  <a:lnTo>
                    <a:pt x="14426033" y="14238515"/>
                  </a:lnTo>
                  <a:lnTo>
                    <a:pt x="14412201" y="14224000"/>
                  </a:lnTo>
                  <a:close/>
                </a:path>
                <a:path w="18021300" h="15113000">
                  <a:moveTo>
                    <a:pt x="14442455" y="14255750"/>
                  </a:moveTo>
                  <a:lnTo>
                    <a:pt x="14487842" y="14351000"/>
                  </a:lnTo>
                  <a:lnTo>
                    <a:pt x="14533219" y="14351000"/>
                  </a:lnTo>
                  <a:lnTo>
                    <a:pt x="14442455" y="14255750"/>
                  </a:lnTo>
                  <a:close/>
                </a:path>
                <a:path w="18021300" h="15113000">
                  <a:moveTo>
                    <a:pt x="15043346" y="14224000"/>
                  </a:moveTo>
                  <a:lnTo>
                    <a:pt x="15018381" y="14224000"/>
                  </a:lnTo>
                  <a:lnTo>
                    <a:pt x="15026179" y="14351000"/>
                  </a:lnTo>
                  <a:lnTo>
                    <a:pt x="15050673" y="14351000"/>
                  </a:lnTo>
                  <a:lnTo>
                    <a:pt x="15043346" y="14224000"/>
                  </a:lnTo>
                  <a:close/>
                </a:path>
                <a:path w="18021300" h="15113000">
                  <a:moveTo>
                    <a:pt x="15104986" y="14224000"/>
                  </a:moveTo>
                  <a:lnTo>
                    <a:pt x="15095905" y="14224000"/>
                  </a:lnTo>
                  <a:lnTo>
                    <a:pt x="15065654" y="14351000"/>
                  </a:lnTo>
                  <a:lnTo>
                    <a:pt x="15074734" y="14351000"/>
                  </a:lnTo>
                  <a:lnTo>
                    <a:pt x="15104986" y="14224000"/>
                  </a:lnTo>
                  <a:close/>
                </a:path>
                <a:path w="18021300" h="15113000">
                  <a:moveTo>
                    <a:pt x="15165489" y="14224000"/>
                  </a:moveTo>
                  <a:lnTo>
                    <a:pt x="15162466" y="14224000"/>
                  </a:lnTo>
                  <a:lnTo>
                    <a:pt x="15157830" y="14351000"/>
                  </a:lnTo>
                  <a:lnTo>
                    <a:pt x="15177579" y="14351000"/>
                  </a:lnTo>
                  <a:lnTo>
                    <a:pt x="15165489" y="14224000"/>
                  </a:lnTo>
                  <a:close/>
                </a:path>
                <a:path w="18021300" h="15113000">
                  <a:moveTo>
                    <a:pt x="15583917" y="14224000"/>
                  </a:moveTo>
                  <a:lnTo>
                    <a:pt x="15563024" y="14224000"/>
                  </a:lnTo>
                  <a:lnTo>
                    <a:pt x="15551962" y="14351000"/>
                  </a:lnTo>
                  <a:lnTo>
                    <a:pt x="15576918" y="14351000"/>
                  </a:lnTo>
                  <a:lnTo>
                    <a:pt x="15583917" y="14224000"/>
                  </a:lnTo>
                  <a:close/>
                </a:path>
                <a:path w="18021300" h="15113000">
                  <a:moveTo>
                    <a:pt x="15736686" y="14224000"/>
                  </a:moveTo>
                  <a:lnTo>
                    <a:pt x="15702086" y="14224000"/>
                  </a:lnTo>
                  <a:lnTo>
                    <a:pt x="15712533" y="14351000"/>
                  </a:lnTo>
                  <a:lnTo>
                    <a:pt x="15746336" y="14351000"/>
                  </a:lnTo>
                  <a:lnTo>
                    <a:pt x="15736686" y="14224000"/>
                  </a:lnTo>
                  <a:close/>
                </a:path>
                <a:path w="18021300" h="15113000">
                  <a:moveTo>
                    <a:pt x="15861284" y="14224000"/>
                  </a:moveTo>
                  <a:lnTo>
                    <a:pt x="15776575" y="14224000"/>
                  </a:lnTo>
                  <a:lnTo>
                    <a:pt x="15797049" y="14351000"/>
                  </a:lnTo>
                  <a:lnTo>
                    <a:pt x="15839116" y="14351000"/>
                  </a:lnTo>
                  <a:lnTo>
                    <a:pt x="15861284" y="14224000"/>
                  </a:lnTo>
                  <a:close/>
                </a:path>
                <a:path w="18021300" h="15113000">
                  <a:moveTo>
                    <a:pt x="16257587" y="14224000"/>
                  </a:moveTo>
                  <a:lnTo>
                    <a:pt x="16225218" y="14224000"/>
                  </a:lnTo>
                  <a:lnTo>
                    <a:pt x="16209570" y="14351000"/>
                  </a:lnTo>
                  <a:lnTo>
                    <a:pt x="16267096" y="14351000"/>
                  </a:lnTo>
                  <a:lnTo>
                    <a:pt x="16258818" y="14225359"/>
                  </a:lnTo>
                  <a:lnTo>
                    <a:pt x="16257587" y="14224000"/>
                  </a:lnTo>
                  <a:close/>
                </a:path>
                <a:path w="18021300" h="15113000">
                  <a:moveTo>
                    <a:pt x="16378605" y="14224000"/>
                  </a:moveTo>
                  <a:lnTo>
                    <a:pt x="16258728" y="14224000"/>
                  </a:lnTo>
                  <a:lnTo>
                    <a:pt x="16258818" y="14225359"/>
                  </a:lnTo>
                  <a:lnTo>
                    <a:pt x="16372547" y="14351000"/>
                  </a:lnTo>
                  <a:lnTo>
                    <a:pt x="16378605" y="14224000"/>
                  </a:lnTo>
                  <a:close/>
                </a:path>
                <a:path w="18021300" h="15113000">
                  <a:moveTo>
                    <a:pt x="16514737" y="14224000"/>
                  </a:moveTo>
                  <a:lnTo>
                    <a:pt x="16378605" y="14224000"/>
                  </a:lnTo>
                  <a:lnTo>
                    <a:pt x="16463314" y="14351000"/>
                  </a:lnTo>
                  <a:lnTo>
                    <a:pt x="16469360" y="14351000"/>
                  </a:lnTo>
                  <a:lnTo>
                    <a:pt x="16514737" y="14224000"/>
                  </a:lnTo>
                  <a:close/>
                </a:path>
                <a:path w="18021300" h="15113000">
                  <a:moveTo>
                    <a:pt x="16973065" y="14224000"/>
                  </a:moveTo>
                  <a:lnTo>
                    <a:pt x="16946496" y="14224000"/>
                  </a:lnTo>
                  <a:lnTo>
                    <a:pt x="16947349" y="14351000"/>
                  </a:lnTo>
                  <a:lnTo>
                    <a:pt x="16970794" y="14351000"/>
                  </a:lnTo>
                  <a:lnTo>
                    <a:pt x="16973065" y="14224000"/>
                  </a:lnTo>
                  <a:close/>
                </a:path>
                <a:path w="18021300" h="15113000">
                  <a:moveTo>
                    <a:pt x="17089539" y="14224000"/>
                  </a:moveTo>
                  <a:lnTo>
                    <a:pt x="17026050" y="14224000"/>
                  </a:lnTo>
                  <a:lnTo>
                    <a:pt x="17010875" y="14351000"/>
                  </a:lnTo>
                  <a:lnTo>
                    <a:pt x="17099509" y="14351000"/>
                  </a:lnTo>
                  <a:lnTo>
                    <a:pt x="17089539" y="14224000"/>
                  </a:lnTo>
                  <a:close/>
                </a:path>
                <a:path w="18021300" h="15113000">
                  <a:moveTo>
                    <a:pt x="17594745" y="14224000"/>
                  </a:moveTo>
                  <a:lnTo>
                    <a:pt x="17555425" y="14224000"/>
                  </a:lnTo>
                  <a:lnTo>
                    <a:pt x="17597780" y="14351000"/>
                  </a:lnTo>
                  <a:lnTo>
                    <a:pt x="17697602" y="14351000"/>
                  </a:lnTo>
                  <a:lnTo>
                    <a:pt x="17594745" y="14224000"/>
                  </a:lnTo>
                  <a:close/>
                </a:path>
                <a:path w="18021300" h="15113000">
                  <a:moveTo>
                    <a:pt x="17791391" y="14224000"/>
                  </a:moveTo>
                  <a:lnTo>
                    <a:pt x="17733899" y="14224000"/>
                  </a:lnTo>
                  <a:lnTo>
                    <a:pt x="17742979" y="14351000"/>
                  </a:lnTo>
                  <a:lnTo>
                    <a:pt x="17749037" y="14351000"/>
                  </a:lnTo>
                  <a:lnTo>
                    <a:pt x="17791391" y="14224000"/>
                  </a:lnTo>
                  <a:close/>
                </a:path>
                <a:path w="18021300" h="15113000">
                  <a:moveTo>
                    <a:pt x="10666958" y="14224000"/>
                  </a:moveTo>
                  <a:lnTo>
                    <a:pt x="10573194" y="14224000"/>
                  </a:lnTo>
                  <a:lnTo>
                    <a:pt x="10678327" y="14343292"/>
                  </a:lnTo>
                  <a:lnTo>
                    <a:pt x="10666958" y="14224000"/>
                  </a:lnTo>
                  <a:close/>
                </a:path>
                <a:path w="18021300" h="15113000">
                  <a:moveTo>
                    <a:pt x="795642" y="14224000"/>
                  </a:moveTo>
                  <a:lnTo>
                    <a:pt x="786561" y="14224000"/>
                  </a:lnTo>
                  <a:lnTo>
                    <a:pt x="797657" y="14340424"/>
                  </a:lnTo>
                  <a:lnTo>
                    <a:pt x="798432" y="14341238"/>
                  </a:lnTo>
                  <a:lnTo>
                    <a:pt x="795642" y="14224000"/>
                  </a:lnTo>
                  <a:close/>
                </a:path>
                <a:path w="18021300" h="15113000">
                  <a:moveTo>
                    <a:pt x="786561" y="14224000"/>
                  </a:moveTo>
                  <a:lnTo>
                    <a:pt x="686739" y="14224000"/>
                  </a:lnTo>
                  <a:lnTo>
                    <a:pt x="797657" y="14340424"/>
                  </a:lnTo>
                  <a:lnTo>
                    <a:pt x="786561" y="14224000"/>
                  </a:lnTo>
                  <a:close/>
                </a:path>
                <a:path w="18021300" h="15113000">
                  <a:moveTo>
                    <a:pt x="6706946" y="14224000"/>
                  </a:moveTo>
                  <a:lnTo>
                    <a:pt x="6585940" y="14224000"/>
                  </a:lnTo>
                  <a:lnTo>
                    <a:pt x="6660597" y="14332088"/>
                  </a:lnTo>
                  <a:lnTo>
                    <a:pt x="6706946" y="14224000"/>
                  </a:lnTo>
                  <a:close/>
                </a:path>
                <a:path w="18021300" h="15113000">
                  <a:moveTo>
                    <a:pt x="14327505" y="14224000"/>
                  </a:moveTo>
                  <a:lnTo>
                    <a:pt x="14279092" y="14224000"/>
                  </a:lnTo>
                  <a:lnTo>
                    <a:pt x="14375886" y="14325578"/>
                  </a:lnTo>
                  <a:lnTo>
                    <a:pt x="14327505" y="14224000"/>
                  </a:lnTo>
                  <a:close/>
                </a:path>
                <a:path w="18021300" h="15113000">
                  <a:moveTo>
                    <a:pt x="4065916" y="14224000"/>
                  </a:moveTo>
                  <a:lnTo>
                    <a:pt x="4014482" y="14224000"/>
                  </a:lnTo>
                  <a:lnTo>
                    <a:pt x="4073481" y="14287507"/>
                  </a:lnTo>
                  <a:lnTo>
                    <a:pt x="4065916" y="14224000"/>
                  </a:lnTo>
                  <a:close/>
                </a:path>
                <a:path w="18021300" h="15113000">
                  <a:moveTo>
                    <a:pt x="14427327" y="14224000"/>
                  </a:moveTo>
                  <a:lnTo>
                    <a:pt x="14424304" y="14224000"/>
                  </a:lnTo>
                  <a:lnTo>
                    <a:pt x="14426033" y="14238515"/>
                  </a:lnTo>
                  <a:lnTo>
                    <a:pt x="14442455" y="14255750"/>
                  </a:lnTo>
                  <a:lnTo>
                    <a:pt x="14427327" y="14224000"/>
                  </a:lnTo>
                  <a:close/>
                </a:path>
                <a:path w="18021300" h="15113000">
                  <a:moveTo>
                    <a:pt x="5947613" y="14224000"/>
                  </a:moveTo>
                  <a:lnTo>
                    <a:pt x="5938532" y="14224000"/>
                  </a:lnTo>
                  <a:lnTo>
                    <a:pt x="5941883" y="14228538"/>
                  </a:lnTo>
                  <a:lnTo>
                    <a:pt x="5947613" y="14224000"/>
                  </a:lnTo>
                  <a:close/>
                </a:path>
                <a:path w="18021300" h="15113000">
                  <a:moveTo>
                    <a:pt x="16258728" y="14224000"/>
                  </a:moveTo>
                  <a:lnTo>
                    <a:pt x="16257587" y="14224000"/>
                  </a:lnTo>
                  <a:lnTo>
                    <a:pt x="16258818" y="14225359"/>
                  </a:lnTo>
                  <a:lnTo>
                    <a:pt x="16258728" y="14224000"/>
                  </a:lnTo>
                  <a:close/>
                </a:path>
                <a:path w="18021300" h="15113000">
                  <a:moveTo>
                    <a:pt x="311607" y="14097000"/>
                  </a:moveTo>
                  <a:lnTo>
                    <a:pt x="264337" y="14097000"/>
                  </a:lnTo>
                  <a:lnTo>
                    <a:pt x="248081" y="14224000"/>
                  </a:lnTo>
                  <a:lnTo>
                    <a:pt x="317941" y="14224000"/>
                  </a:lnTo>
                  <a:lnTo>
                    <a:pt x="311607" y="14097000"/>
                  </a:lnTo>
                  <a:close/>
                </a:path>
                <a:path w="18021300" h="15113000">
                  <a:moveTo>
                    <a:pt x="384213" y="14097000"/>
                  </a:moveTo>
                  <a:lnTo>
                    <a:pt x="345586" y="14097000"/>
                  </a:lnTo>
                  <a:lnTo>
                    <a:pt x="363029" y="14224000"/>
                  </a:lnTo>
                  <a:lnTo>
                    <a:pt x="396303" y="14224000"/>
                  </a:lnTo>
                  <a:lnTo>
                    <a:pt x="384213" y="14097000"/>
                  </a:lnTo>
                  <a:close/>
                </a:path>
                <a:path w="18021300" h="15113000">
                  <a:moveTo>
                    <a:pt x="478516" y="14097000"/>
                  </a:moveTo>
                  <a:lnTo>
                    <a:pt x="457763" y="14097000"/>
                  </a:lnTo>
                  <a:lnTo>
                    <a:pt x="444715" y="14224000"/>
                  </a:lnTo>
                  <a:lnTo>
                    <a:pt x="456819" y="14224000"/>
                  </a:lnTo>
                  <a:lnTo>
                    <a:pt x="478516" y="14097000"/>
                  </a:lnTo>
                  <a:close/>
                </a:path>
                <a:path w="18021300" h="15113000">
                  <a:moveTo>
                    <a:pt x="919670" y="14097000"/>
                  </a:moveTo>
                  <a:lnTo>
                    <a:pt x="870135" y="14097000"/>
                  </a:lnTo>
                  <a:lnTo>
                    <a:pt x="864134" y="14224000"/>
                  </a:lnTo>
                  <a:lnTo>
                    <a:pt x="922705" y="14224000"/>
                  </a:lnTo>
                  <a:lnTo>
                    <a:pt x="919670" y="14097000"/>
                  </a:lnTo>
                  <a:close/>
                </a:path>
                <a:path w="18021300" h="15113000">
                  <a:moveTo>
                    <a:pt x="994309" y="14099188"/>
                  </a:moveTo>
                  <a:lnTo>
                    <a:pt x="1010424" y="14224000"/>
                  </a:lnTo>
                  <a:lnTo>
                    <a:pt x="1070940" y="14224000"/>
                  </a:lnTo>
                  <a:lnTo>
                    <a:pt x="1069636" y="14180272"/>
                  </a:lnTo>
                  <a:lnTo>
                    <a:pt x="994309" y="14099188"/>
                  </a:lnTo>
                  <a:close/>
                </a:path>
                <a:path w="18021300" h="15113000">
                  <a:moveTo>
                    <a:pt x="1158671" y="14097000"/>
                  </a:moveTo>
                  <a:lnTo>
                    <a:pt x="1067154" y="14097000"/>
                  </a:lnTo>
                  <a:lnTo>
                    <a:pt x="1069636" y="14180272"/>
                  </a:lnTo>
                  <a:lnTo>
                    <a:pt x="1110259" y="14224000"/>
                  </a:lnTo>
                  <a:lnTo>
                    <a:pt x="1116317" y="14224000"/>
                  </a:lnTo>
                  <a:lnTo>
                    <a:pt x="1158671" y="14097000"/>
                  </a:lnTo>
                  <a:close/>
                </a:path>
                <a:path w="18021300" h="15113000">
                  <a:moveTo>
                    <a:pt x="1594307" y="14097000"/>
                  </a:moveTo>
                  <a:lnTo>
                    <a:pt x="1561356" y="14097000"/>
                  </a:lnTo>
                  <a:lnTo>
                    <a:pt x="1556110" y="14224000"/>
                  </a:lnTo>
                  <a:lnTo>
                    <a:pt x="1582062" y="14224000"/>
                  </a:lnTo>
                  <a:lnTo>
                    <a:pt x="1594307" y="14097000"/>
                  </a:lnTo>
                  <a:close/>
                </a:path>
                <a:path w="18021300" h="15113000">
                  <a:moveTo>
                    <a:pt x="1671447" y="14097000"/>
                  </a:moveTo>
                  <a:lnTo>
                    <a:pt x="1647623" y="14097000"/>
                  </a:lnTo>
                  <a:lnTo>
                    <a:pt x="1648755" y="14224000"/>
                  </a:lnTo>
                  <a:lnTo>
                    <a:pt x="1660764" y="14224000"/>
                  </a:lnTo>
                  <a:lnTo>
                    <a:pt x="1671447" y="14097000"/>
                  </a:lnTo>
                  <a:close/>
                </a:path>
                <a:path w="18021300" h="15113000">
                  <a:moveTo>
                    <a:pt x="2148488" y="14097000"/>
                  </a:moveTo>
                  <a:lnTo>
                    <a:pt x="2129389" y="14097000"/>
                  </a:lnTo>
                  <a:lnTo>
                    <a:pt x="2124144" y="14224000"/>
                  </a:lnTo>
                  <a:lnTo>
                    <a:pt x="2141867" y="14224000"/>
                  </a:lnTo>
                  <a:lnTo>
                    <a:pt x="2148488" y="14097000"/>
                  </a:lnTo>
                  <a:close/>
                </a:path>
                <a:path w="18021300" h="15113000">
                  <a:moveTo>
                    <a:pt x="2298779" y="14130864"/>
                  </a:moveTo>
                  <a:lnTo>
                    <a:pt x="2347582" y="14224000"/>
                  </a:lnTo>
                  <a:lnTo>
                    <a:pt x="2380869" y="14224000"/>
                  </a:lnTo>
                  <a:lnTo>
                    <a:pt x="2298779" y="14130864"/>
                  </a:lnTo>
                  <a:close/>
                </a:path>
                <a:path w="18021300" h="15113000">
                  <a:moveTo>
                    <a:pt x="2416027" y="14097000"/>
                  </a:moveTo>
                  <a:lnTo>
                    <a:pt x="2391075" y="14097000"/>
                  </a:lnTo>
                  <a:lnTo>
                    <a:pt x="2387907" y="14224000"/>
                  </a:lnTo>
                  <a:lnTo>
                    <a:pt x="2413334" y="14224000"/>
                  </a:lnTo>
                  <a:lnTo>
                    <a:pt x="2416027" y="14097000"/>
                  </a:lnTo>
                  <a:close/>
                </a:path>
                <a:path w="18021300" h="15113000">
                  <a:moveTo>
                    <a:pt x="2868473" y="14177813"/>
                  </a:moveTo>
                  <a:lnTo>
                    <a:pt x="2886075" y="14224000"/>
                  </a:lnTo>
                  <a:lnTo>
                    <a:pt x="2887284" y="14198594"/>
                  </a:lnTo>
                  <a:lnTo>
                    <a:pt x="2868473" y="14177813"/>
                  </a:lnTo>
                  <a:close/>
                </a:path>
                <a:path w="18021300" h="15113000">
                  <a:moveTo>
                    <a:pt x="2946577" y="14097000"/>
                  </a:moveTo>
                  <a:lnTo>
                    <a:pt x="2892120" y="14097000"/>
                  </a:lnTo>
                  <a:lnTo>
                    <a:pt x="2887289" y="14198600"/>
                  </a:lnTo>
                  <a:lnTo>
                    <a:pt x="2910281" y="14224000"/>
                  </a:lnTo>
                  <a:lnTo>
                    <a:pt x="3052457" y="14224000"/>
                  </a:lnTo>
                  <a:lnTo>
                    <a:pt x="2946577" y="14097000"/>
                  </a:lnTo>
                  <a:close/>
                </a:path>
                <a:path w="18021300" h="15113000">
                  <a:moveTo>
                    <a:pt x="3563721" y="14097000"/>
                  </a:moveTo>
                  <a:lnTo>
                    <a:pt x="3512248" y="14097000"/>
                  </a:lnTo>
                  <a:lnTo>
                    <a:pt x="3503218" y="14224000"/>
                  </a:lnTo>
                  <a:lnTo>
                    <a:pt x="3618179" y="14224000"/>
                  </a:lnTo>
                  <a:lnTo>
                    <a:pt x="3582530" y="14124227"/>
                  </a:lnTo>
                  <a:lnTo>
                    <a:pt x="3563721" y="14097000"/>
                  </a:lnTo>
                  <a:close/>
                </a:path>
                <a:path w="18021300" h="15113000">
                  <a:moveTo>
                    <a:pt x="3630282" y="14097000"/>
                  </a:moveTo>
                  <a:lnTo>
                    <a:pt x="3572802" y="14097000"/>
                  </a:lnTo>
                  <a:lnTo>
                    <a:pt x="3582530" y="14124227"/>
                  </a:lnTo>
                  <a:lnTo>
                    <a:pt x="3651453" y="14224000"/>
                  </a:lnTo>
                  <a:lnTo>
                    <a:pt x="3669614" y="14224000"/>
                  </a:lnTo>
                  <a:lnTo>
                    <a:pt x="3630282" y="14097000"/>
                  </a:lnTo>
                  <a:close/>
                </a:path>
                <a:path w="18021300" h="15113000">
                  <a:moveTo>
                    <a:pt x="4135488" y="14097000"/>
                  </a:moveTo>
                  <a:lnTo>
                    <a:pt x="4096169" y="14097000"/>
                  </a:lnTo>
                  <a:lnTo>
                    <a:pt x="4138523" y="14224000"/>
                  </a:lnTo>
                  <a:lnTo>
                    <a:pt x="4238345" y="14224000"/>
                  </a:lnTo>
                  <a:lnTo>
                    <a:pt x="4135488" y="14097000"/>
                  </a:lnTo>
                  <a:close/>
                </a:path>
                <a:path w="18021300" h="15113000">
                  <a:moveTo>
                    <a:pt x="4323054" y="14097000"/>
                  </a:moveTo>
                  <a:lnTo>
                    <a:pt x="4274654" y="14097000"/>
                  </a:lnTo>
                  <a:lnTo>
                    <a:pt x="4283735" y="14224000"/>
                  </a:lnTo>
                  <a:lnTo>
                    <a:pt x="4332135" y="14224000"/>
                  </a:lnTo>
                  <a:lnTo>
                    <a:pt x="4323054" y="14097000"/>
                  </a:lnTo>
                  <a:close/>
                </a:path>
                <a:path w="18021300" h="15113000">
                  <a:moveTo>
                    <a:pt x="5009794" y="14097000"/>
                  </a:moveTo>
                  <a:lnTo>
                    <a:pt x="4849456" y="14097000"/>
                  </a:lnTo>
                  <a:lnTo>
                    <a:pt x="4849456" y="14224000"/>
                  </a:lnTo>
                  <a:lnTo>
                    <a:pt x="5003736" y="14224000"/>
                  </a:lnTo>
                  <a:lnTo>
                    <a:pt x="5009794" y="14097000"/>
                  </a:lnTo>
                  <a:close/>
                </a:path>
                <a:path w="18021300" h="15113000">
                  <a:moveTo>
                    <a:pt x="5496852" y="14097000"/>
                  </a:moveTo>
                  <a:lnTo>
                    <a:pt x="5453740" y="14097000"/>
                  </a:lnTo>
                  <a:lnTo>
                    <a:pt x="5444096" y="14224000"/>
                  </a:lnTo>
                  <a:lnTo>
                    <a:pt x="5502897" y="14224000"/>
                  </a:lnTo>
                  <a:lnTo>
                    <a:pt x="5496852" y="14097000"/>
                  </a:lnTo>
                  <a:close/>
                </a:path>
                <a:path w="18021300" h="15113000">
                  <a:moveTo>
                    <a:pt x="5652268" y="14097000"/>
                  </a:moveTo>
                  <a:lnTo>
                    <a:pt x="5625045" y="14097000"/>
                  </a:lnTo>
                  <a:lnTo>
                    <a:pt x="5618762" y="14224000"/>
                  </a:lnTo>
                  <a:lnTo>
                    <a:pt x="5643807" y="14224000"/>
                  </a:lnTo>
                  <a:lnTo>
                    <a:pt x="5652268" y="14097000"/>
                  </a:lnTo>
                  <a:close/>
                </a:path>
                <a:path w="18021300" h="15113000">
                  <a:moveTo>
                    <a:pt x="6098870" y="14097000"/>
                  </a:moveTo>
                  <a:lnTo>
                    <a:pt x="6065596" y="14097000"/>
                  </a:lnTo>
                  <a:lnTo>
                    <a:pt x="6077686" y="14224000"/>
                  </a:lnTo>
                  <a:lnTo>
                    <a:pt x="6185462" y="14224000"/>
                  </a:lnTo>
                  <a:lnTo>
                    <a:pt x="6180120" y="14182275"/>
                  </a:lnTo>
                  <a:lnTo>
                    <a:pt x="6098870" y="14097000"/>
                  </a:lnTo>
                  <a:close/>
                </a:path>
                <a:path w="18021300" h="15113000">
                  <a:moveTo>
                    <a:pt x="6180120" y="14182275"/>
                  </a:moveTo>
                  <a:lnTo>
                    <a:pt x="6185462" y="14224000"/>
                  </a:lnTo>
                  <a:lnTo>
                    <a:pt x="6219875" y="14224000"/>
                  </a:lnTo>
                  <a:lnTo>
                    <a:pt x="6180120" y="14182275"/>
                  </a:lnTo>
                  <a:close/>
                </a:path>
                <a:path w="18021300" h="15113000">
                  <a:moveTo>
                    <a:pt x="6328645" y="14097000"/>
                  </a:moveTo>
                  <a:lnTo>
                    <a:pt x="6169202" y="14097000"/>
                  </a:lnTo>
                  <a:lnTo>
                    <a:pt x="6180120" y="14182275"/>
                  </a:lnTo>
                  <a:lnTo>
                    <a:pt x="6219875" y="14224000"/>
                  </a:lnTo>
                  <a:lnTo>
                    <a:pt x="6307607" y="14224000"/>
                  </a:lnTo>
                  <a:lnTo>
                    <a:pt x="6328645" y="14097000"/>
                  </a:lnTo>
                  <a:close/>
                </a:path>
                <a:path w="18021300" h="15113000">
                  <a:moveTo>
                    <a:pt x="6794677" y="14097000"/>
                  </a:moveTo>
                  <a:lnTo>
                    <a:pt x="6779552" y="14097000"/>
                  </a:lnTo>
                  <a:lnTo>
                    <a:pt x="6837032" y="14224000"/>
                  </a:lnTo>
                  <a:lnTo>
                    <a:pt x="6855180" y="14224000"/>
                  </a:lnTo>
                  <a:lnTo>
                    <a:pt x="6794677" y="14097000"/>
                  </a:lnTo>
                  <a:close/>
                </a:path>
                <a:path w="18021300" h="15113000">
                  <a:moveTo>
                    <a:pt x="6967105" y="14097000"/>
                  </a:moveTo>
                  <a:lnTo>
                    <a:pt x="6879374" y="14097000"/>
                  </a:lnTo>
                  <a:lnTo>
                    <a:pt x="6901165" y="14224000"/>
                  </a:lnTo>
                  <a:lnTo>
                    <a:pt x="6943614" y="14224000"/>
                  </a:lnTo>
                  <a:lnTo>
                    <a:pt x="6967105" y="14097000"/>
                  </a:lnTo>
                  <a:close/>
                </a:path>
                <a:path w="18021300" h="15113000">
                  <a:moveTo>
                    <a:pt x="7363037" y="14097000"/>
                  </a:moveTo>
                  <a:lnTo>
                    <a:pt x="7306695" y="14097000"/>
                  </a:lnTo>
                  <a:lnTo>
                    <a:pt x="7290242" y="14224000"/>
                  </a:lnTo>
                  <a:lnTo>
                    <a:pt x="7375751" y="14224000"/>
                  </a:lnTo>
                  <a:lnTo>
                    <a:pt x="7363037" y="14097000"/>
                  </a:lnTo>
                  <a:close/>
                </a:path>
                <a:path w="18021300" h="15113000">
                  <a:moveTo>
                    <a:pt x="7448502" y="14097000"/>
                  </a:moveTo>
                  <a:lnTo>
                    <a:pt x="7412574" y="14097000"/>
                  </a:lnTo>
                  <a:lnTo>
                    <a:pt x="7427793" y="14224000"/>
                  </a:lnTo>
                  <a:lnTo>
                    <a:pt x="7456866" y="14224000"/>
                  </a:lnTo>
                  <a:lnTo>
                    <a:pt x="7448502" y="14097000"/>
                  </a:lnTo>
                  <a:close/>
                </a:path>
                <a:path w="18021300" h="15113000">
                  <a:moveTo>
                    <a:pt x="7544930" y="14097000"/>
                  </a:moveTo>
                  <a:lnTo>
                    <a:pt x="7540534" y="14097000"/>
                  </a:lnTo>
                  <a:lnTo>
                    <a:pt x="7548332" y="14224000"/>
                  </a:lnTo>
                  <a:lnTo>
                    <a:pt x="7568379" y="14224000"/>
                  </a:lnTo>
                  <a:lnTo>
                    <a:pt x="7561448" y="14115740"/>
                  </a:lnTo>
                  <a:lnTo>
                    <a:pt x="7544930" y="14097000"/>
                  </a:lnTo>
                  <a:close/>
                </a:path>
                <a:path w="18021300" h="15113000">
                  <a:moveTo>
                    <a:pt x="7653832" y="14097000"/>
                  </a:moveTo>
                  <a:lnTo>
                    <a:pt x="7560248" y="14097000"/>
                  </a:lnTo>
                  <a:lnTo>
                    <a:pt x="7561448" y="14115740"/>
                  </a:lnTo>
                  <a:lnTo>
                    <a:pt x="7656868" y="14224000"/>
                  </a:lnTo>
                  <a:lnTo>
                    <a:pt x="7675016" y="14224000"/>
                  </a:lnTo>
                  <a:lnTo>
                    <a:pt x="7653832" y="14097000"/>
                  </a:lnTo>
                  <a:close/>
                </a:path>
                <a:path w="18021300" h="15113000">
                  <a:moveTo>
                    <a:pt x="8022158" y="14097000"/>
                  </a:moveTo>
                  <a:lnTo>
                    <a:pt x="7971108" y="14097000"/>
                  </a:lnTo>
                  <a:lnTo>
                    <a:pt x="7960000" y="14224000"/>
                  </a:lnTo>
                  <a:lnTo>
                    <a:pt x="8011286" y="14224000"/>
                  </a:lnTo>
                  <a:lnTo>
                    <a:pt x="8022158" y="14097000"/>
                  </a:lnTo>
                  <a:close/>
                </a:path>
                <a:path w="18021300" h="15113000">
                  <a:moveTo>
                    <a:pt x="8080400" y="14097000"/>
                  </a:moveTo>
                  <a:lnTo>
                    <a:pt x="8053171" y="14097000"/>
                  </a:lnTo>
                  <a:lnTo>
                    <a:pt x="8062252" y="14224000"/>
                  </a:lnTo>
                  <a:lnTo>
                    <a:pt x="8162074" y="14224000"/>
                  </a:lnTo>
                  <a:lnTo>
                    <a:pt x="8151743" y="14175814"/>
                  </a:lnTo>
                  <a:lnTo>
                    <a:pt x="8080400" y="14097000"/>
                  </a:lnTo>
                  <a:close/>
                </a:path>
                <a:path w="18021300" h="15113000">
                  <a:moveTo>
                    <a:pt x="8243760" y="14097000"/>
                  </a:moveTo>
                  <a:lnTo>
                    <a:pt x="8134845" y="14097000"/>
                  </a:lnTo>
                  <a:lnTo>
                    <a:pt x="8151743" y="14175814"/>
                  </a:lnTo>
                  <a:lnTo>
                    <a:pt x="8195360" y="14224000"/>
                  </a:lnTo>
                  <a:lnTo>
                    <a:pt x="8243760" y="14224000"/>
                  </a:lnTo>
                  <a:lnTo>
                    <a:pt x="8243760" y="14097000"/>
                  </a:lnTo>
                  <a:close/>
                </a:path>
                <a:path w="18021300" h="15113000">
                  <a:moveTo>
                    <a:pt x="8718674" y="14097000"/>
                  </a:moveTo>
                  <a:lnTo>
                    <a:pt x="8700188" y="14097000"/>
                  </a:lnTo>
                  <a:lnTo>
                    <a:pt x="8681136" y="14224000"/>
                  </a:lnTo>
                  <a:lnTo>
                    <a:pt x="8736876" y="14224000"/>
                  </a:lnTo>
                  <a:lnTo>
                    <a:pt x="8718674" y="14097000"/>
                  </a:lnTo>
                  <a:close/>
                </a:path>
                <a:path w="18021300" h="15113000">
                  <a:moveTo>
                    <a:pt x="8806446" y="14097000"/>
                  </a:moveTo>
                  <a:lnTo>
                    <a:pt x="8791607" y="14097000"/>
                  </a:lnTo>
                  <a:lnTo>
                    <a:pt x="8784516" y="14224000"/>
                  </a:lnTo>
                  <a:lnTo>
                    <a:pt x="8803424" y="14224000"/>
                  </a:lnTo>
                  <a:lnTo>
                    <a:pt x="8806446" y="14097000"/>
                  </a:lnTo>
                  <a:close/>
                </a:path>
                <a:path w="18021300" h="15113000">
                  <a:moveTo>
                    <a:pt x="8900986" y="14097000"/>
                  </a:moveTo>
                  <a:lnTo>
                    <a:pt x="8879065" y="14097000"/>
                  </a:lnTo>
                  <a:lnTo>
                    <a:pt x="8874474" y="14224000"/>
                  </a:lnTo>
                  <a:lnTo>
                    <a:pt x="8894178" y="14224000"/>
                  </a:lnTo>
                  <a:lnTo>
                    <a:pt x="8900986" y="14097000"/>
                  </a:lnTo>
                  <a:close/>
                </a:path>
                <a:path w="18021300" h="15113000">
                  <a:moveTo>
                    <a:pt x="9459899" y="14097000"/>
                  </a:moveTo>
                  <a:lnTo>
                    <a:pt x="9299562" y="14097000"/>
                  </a:lnTo>
                  <a:lnTo>
                    <a:pt x="9417545" y="14224000"/>
                  </a:lnTo>
                  <a:lnTo>
                    <a:pt x="9420580" y="14224000"/>
                  </a:lnTo>
                  <a:lnTo>
                    <a:pt x="9459899" y="14097000"/>
                  </a:lnTo>
                  <a:close/>
                </a:path>
                <a:path w="18021300" h="15113000">
                  <a:moveTo>
                    <a:pt x="9531749" y="14097000"/>
                  </a:moveTo>
                  <a:lnTo>
                    <a:pt x="9459899" y="14097000"/>
                  </a:lnTo>
                  <a:lnTo>
                    <a:pt x="9499231" y="14224000"/>
                  </a:lnTo>
                  <a:lnTo>
                    <a:pt x="9530994" y="14224000"/>
                  </a:lnTo>
                  <a:lnTo>
                    <a:pt x="9531749" y="14097000"/>
                  </a:lnTo>
                  <a:close/>
                </a:path>
                <a:path w="18021300" h="15113000">
                  <a:moveTo>
                    <a:pt x="10751667" y="14097000"/>
                  </a:moveTo>
                  <a:lnTo>
                    <a:pt x="10730783" y="14097000"/>
                  </a:lnTo>
                  <a:lnTo>
                    <a:pt x="10723691" y="14224000"/>
                  </a:lnTo>
                  <a:lnTo>
                    <a:pt x="10748645" y="14224000"/>
                  </a:lnTo>
                  <a:lnTo>
                    <a:pt x="10751667" y="14097000"/>
                  </a:lnTo>
                  <a:close/>
                </a:path>
                <a:path w="18021300" h="15113000">
                  <a:moveTo>
                    <a:pt x="10840161" y="14097000"/>
                  </a:moveTo>
                  <a:lnTo>
                    <a:pt x="10818228" y="14097000"/>
                  </a:lnTo>
                  <a:lnTo>
                    <a:pt x="10813645" y="14224000"/>
                  </a:lnTo>
                  <a:lnTo>
                    <a:pt x="10833354" y="14224000"/>
                  </a:lnTo>
                  <a:lnTo>
                    <a:pt x="10840161" y="14097000"/>
                  </a:lnTo>
                  <a:close/>
                </a:path>
                <a:path w="18021300" h="15113000">
                  <a:moveTo>
                    <a:pt x="11338565" y="14198600"/>
                  </a:moveTo>
                  <a:lnTo>
                    <a:pt x="11350663" y="14224000"/>
                  </a:lnTo>
                  <a:lnTo>
                    <a:pt x="11353698" y="14224000"/>
                  </a:lnTo>
                  <a:lnTo>
                    <a:pt x="11352690" y="14213425"/>
                  </a:lnTo>
                  <a:lnTo>
                    <a:pt x="11338565" y="14198600"/>
                  </a:lnTo>
                  <a:close/>
                </a:path>
                <a:path w="18021300" h="15113000">
                  <a:moveTo>
                    <a:pt x="11386972" y="14097000"/>
                  </a:moveTo>
                  <a:lnTo>
                    <a:pt x="11341595" y="14097000"/>
                  </a:lnTo>
                  <a:lnTo>
                    <a:pt x="11352690" y="14213425"/>
                  </a:lnTo>
                  <a:lnTo>
                    <a:pt x="11362766" y="14224000"/>
                  </a:lnTo>
                  <a:lnTo>
                    <a:pt x="11402098" y="14224000"/>
                  </a:lnTo>
                  <a:lnTo>
                    <a:pt x="11386972" y="14097000"/>
                  </a:lnTo>
                  <a:close/>
                </a:path>
                <a:path w="18021300" h="15113000">
                  <a:moveTo>
                    <a:pt x="11495887" y="14097000"/>
                  </a:moveTo>
                  <a:lnTo>
                    <a:pt x="11389995" y="14097000"/>
                  </a:lnTo>
                  <a:lnTo>
                    <a:pt x="11450510" y="14224000"/>
                  </a:lnTo>
                  <a:lnTo>
                    <a:pt x="11453533" y="14224000"/>
                  </a:lnTo>
                  <a:lnTo>
                    <a:pt x="11495887" y="14097000"/>
                  </a:lnTo>
                  <a:close/>
                </a:path>
                <a:path w="18021300" h="15113000">
                  <a:moveTo>
                    <a:pt x="11964797" y="14097000"/>
                  </a:moveTo>
                  <a:lnTo>
                    <a:pt x="11946636" y="14097000"/>
                  </a:lnTo>
                  <a:lnTo>
                    <a:pt x="11979922" y="14224000"/>
                  </a:lnTo>
                  <a:lnTo>
                    <a:pt x="12052528" y="14224000"/>
                  </a:lnTo>
                  <a:lnTo>
                    <a:pt x="12047307" y="14212463"/>
                  </a:lnTo>
                  <a:lnTo>
                    <a:pt x="11964797" y="14097000"/>
                  </a:lnTo>
                  <a:close/>
                </a:path>
                <a:path w="18021300" h="15113000">
                  <a:moveTo>
                    <a:pt x="12047307" y="14212463"/>
                  </a:moveTo>
                  <a:lnTo>
                    <a:pt x="12052528" y="14224000"/>
                  </a:lnTo>
                  <a:lnTo>
                    <a:pt x="12055551" y="14224000"/>
                  </a:lnTo>
                  <a:lnTo>
                    <a:pt x="12047307" y="14212463"/>
                  </a:lnTo>
                  <a:close/>
                </a:path>
                <a:path w="18021300" h="15113000">
                  <a:moveTo>
                    <a:pt x="12070676" y="14097000"/>
                  </a:moveTo>
                  <a:lnTo>
                    <a:pt x="11995048" y="14097000"/>
                  </a:lnTo>
                  <a:lnTo>
                    <a:pt x="12047307" y="14212463"/>
                  </a:lnTo>
                  <a:lnTo>
                    <a:pt x="12055551" y="14224000"/>
                  </a:lnTo>
                  <a:lnTo>
                    <a:pt x="12076722" y="14224000"/>
                  </a:lnTo>
                  <a:lnTo>
                    <a:pt x="12070676" y="14097000"/>
                  </a:lnTo>
                  <a:close/>
                </a:path>
                <a:path w="18021300" h="15113000">
                  <a:moveTo>
                    <a:pt x="12151743" y="14097000"/>
                  </a:moveTo>
                  <a:lnTo>
                    <a:pt x="12119076" y="14097000"/>
                  </a:lnTo>
                  <a:lnTo>
                    <a:pt x="12108206" y="14224000"/>
                  </a:lnTo>
                  <a:lnTo>
                    <a:pt x="12131179" y="14224000"/>
                  </a:lnTo>
                  <a:lnTo>
                    <a:pt x="12151743" y="14097000"/>
                  </a:lnTo>
                  <a:close/>
                </a:path>
                <a:path w="18021300" h="15113000">
                  <a:moveTo>
                    <a:pt x="12542613" y="14097000"/>
                  </a:moveTo>
                  <a:lnTo>
                    <a:pt x="12517653" y="14097000"/>
                  </a:lnTo>
                  <a:lnTo>
                    <a:pt x="12516802" y="14224000"/>
                  </a:lnTo>
                  <a:lnTo>
                    <a:pt x="12544692" y="14224000"/>
                  </a:lnTo>
                  <a:lnTo>
                    <a:pt x="12542613" y="14097000"/>
                  </a:lnTo>
                  <a:close/>
                </a:path>
                <a:path w="18021300" h="15113000">
                  <a:moveTo>
                    <a:pt x="12712026" y="14097000"/>
                  </a:moveTo>
                  <a:lnTo>
                    <a:pt x="12687820" y="14097000"/>
                  </a:lnTo>
                  <a:lnTo>
                    <a:pt x="12698265" y="14224000"/>
                  </a:lnTo>
                  <a:lnTo>
                    <a:pt x="12722283" y="14224000"/>
                  </a:lnTo>
                  <a:lnTo>
                    <a:pt x="12712026" y="14097000"/>
                  </a:lnTo>
                  <a:close/>
                </a:path>
                <a:path w="18021300" h="15113000">
                  <a:moveTo>
                    <a:pt x="13202119" y="14097000"/>
                  </a:moveTo>
                  <a:lnTo>
                    <a:pt x="13153707" y="14097000"/>
                  </a:lnTo>
                  <a:lnTo>
                    <a:pt x="13153707" y="14224000"/>
                  </a:lnTo>
                  <a:lnTo>
                    <a:pt x="13214210" y="14224000"/>
                  </a:lnTo>
                  <a:lnTo>
                    <a:pt x="13202119" y="14097000"/>
                  </a:lnTo>
                  <a:close/>
                </a:path>
                <a:path w="18021300" h="15113000">
                  <a:moveTo>
                    <a:pt x="13340518" y="14097000"/>
                  </a:moveTo>
                  <a:lnTo>
                    <a:pt x="13286816" y="14097000"/>
                  </a:lnTo>
                  <a:lnTo>
                    <a:pt x="13286440" y="14224000"/>
                  </a:lnTo>
                  <a:lnTo>
                    <a:pt x="13347319" y="14224000"/>
                  </a:lnTo>
                  <a:lnTo>
                    <a:pt x="13340518" y="14097000"/>
                  </a:lnTo>
                  <a:close/>
                </a:path>
                <a:path w="18021300" h="15113000">
                  <a:moveTo>
                    <a:pt x="13440721" y="14097000"/>
                  </a:moveTo>
                  <a:lnTo>
                    <a:pt x="13395731" y="14097000"/>
                  </a:lnTo>
                  <a:lnTo>
                    <a:pt x="13389673" y="14224000"/>
                  </a:lnTo>
                  <a:lnTo>
                    <a:pt x="13404799" y="14224000"/>
                  </a:lnTo>
                  <a:lnTo>
                    <a:pt x="13440721" y="14097000"/>
                  </a:lnTo>
                  <a:close/>
                </a:path>
                <a:path w="18021300" h="15113000">
                  <a:moveTo>
                    <a:pt x="13942156" y="14097000"/>
                  </a:moveTo>
                  <a:lnTo>
                    <a:pt x="13913040" y="14097000"/>
                  </a:lnTo>
                  <a:lnTo>
                    <a:pt x="13918717" y="14224000"/>
                  </a:lnTo>
                  <a:lnTo>
                    <a:pt x="13952372" y="14224000"/>
                  </a:lnTo>
                  <a:lnTo>
                    <a:pt x="13942156" y="14097000"/>
                  </a:lnTo>
                  <a:close/>
                </a:path>
                <a:path w="18021300" h="15113000">
                  <a:moveTo>
                    <a:pt x="13994726" y="14097000"/>
                  </a:moveTo>
                  <a:lnTo>
                    <a:pt x="13976565" y="14097000"/>
                  </a:lnTo>
                  <a:lnTo>
                    <a:pt x="13952372" y="14224000"/>
                  </a:lnTo>
                  <a:lnTo>
                    <a:pt x="13991691" y="14224000"/>
                  </a:lnTo>
                  <a:lnTo>
                    <a:pt x="13994726" y="14097000"/>
                  </a:lnTo>
                  <a:close/>
                </a:path>
                <a:path w="18021300" h="15113000">
                  <a:moveTo>
                    <a:pt x="14065199" y="14097000"/>
                  </a:moveTo>
                  <a:lnTo>
                    <a:pt x="14043320" y="14097000"/>
                  </a:lnTo>
                  <a:lnTo>
                    <a:pt x="14043885" y="14224000"/>
                  </a:lnTo>
                  <a:lnTo>
                    <a:pt x="14064678" y="14224000"/>
                  </a:lnTo>
                  <a:lnTo>
                    <a:pt x="14065199" y="14097000"/>
                  </a:lnTo>
                  <a:close/>
                </a:path>
                <a:path w="18021300" h="15113000">
                  <a:moveTo>
                    <a:pt x="14505990" y="14097000"/>
                  </a:moveTo>
                  <a:lnTo>
                    <a:pt x="14472843" y="14097000"/>
                  </a:lnTo>
                  <a:lnTo>
                    <a:pt x="14459470" y="14224000"/>
                  </a:lnTo>
                  <a:lnTo>
                    <a:pt x="14509013" y="14224000"/>
                  </a:lnTo>
                  <a:lnTo>
                    <a:pt x="14505990" y="14097000"/>
                  </a:lnTo>
                  <a:close/>
                </a:path>
                <a:path w="18021300" h="15113000">
                  <a:moveTo>
                    <a:pt x="14581619" y="14097000"/>
                  </a:moveTo>
                  <a:lnTo>
                    <a:pt x="14561907" y="14097000"/>
                  </a:lnTo>
                  <a:lnTo>
                    <a:pt x="14570651" y="14224000"/>
                  </a:lnTo>
                  <a:lnTo>
                    <a:pt x="14656489" y="14224000"/>
                  </a:lnTo>
                  <a:lnTo>
                    <a:pt x="14653219" y="14174071"/>
                  </a:lnTo>
                  <a:lnTo>
                    <a:pt x="14581619" y="14097000"/>
                  </a:lnTo>
                  <a:close/>
                </a:path>
                <a:path w="18021300" h="15113000">
                  <a:moveTo>
                    <a:pt x="14748002" y="14097000"/>
                  </a:moveTo>
                  <a:lnTo>
                    <a:pt x="14648170" y="14097000"/>
                  </a:lnTo>
                  <a:lnTo>
                    <a:pt x="14653219" y="14174071"/>
                  </a:lnTo>
                  <a:lnTo>
                    <a:pt x="14699602" y="14224000"/>
                  </a:lnTo>
                  <a:lnTo>
                    <a:pt x="14705647" y="14224000"/>
                  </a:lnTo>
                  <a:lnTo>
                    <a:pt x="14748002" y="14097000"/>
                  </a:lnTo>
                  <a:close/>
                </a:path>
                <a:path w="18021300" h="15113000">
                  <a:moveTo>
                    <a:pt x="15752381" y="14097000"/>
                  </a:moveTo>
                  <a:lnTo>
                    <a:pt x="15727942" y="14097000"/>
                  </a:lnTo>
                  <a:lnTo>
                    <a:pt x="15718724" y="14224000"/>
                  </a:lnTo>
                  <a:lnTo>
                    <a:pt x="15737826" y="14224000"/>
                  </a:lnTo>
                  <a:lnTo>
                    <a:pt x="15752381" y="14097000"/>
                  </a:lnTo>
                  <a:close/>
                </a:path>
                <a:path w="18021300" h="15113000">
                  <a:moveTo>
                    <a:pt x="15870364" y="14097000"/>
                  </a:moveTo>
                  <a:lnTo>
                    <a:pt x="15853106" y="14097000"/>
                  </a:lnTo>
                  <a:lnTo>
                    <a:pt x="15858261" y="14224000"/>
                  </a:lnTo>
                  <a:lnTo>
                    <a:pt x="15936912" y="14224000"/>
                  </a:lnTo>
                  <a:lnTo>
                    <a:pt x="15870364" y="14097000"/>
                  </a:lnTo>
                  <a:close/>
                </a:path>
                <a:path w="18021300" h="15113000">
                  <a:moveTo>
                    <a:pt x="15998930" y="14097000"/>
                  </a:moveTo>
                  <a:lnTo>
                    <a:pt x="15973932" y="14097000"/>
                  </a:lnTo>
                  <a:lnTo>
                    <a:pt x="15980408" y="14224000"/>
                  </a:lnTo>
                  <a:lnTo>
                    <a:pt x="16007251" y="14224000"/>
                  </a:lnTo>
                  <a:lnTo>
                    <a:pt x="15998930" y="14097000"/>
                  </a:lnTo>
                  <a:close/>
                </a:path>
                <a:path w="18021300" h="15113000">
                  <a:moveTo>
                    <a:pt x="16496904" y="14101537"/>
                  </a:moveTo>
                  <a:lnTo>
                    <a:pt x="16342296" y="14224000"/>
                  </a:lnTo>
                  <a:lnTo>
                    <a:pt x="16587343" y="14224000"/>
                  </a:lnTo>
                  <a:lnTo>
                    <a:pt x="16496904" y="14101537"/>
                  </a:lnTo>
                  <a:close/>
                </a:path>
                <a:path w="18021300" h="15113000">
                  <a:moveTo>
                    <a:pt x="16677730" y="14097000"/>
                  </a:moveTo>
                  <a:lnTo>
                    <a:pt x="16517772" y="14097000"/>
                  </a:lnTo>
                  <a:lnTo>
                    <a:pt x="16638777" y="14224000"/>
                  </a:lnTo>
                  <a:lnTo>
                    <a:pt x="16673428" y="14224000"/>
                  </a:lnTo>
                  <a:lnTo>
                    <a:pt x="16677730" y="14097000"/>
                  </a:lnTo>
                  <a:close/>
                </a:path>
                <a:path w="18021300" h="15113000">
                  <a:moveTo>
                    <a:pt x="17132591" y="14097000"/>
                  </a:moveTo>
                  <a:lnTo>
                    <a:pt x="17125835" y="14224000"/>
                  </a:lnTo>
                  <a:lnTo>
                    <a:pt x="17139067" y="14224000"/>
                  </a:lnTo>
                  <a:lnTo>
                    <a:pt x="17132591" y="14097000"/>
                  </a:lnTo>
                  <a:close/>
                </a:path>
                <a:path w="18021300" h="15113000">
                  <a:moveTo>
                    <a:pt x="17227725" y="14205079"/>
                  </a:moveTo>
                  <a:lnTo>
                    <a:pt x="17219612" y="14224000"/>
                  </a:lnTo>
                  <a:lnTo>
                    <a:pt x="17240796" y="14224000"/>
                  </a:lnTo>
                  <a:lnTo>
                    <a:pt x="17227725" y="14205079"/>
                  </a:lnTo>
                  <a:close/>
                </a:path>
                <a:path w="18021300" h="15113000">
                  <a:moveTo>
                    <a:pt x="17340630" y="14097000"/>
                  </a:moveTo>
                  <a:lnTo>
                    <a:pt x="17274070" y="14097000"/>
                  </a:lnTo>
                  <a:lnTo>
                    <a:pt x="17319459" y="14224000"/>
                  </a:lnTo>
                  <a:lnTo>
                    <a:pt x="17325505" y="14224000"/>
                  </a:lnTo>
                  <a:lnTo>
                    <a:pt x="17340630" y="14097000"/>
                  </a:lnTo>
                  <a:close/>
                </a:path>
                <a:path w="18021300" h="15113000">
                  <a:moveTo>
                    <a:pt x="17863049" y="14097000"/>
                  </a:moveTo>
                  <a:lnTo>
                    <a:pt x="17822778" y="14097000"/>
                  </a:lnTo>
                  <a:lnTo>
                    <a:pt x="17836628" y="14224000"/>
                  </a:lnTo>
                  <a:lnTo>
                    <a:pt x="17876100" y="14224000"/>
                  </a:lnTo>
                  <a:lnTo>
                    <a:pt x="17863049" y="14097000"/>
                  </a:lnTo>
                  <a:close/>
                </a:path>
                <a:path w="18021300" h="15113000">
                  <a:moveTo>
                    <a:pt x="17989727" y="14097000"/>
                  </a:moveTo>
                  <a:lnTo>
                    <a:pt x="17957774" y="14097000"/>
                  </a:lnTo>
                  <a:lnTo>
                    <a:pt x="17943024" y="14224000"/>
                  </a:lnTo>
                  <a:lnTo>
                    <a:pt x="17963832" y="14224000"/>
                  </a:lnTo>
                  <a:lnTo>
                    <a:pt x="17989727" y="14097000"/>
                  </a:lnTo>
                  <a:close/>
                </a:path>
                <a:path w="18021300" h="15113000">
                  <a:moveTo>
                    <a:pt x="17274070" y="14097000"/>
                  </a:moveTo>
                  <a:lnTo>
                    <a:pt x="17153064" y="14097000"/>
                  </a:lnTo>
                  <a:lnTo>
                    <a:pt x="17227725" y="14205079"/>
                  </a:lnTo>
                  <a:lnTo>
                    <a:pt x="17274070" y="14097000"/>
                  </a:lnTo>
                  <a:close/>
                </a:path>
                <a:path w="18021300" h="15113000">
                  <a:moveTo>
                    <a:pt x="11290173" y="14097000"/>
                  </a:moveTo>
                  <a:lnTo>
                    <a:pt x="11241760" y="14097000"/>
                  </a:lnTo>
                  <a:lnTo>
                    <a:pt x="11338565" y="14198600"/>
                  </a:lnTo>
                  <a:lnTo>
                    <a:pt x="11290173" y="14097000"/>
                  </a:lnTo>
                  <a:close/>
                </a:path>
                <a:path w="18021300" h="15113000">
                  <a:moveTo>
                    <a:pt x="1067154" y="14097000"/>
                  </a:moveTo>
                  <a:lnTo>
                    <a:pt x="994027" y="14097000"/>
                  </a:lnTo>
                  <a:lnTo>
                    <a:pt x="994309" y="14099188"/>
                  </a:lnTo>
                  <a:lnTo>
                    <a:pt x="1069636" y="14180272"/>
                  </a:lnTo>
                  <a:lnTo>
                    <a:pt x="1067154" y="14097000"/>
                  </a:lnTo>
                  <a:close/>
                </a:path>
                <a:path w="18021300" h="15113000">
                  <a:moveTo>
                    <a:pt x="2837675" y="14097000"/>
                  </a:moveTo>
                  <a:lnTo>
                    <a:pt x="2795320" y="14097000"/>
                  </a:lnTo>
                  <a:lnTo>
                    <a:pt x="2868473" y="14177813"/>
                  </a:lnTo>
                  <a:lnTo>
                    <a:pt x="2837675" y="14097000"/>
                  </a:lnTo>
                  <a:close/>
                </a:path>
                <a:path w="18021300" h="15113000">
                  <a:moveTo>
                    <a:pt x="8134845" y="14097000"/>
                  </a:moveTo>
                  <a:lnTo>
                    <a:pt x="8080400" y="14097000"/>
                  </a:lnTo>
                  <a:lnTo>
                    <a:pt x="8151743" y="14175814"/>
                  </a:lnTo>
                  <a:lnTo>
                    <a:pt x="8134845" y="14097000"/>
                  </a:lnTo>
                  <a:close/>
                </a:path>
                <a:path w="18021300" h="15113000">
                  <a:moveTo>
                    <a:pt x="14648170" y="14097000"/>
                  </a:moveTo>
                  <a:lnTo>
                    <a:pt x="14581619" y="14097000"/>
                  </a:lnTo>
                  <a:lnTo>
                    <a:pt x="14653219" y="14174071"/>
                  </a:lnTo>
                  <a:lnTo>
                    <a:pt x="14648170" y="14097000"/>
                  </a:lnTo>
                  <a:close/>
                </a:path>
                <a:path w="18021300" h="15113000">
                  <a:moveTo>
                    <a:pt x="2281034" y="14097000"/>
                  </a:moveTo>
                  <a:lnTo>
                    <a:pt x="2268931" y="14097000"/>
                  </a:lnTo>
                  <a:lnTo>
                    <a:pt x="2298779" y="14130864"/>
                  </a:lnTo>
                  <a:lnTo>
                    <a:pt x="2281034" y="14097000"/>
                  </a:lnTo>
                  <a:close/>
                </a:path>
                <a:path w="18021300" h="15113000">
                  <a:moveTo>
                    <a:pt x="3572802" y="14097000"/>
                  </a:moveTo>
                  <a:lnTo>
                    <a:pt x="3563721" y="14097000"/>
                  </a:lnTo>
                  <a:lnTo>
                    <a:pt x="3582530" y="14124227"/>
                  </a:lnTo>
                  <a:lnTo>
                    <a:pt x="3572802" y="14097000"/>
                  </a:lnTo>
                  <a:close/>
                </a:path>
                <a:path w="18021300" h="15113000">
                  <a:moveTo>
                    <a:pt x="7560248" y="14097000"/>
                  </a:moveTo>
                  <a:lnTo>
                    <a:pt x="7544930" y="14097000"/>
                  </a:lnTo>
                  <a:lnTo>
                    <a:pt x="7561448" y="14115740"/>
                  </a:lnTo>
                  <a:lnTo>
                    <a:pt x="7560248" y="14097000"/>
                  </a:lnTo>
                  <a:close/>
                </a:path>
                <a:path w="18021300" h="15113000">
                  <a:moveTo>
                    <a:pt x="16502634" y="14097000"/>
                  </a:moveTo>
                  <a:lnTo>
                    <a:pt x="16493553" y="14097000"/>
                  </a:lnTo>
                  <a:lnTo>
                    <a:pt x="16496904" y="14101537"/>
                  </a:lnTo>
                  <a:lnTo>
                    <a:pt x="16502634" y="14097000"/>
                  </a:lnTo>
                  <a:close/>
                </a:path>
                <a:path w="18021300" h="15113000">
                  <a:moveTo>
                    <a:pt x="1031608" y="13970000"/>
                  </a:moveTo>
                  <a:lnTo>
                    <a:pt x="1028585" y="13970000"/>
                  </a:lnTo>
                  <a:lnTo>
                    <a:pt x="992276" y="14097000"/>
                  </a:lnTo>
                  <a:lnTo>
                    <a:pt x="994309" y="14099188"/>
                  </a:lnTo>
                  <a:lnTo>
                    <a:pt x="994027" y="14097000"/>
                  </a:lnTo>
                  <a:lnTo>
                    <a:pt x="1080008" y="14097000"/>
                  </a:lnTo>
                  <a:lnTo>
                    <a:pt x="1031608" y="13970000"/>
                  </a:lnTo>
                  <a:close/>
                </a:path>
                <a:path w="18021300" h="15113000">
                  <a:moveTo>
                    <a:pt x="33274" y="13970000"/>
                  </a:moveTo>
                  <a:lnTo>
                    <a:pt x="9080" y="13970000"/>
                  </a:lnTo>
                  <a:lnTo>
                    <a:pt x="9080" y="14097000"/>
                  </a:lnTo>
                  <a:lnTo>
                    <a:pt x="33274" y="13970000"/>
                  </a:lnTo>
                  <a:close/>
                </a:path>
                <a:path w="18021300" h="15113000">
                  <a:moveTo>
                    <a:pt x="487070" y="13970000"/>
                  </a:moveTo>
                  <a:lnTo>
                    <a:pt x="452280" y="13970000"/>
                  </a:lnTo>
                  <a:lnTo>
                    <a:pt x="446890" y="14097000"/>
                  </a:lnTo>
                  <a:lnTo>
                    <a:pt x="473456" y="14097000"/>
                  </a:lnTo>
                  <a:lnTo>
                    <a:pt x="487070" y="13970000"/>
                  </a:lnTo>
                  <a:close/>
                </a:path>
                <a:path w="18021300" h="15113000">
                  <a:moveTo>
                    <a:pt x="559104" y="13970000"/>
                  </a:moveTo>
                  <a:lnTo>
                    <a:pt x="536367" y="13970000"/>
                  </a:lnTo>
                  <a:lnTo>
                    <a:pt x="535092" y="14097000"/>
                  </a:lnTo>
                  <a:lnTo>
                    <a:pt x="550595" y="14097000"/>
                  </a:lnTo>
                  <a:lnTo>
                    <a:pt x="559104" y="13970000"/>
                  </a:lnTo>
                  <a:close/>
                </a:path>
                <a:path w="18021300" h="15113000">
                  <a:moveTo>
                    <a:pt x="665556" y="13970000"/>
                  </a:moveTo>
                  <a:lnTo>
                    <a:pt x="608076" y="13970000"/>
                  </a:lnTo>
                  <a:lnTo>
                    <a:pt x="617625" y="14097000"/>
                  </a:lnTo>
                  <a:lnTo>
                    <a:pt x="656483" y="14097000"/>
                  </a:lnTo>
                  <a:lnTo>
                    <a:pt x="665556" y="13970000"/>
                  </a:lnTo>
                  <a:close/>
                </a:path>
                <a:path w="18021300" h="15113000">
                  <a:moveTo>
                    <a:pt x="1113294" y="13970000"/>
                  </a:moveTo>
                  <a:lnTo>
                    <a:pt x="1073962" y="13970000"/>
                  </a:lnTo>
                  <a:lnTo>
                    <a:pt x="1116317" y="14097000"/>
                  </a:lnTo>
                  <a:lnTo>
                    <a:pt x="1216152" y="14097000"/>
                  </a:lnTo>
                  <a:lnTo>
                    <a:pt x="1113294" y="13970000"/>
                  </a:lnTo>
                  <a:close/>
                </a:path>
                <a:path w="18021300" h="15113000">
                  <a:moveTo>
                    <a:pt x="1309928" y="13970000"/>
                  </a:moveTo>
                  <a:lnTo>
                    <a:pt x="1252448" y="13970000"/>
                  </a:lnTo>
                  <a:lnTo>
                    <a:pt x="1261529" y="14097000"/>
                  </a:lnTo>
                  <a:lnTo>
                    <a:pt x="1264551" y="14097000"/>
                  </a:lnTo>
                  <a:lnTo>
                    <a:pt x="1309928" y="13970000"/>
                  </a:lnTo>
                  <a:close/>
                </a:path>
                <a:path w="18021300" h="15113000">
                  <a:moveTo>
                    <a:pt x="2423210" y="13970000"/>
                  </a:moveTo>
                  <a:lnTo>
                    <a:pt x="2400335" y="13970000"/>
                  </a:lnTo>
                  <a:lnTo>
                    <a:pt x="2390692" y="14097000"/>
                  </a:lnTo>
                  <a:lnTo>
                    <a:pt x="2414654" y="14097000"/>
                  </a:lnTo>
                  <a:lnTo>
                    <a:pt x="2423210" y="13970000"/>
                  </a:lnTo>
                  <a:close/>
                </a:path>
                <a:path w="18021300" h="15113000">
                  <a:moveTo>
                    <a:pt x="2483713" y="13970000"/>
                  </a:moveTo>
                  <a:lnTo>
                    <a:pt x="2465565" y="13970000"/>
                  </a:lnTo>
                  <a:lnTo>
                    <a:pt x="2468587" y="14097000"/>
                  </a:lnTo>
                  <a:lnTo>
                    <a:pt x="2529090" y="14097000"/>
                  </a:lnTo>
                  <a:lnTo>
                    <a:pt x="2483713" y="13970000"/>
                  </a:lnTo>
                  <a:close/>
                </a:path>
                <a:path w="18021300" h="15113000">
                  <a:moveTo>
                    <a:pt x="2607754" y="13970000"/>
                  </a:moveTo>
                  <a:lnTo>
                    <a:pt x="2580523" y="13970000"/>
                  </a:lnTo>
                  <a:lnTo>
                    <a:pt x="2572205" y="14097000"/>
                  </a:lnTo>
                  <a:lnTo>
                    <a:pt x="2598110" y="14097000"/>
                  </a:lnTo>
                  <a:lnTo>
                    <a:pt x="2607754" y="13970000"/>
                  </a:lnTo>
                  <a:close/>
                </a:path>
                <a:path w="18021300" h="15113000">
                  <a:moveTo>
                    <a:pt x="3037660" y="13974537"/>
                  </a:moveTo>
                  <a:lnTo>
                    <a:pt x="2883052" y="14097000"/>
                  </a:lnTo>
                  <a:lnTo>
                    <a:pt x="3128098" y="14097000"/>
                  </a:lnTo>
                  <a:lnTo>
                    <a:pt x="3037660" y="13974537"/>
                  </a:lnTo>
                  <a:close/>
                </a:path>
                <a:path w="18021300" h="15113000">
                  <a:moveTo>
                    <a:pt x="3206750" y="13970000"/>
                  </a:moveTo>
                  <a:lnTo>
                    <a:pt x="3061538" y="13970000"/>
                  </a:lnTo>
                  <a:lnTo>
                    <a:pt x="3182543" y="14097000"/>
                  </a:lnTo>
                  <a:lnTo>
                    <a:pt x="3221875" y="14097000"/>
                  </a:lnTo>
                  <a:lnTo>
                    <a:pt x="3206750" y="13970000"/>
                  </a:lnTo>
                  <a:close/>
                </a:path>
                <a:path w="18021300" h="15113000">
                  <a:moveTo>
                    <a:pt x="3702888" y="13970000"/>
                  </a:moveTo>
                  <a:lnTo>
                    <a:pt x="3687762" y="13970000"/>
                  </a:lnTo>
                  <a:lnTo>
                    <a:pt x="3745242" y="14097000"/>
                  </a:lnTo>
                  <a:lnTo>
                    <a:pt x="3763391" y="14097000"/>
                  </a:lnTo>
                  <a:lnTo>
                    <a:pt x="3702888" y="13970000"/>
                  </a:lnTo>
                  <a:close/>
                </a:path>
                <a:path w="18021300" h="15113000">
                  <a:moveTo>
                    <a:pt x="3832974" y="13970000"/>
                  </a:moveTo>
                  <a:lnTo>
                    <a:pt x="3757345" y="13970000"/>
                  </a:lnTo>
                  <a:lnTo>
                    <a:pt x="3814826" y="14097000"/>
                  </a:lnTo>
                  <a:lnTo>
                    <a:pt x="3844742" y="14097000"/>
                  </a:lnTo>
                  <a:lnTo>
                    <a:pt x="3832974" y="13970000"/>
                  </a:lnTo>
                  <a:close/>
                </a:path>
                <a:path w="18021300" h="15113000">
                  <a:moveTo>
                    <a:pt x="4384133" y="13970000"/>
                  </a:moveTo>
                  <a:lnTo>
                    <a:pt x="4344238" y="13970000"/>
                  </a:lnTo>
                  <a:lnTo>
                    <a:pt x="4354396" y="14097000"/>
                  </a:lnTo>
                  <a:lnTo>
                    <a:pt x="4394911" y="14097000"/>
                  </a:lnTo>
                  <a:lnTo>
                    <a:pt x="4384133" y="13970000"/>
                  </a:lnTo>
                  <a:close/>
                </a:path>
                <a:path w="18021300" h="15113000">
                  <a:moveTo>
                    <a:pt x="4543523" y="13970000"/>
                  </a:moveTo>
                  <a:lnTo>
                    <a:pt x="4520834" y="13970000"/>
                  </a:lnTo>
                  <a:lnTo>
                    <a:pt x="4513981" y="14097000"/>
                  </a:lnTo>
                  <a:lnTo>
                    <a:pt x="4533076" y="14097000"/>
                  </a:lnTo>
                  <a:lnTo>
                    <a:pt x="4543523" y="13970000"/>
                  </a:lnTo>
                  <a:close/>
                </a:path>
                <a:path w="18021300" h="15113000">
                  <a:moveTo>
                    <a:pt x="4967439" y="13970000"/>
                  </a:moveTo>
                  <a:lnTo>
                    <a:pt x="4928718" y="13970000"/>
                  </a:lnTo>
                  <a:lnTo>
                    <a:pt x="4919027" y="14097000"/>
                  </a:lnTo>
                  <a:lnTo>
                    <a:pt x="4961151" y="14097000"/>
                  </a:lnTo>
                  <a:lnTo>
                    <a:pt x="4967439" y="13970000"/>
                  </a:lnTo>
                  <a:close/>
                </a:path>
                <a:path w="18021300" h="15113000">
                  <a:moveTo>
                    <a:pt x="5055158" y="13970000"/>
                  </a:moveTo>
                  <a:lnTo>
                    <a:pt x="5018489" y="13970000"/>
                  </a:lnTo>
                  <a:lnTo>
                    <a:pt x="5010548" y="14097000"/>
                  </a:lnTo>
                  <a:lnTo>
                    <a:pt x="5142519" y="14097000"/>
                  </a:lnTo>
                  <a:lnTo>
                    <a:pt x="5139385" y="14063036"/>
                  </a:lnTo>
                  <a:lnTo>
                    <a:pt x="5055158" y="13970000"/>
                  </a:lnTo>
                  <a:close/>
                </a:path>
                <a:path w="18021300" h="15113000">
                  <a:moveTo>
                    <a:pt x="5218531" y="13970000"/>
                  </a:moveTo>
                  <a:lnTo>
                    <a:pt x="5130800" y="13970000"/>
                  </a:lnTo>
                  <a:lnTo>
                    <a:pt x="5139385" y="14063036"/>
                  </a:lnTo>
                  <a:lnTo>
                    <a:pt x="5170131" y="14097000"/>
                  </a:lnTo>
                  <a:lnTo>
                    <a:pt x="5176177" y="14097000"/>
                  </a:lnTo>
                  <a:lnTo>
                    <a:pt x="5218531" y="13970000"/>
                  </a:lnTo>
                  <a:close/>
                </a:path>
                <a:path w="18021300" h="15113000">
                  <a:moveTo>
                    <a:pt x="5659217" y="13970000"/>
                  </a:moveTo>
                  <a:lnTo>
                    <a:pt x="5648109" y="13970000"/>
                  </a:lnTo>
                  <a:lnTo>
                    <a:pt x="5626411" y="14097000"/>
                  </a:lnTo>
                  <a:lnTo>
                    <a:pt x="5654154" y="14097000"/>
                  </a:lnTo>
                  <a:lnTo>
                    <a:pt x="5659217" y="13970000"/>
                  </a:lnTo>
                  <a:close/>
                </a:path>
                <a:path w="18021300" h="15113000">
                  <a:moveTo>
                    <a:pt x="5741898" y="13970000"/>
                  </a:moveTo>
                  <a:lnTo>
                    <a:pt x="5702566" y="13970000"/>
                  </a:lnTo>
                  <a:lnTo>
                    <a:pt x="5720715" y="14097000"/>
                  </a:lnTo>
                  <a:lnTo>
                    <a:pt x="5759341" y="14097000"/>
                  </a:lnTo>
                  <a:lnTo>
                    <a:pt x="5741898" y="13970000"/>
                  </a:lnTo>
                  <a:close/>
                </a:path>
                <a:path w="18021300" h="15113000">
                  <a:moveTo>
                    <a:pt x="5859881" y="13970000"/>
                  </a:moveTo>
                  <a:lnTo>
                    <a:pt x="5769127" y="13970000"/>
                  </a:lnTo>
                  <a:lnTo>
                    <a:pt x="5786283" y="14097000"/>
                  </a:lnTo>
                  <a:lnTo>
                    <a:pt x="5830810" y="14097000"/>
                  </a:lnTo>
                  <a:lnTo>
                    <a:pt x="5859881" y="13970000"/>
                  </a:lnTo>
                  <a:close/>
                </a:path>
                <a:path w="18021300" h="15113000">
                  <a:moveTo>
                    <a:pt x="6268288" y="13970000"/>
                  </a:moveTo>
                  <a:lnTo>
                    <a:pt x="6222523" y="13970000"/>
                  </a:lnTo>
                  <a:lnTo>
                    <a:pt x="6201490" y="14097000"/>
                  </a:lnTo>
                  <a:lnTo>
                    <a:pt x="6275043" y="14097000"/>
                  </a:lnTo>
                  <a:lnTo>
                    <a:pt x="6268288" y="13970000"/>
                  </a:lnTo>
                  <a:close/>
                </a:path>
                <a:path w="18021300" h="15113000">
                  <a:moveTo>
                    <a:pt x="6389293" y="13970000"/>
                  </a:moveTo>
                  <a:lnTo>
                    <a:pt x="6268288" y="13970000"/>
                  </a:lnTo>
                  <a:lnTo>
                    <a:pt x="6386271" y="14097000"/>
                  </a:lnTo>
                  <a:lnTo>
                    <a:pt x="6434670" y="14097000"/>
                  </a:lnTo>
                  <a:lnTo>
                    <a:pt x="6389293" y="13970000"/>
                  </a:lnTo>
                  <a:close/>
                </a:path>
                <a:path w="18021300" h="15113000">
                  <a:moveTo>
                    <a:pt x="6495175" y="13970000"/>
                  </a:moveTo>
                  <a:lnTo>
                    <a:pt x="6428625" y="13970000"/>
                  </a:lnTo>
                  <a:lnTo>
                    <a:pt x="6470967" y="14097000"/>
                  </a:lnTo>
                  <a:lnTo>
                    <a:pt x="6483070" y="14097000"/>
                  </a:lnTo>
                  <a:lnTo>
                    <a:pt x="6495175" y="13970000"/>
                  </a:lnTo>
                  <a:close/>
                </a:path>
                <a:path w="18021300" h="15113000">
                  <a:moveTo>
                    <a:pt x="7647787" y="13970000"/>
                  </a:moveTo>
                  <a:lnTo>
                    <a:pt x="7575181" y="13970000"/>
                  </a:lnTo>
                  <a:lnTo>
                    <a:pt x="7564876" y="14097000"/>
                  </a:lnTo>
                  <a:lnTo>
                    <a:pt x="7665935" y="14097000"/>
                  </a:lnTo>
                  <a:lnTo>
                    <a:pt x="7647787" y="13970000"/>
                  </a:lnTo>
                  <a:close/>
                </a:path>
                <a:path w="18021300" h="15113000">
                  <a:moveTo>
                    <a:pt x="7717370" y="13970000"/>
                  </a:moveTo>
                  <a:lnTo>
                    <a:pt x="7691749" y="13970000"/>
                  </a:lnTo>
                  <a:lnTo>
                    <a:pt x="7693164" y="14097000"/>
                  </a:lnTo>
                  <a:lnTo>
                    <a:pt x="7720393" y="14097000"/>
                  </a:lnTo>
                  <a:lnTo>
                    <a:pt x="7717370" y="13970000"/>
                  </a:lnTo>
                  <a:close/>
                </a:path>
                <a:path w="18021300" h="15113000">
                  <a:moveTo>
                    <a:pt x="7800046" y="13970000"/>
                  </a:moveTo>
                  <a:lnTo>
                    <a:pt x="7768793" y="13970000"/>
                  </a:lnTo>
                  <a:lnTo>
                    <a:pt x="7763737" y="14097000"/>
                  </a:lnTo>
                  <a:lnTo>
                    <a:pt x="7794137" y="14097000"/>
                  </a:lnTo>
                  <a:lnTo>
                    <a:pt x="7800046" y="13970000"/>
                  </a:lnTo>
                  <a:close/>
                </a:path>
                <a:path w="18021300" h="15113000">
                  <a:moveTo>
                    <a:pt x="8222589" y="13970000"/>
                  </a:moveTo>
                  <a:lnTo>
                    <a:pt x="8168132" y="13970000"/>
                  </a:lnTo>
                  <a:lnTo>
                    <a:pt x="8177199" y="14097000"/>
                  </a:lnTo>
                  <a:lnTo>
                    <a:pt x="8228634" y="14097000"/>
                  </a:lnTo>
                  <a:lnTo>
                    <a:pt x="8222589" y="13970000"/>
                  </a:lnTo>
                  <a:close/>
                </a:path>
                <a:path w="18021300" h="15113000">
                  <a:moveTo>
                    <a:pt x="8319389" y="13970000"/>
                  </a:moveTo>
                  <a:lnTo>
                    <a:pt x="8270989" y="13970000"/>
                  </a:lnTo>
                  <a:lnTo>
                    <a:pt x="8367788" y="14097000"/>
                  </a:lnTo>
                  <a:lnTo>
                    <a:pt x="8413165" y="14097000"/>
                  </a:lnTo>
                  <a:lnTo>
                    <a:pt x="8319389" y="13970000"/>
                  </a:lnTo>
                  <a:close/>
                </a:path>
                <a:path w="18021300" h="15113000">
                  <a:moveTo>
                    <a:pt x="8936532" y="13970000"/>
                  </a:moveTo>
                  <a:lnTo>
                    <a:pt x="8918384" y="13970000"/>
                  </a:lnTo>
                  <a:lnTo>
                    <a:pt x="8951658" y="14097000"/>
                  </a:lnTo>
                  <a:lnTo>
                    <a:pt x="9027299" y="14097000"/>
                  </a:lnTo>
                  <a:lnTo>
                    <a:pt x="8936532" y="13970000"/>
                  </a:lnTo>
                  <a:close/>
                </a:path>
                <a:path w="18021300" h="15113000">
                  <a:moveTo>
                    <a:pt x="9091629" y="13970000"/>
                  </a:moveTo>
                  <a:lnTo>
                    <a:pt x="9033344" y="13970000"/>
                  </a:lnTo>
                  <a:lnTo>
                    <a:pt x="9038447" y="14097000"/>
                  </a:lnTo>
                  <a:lnTo>
                    <a:pt x="9080612" y="14097000"/>
                  </a:lnTo>
                  <a:lnTo>
                    <a:pt x="9091629" y="13970000"/>
                  </a:lnTo>
                  <a:close/>
                </a:path>
                <a:path w="18021300" h="15113000">
                  <a:moveTo>
                    <a:pt x="9608134" y="13970000"/>
                  </a:moveTo>
                  <a:lnTo>
                    <a:pt x="9490151" y="13970000"/>
                  </a:lnTo>
                  <a:lnTo>
                    <a:pt x="9450832" y="14097000"/>
                  </a:lnTo>
                  <a:lnTo>
                    <a:pt x="9608134" y="14097000"/>
                  </a:lnTo>
                  <a:lnTo>
                    <a:pt x="9608134" y="13970000"/>
                  </a:lnTo>
                  <a:close/>
                </a:path>
                <a:path w="18021300" h="15113000">
                  <a:moveTo>
                    <a:pt x="10167810" y="13970000"/>
                  </a:moveTo>
                  <a:lnTo>
                    <a:pt x="10119398" y="13970000"/>
                  </a:lnTo>
                  <a:lnTo>
                    <a:pt x="10128478" y="14097000"/>
                  </a:lnTo>
                  <a:lnTo>
                    <a:pt x="10179913" y="14097000"/>
                  </a:lnTo>
                  <a:lnTo>
                    <a:pt x="10167810" y="13970000"/>
                  </a:lnTo>
                  <a:close/>
                </a:path>
                <a:path w="18021300" h="15113000">
                  <a:moveTo>
                    <a:pt x="10406423" y="13970000"/>
                  </a:moveTo>
                  <a:lnTo>
                    <a:pt x="10252136" y="13970000"/>
                  </a:lnTo>
                  <a:lnTo>
                    <a:pt x="10258561" y="14097000"/>
                  </a:lnTo>
                  <a:lnTo>
                    <a:pt x="10370502" y="14097000"/>
                  </a:lnTo>
                  <a:lnTo>
                    <a:pt x="10406423" y="13970000"/>
                  </a:lnTo>
                  <a:close/>
                </a:path>
                <a:path w="18021300" h="15113000">
                  <a:moveTo>
                    <a:pt x="10885066" y="13970000"/>
                  </a:moveTo>
                  <a:lnTo>
                    <a:pt x="10815205" y="13970000"/>
                  </a:lnTo>
                  <a:lnTo>
                    <a:pt x="10804428" y="14097000"/>
                  </a:lnTo>
                  <a:lnTo>
                    <a:pt x="10886297" y="14097000"/>
                  </a:lnTo>
                  <a:lnTo>
                    <a:pt x="10885066" y="13970000"/>
                  </a:lnTo>
                  <a:close/>
                </a:path>
                <a:path w="18021300" h="15113000">
                  <a:moveTo>
                    <a:pt x="10966462" y="13970000"/>
                  </a:moveTo>
                  <a:lnTo>
                    <a:pt x="10930166" y="13970000"/>
                  </a:lnTo>
                  <a:lnTo>
                    <a:pt x="10936224" y="14097000"/>
                  </a:lnTo>
                  <a:lnTo>
                    <a:pt x="10969498" y="14097000"/>
                  </a:lnTo>
                  <a:lnTo>
                    <a:pt x="10966462" y="13970000"/>
                  </a:lnTo>
                  <a:close/>
                </a:path>
                <a:path w="18021300" h="15113000">
                  <a:moveTo>
                    <a:pt x="11045645" y="13970000"/>
                  </a:moveTo>
                  <a:lnTo>
                    <a:pt x="11014875" y="13970000"/>
                  </a:lnTo>
                  <a:lnTo>
                    <a:pt x="11009764" y="14097000"/>
                  </a:lnTo>
                  <a:lnTo>
                    <a:pt x="11023955" y="14097000"/>
                  </a:lnTo>
                  <a:lnTo>
                    <a:pt x="11045645" y="13970000"/>
                  </a:lnTo>
                  <a:close/>
                </a:path>
                <a:path w="18021300" h="15113000">
                  <a:moveTo>
                    <a:pt x="11474704" y="13970000"/>
                  </a:moveTo>
                  <a:lnTo>
                    <a:pt x="11425164" y="13970000"/>
                  </a:lnTo>
                  <a:lnTo>
                    <a:pt x="11419166" y="14097000"/>
                  </a:lnTo>
                  <a:lnTo>
                    <a:pt x="11477726" y="14097000"/>
                  </a:lnTo>
                  <a:lnTo>
                    <a:pt x="11474704" y="13970000"/>
                  </a:lnTo>
                  <a:close/>
                </a:path>
                <a:path w="18021300" h="15113000">
                  <a:moveTo>
                    <a:pt x="11553355" y="13970000"/>
                  </a:moveTo>
                  <a:lnTo>
                    <a:pt x="11549055" y="13970000"/>
                  </a:lnTo>
                  <a:lnTo>
                    <a:pt x="11565458" y="14097000"/>
                  </a:lnTo>
                  <a:lnTo>
                    <a:pt x="11625961" y="14097000"/>
                  </a:lnTo>
                  <a:lnTo>
                    <a:pt x="11624586" y="14050816"/>
                  </a:lnTo>
                  <a:lnTo>
                    <a:pt x="11553355" y="13970000"/>
                  </a:lnTo>
                  <a:close/>
                </a:path>
                <a:path w="18021300" h="15113000">
                  <a:moveTo>
                    <a:pt x="11707647" y="13970000"/>
                  </a:moveTo>
                  <a:lnTo>
                    <a:pt x="11622182" y="13970000"/>
                  </a:lnTo>
                  <a:lnTo>
                    <a:pt x="11624586" y="14050816"/>
                  </a:lnTo>
                  <a:lnTo>
                    <a:pt x="11665292" y="14097000"/>
                  </a:lnTo>
                  <a:lnTo>
                    <a:pt x="11707647" y="13970000"/>
                  </a:lnTo>
                  <a:close/>
                </a:path>
                <a:path w="18021300" h="15113000">
                  <a:moveTo>
                    <a:pt x="12149192" y="13970000"/>
                  </a:moveTo>
                  <a:lnTo>
                    <a:pt x="12128480" y="13970000"/>
                  </a:lnTo>
                  <a:lnTo>
                    <a:pt x="12123234" y="14097000"/>
                  </a:lnTo>
                  <a:lnTo>
                    <a:pt x="12147443" y="14097000"/>
                  </a:lnTo>
                  <a:lnTo>
                    <a:pt x="12149192" y="13970000"/>
                  </a:lnTo>
                  <a:close/>
                </a:path>
                <a:path w="18021300" h="15113000">
                  <a:moveTo>
                    <a:pt x="12238577" y="13970000"/>
                  </a:moveTo>
                  <a:lnTo>
                    <a:pt x="12215890" y="13970000"/>
                  </a:lnTo>
                  <a:lnTo>
                    <a:pt x="12210221" y="14097000"/>
                  </a:lnTo>
                  <a:lnTo>
                    <a:pt x="12227895" y="14097000"/>
                  </a:lnTo>
                  <a:lnTo>
                    <a:pt x="12238577" y="13970000"/>
                  </a:lnTo>
                  <a:close/>
                </a:path>
                <a:path w="18021300" h="15113000">
                  <a:moveTo>
                    <a:pt x="12703516" y="13970000"/>
                  </a:moveTo>
                  <a:lnTo>
                    <a:pt x="12684417" y="13970000"/>
                  </a:lnTo>
                  <a:lnTo>
                    <a:pt x="12679172" y="14097000"/>
                  </a:lnTo>
                  <a:lnTo>
                    <a:pt x="12696899" y="14097000"/>
                  </a:lnTo>
                  <a:lnTo>
                    <a:pt x="12703516" y="13970000"/>
                  </a:lnTo>
                  <a:close/>
                </a:path>
                <a:path w="18021300" h="15113000">
                  <a:moveTo>
                    <a:pt x="12858242" y="14012333"/>
                  </a:moveTo>
                  <a:lnTo>
                    <a:pt x="12902615" y="14097000"/>
                  </a:lnTo>
                  <a:lnTo>
                    <a:pt x="12932867" y="14097000"/>
                  </a:lnTo>
                  <a:lnTo>
                    <a:pt x="12858242" y="14012333"/>
                  </a:lnTo>
                  <a:close/>
                </a:path>
                <a:path w="18021300" h="15113000">
                  <a:moveTo>
                    <a:pt x="12970297" y="13970000"/>
                  </a:moveTo>
                  <a:lnTo>
                    <a:pt x="12946099" y="13970000"/>
                  </a:lnTo>
                  <a:lnTo>
                    <a:pt x="12942933" y="14097000"/>
                  </a:lnTo>
                  <a:lnTo>
                    <a:pt x="12967038" y="14097000"/>
                  </a:lnTo>
                  <a:lnTo>
                    <a:pt x="12970297" y="13970000"/>
                  </a:lnTo>
                  <a:close/>
                </a:path>
                <a:path w="18021300" h="15113000">
                  <a:moveTo>
                    <a:pt x="13622616" y="13970000"/>
                  </a:moveTo>
                  <a:lnTo>
                    <a:pt x="13365480" y="13970000"/>
                  </a:lnTo>
                  <a:lnTo>
                    <a:pt x="13480440" y="14097000"/>
                  </a:lnTo>
                  <a:lnTo>
                    <a:pt x="13622616" y="14097000"/>
                  </a:lnTo>
                  <a:lnTo>
                    <a:pt x="13622616" y="13970000"/>
                  </a:lnTo>
                  <a:close/>
                </a:path>
                <a:path w="18021300" h="15113000">
                  <a:moveTo>
                    <a:pt x="14118755" y="13970000"/>
                  </a:moveTo>
                  <a:lnTo>
                    <a:pt x="14067282" y="13970000"/>
                  </a:lnTo>
                  <a:lnTo>
                    <a:pt x="14058252" y="14097000"/>
                  </a:lnTo>
                  <a:lnTo>
                    <a:pt x="14127835" y="14097000"/>
                  </a:lnTo>
                  <a:lnTo>
                    <a:pt x="14125029" y="13979082"/>
                  </a:lnTo>
                  <a:lnTo>
                    <a:pt x="14118755" y="13970000"/>
                  </a:lnTo>
                  <a:close/>
                </a:path>
                <a:path w="18021300" h="15113000">
                  <a:moveTo>
                    <a:pt x="14185315" y="13970000"/>
                  </a:moveTo>
                  <a:lnTo>
                    <a:pt x="14124813" y="13970000"/>
                  </a:lnTo>
                  <a:lnTo>
                    <a:pt x="14125029" y="13979082"/>
                  </a:lnTo>
                  <a:lnTo>
                    <a:pt x="14206486" y="14097000"/>
                  </a:lnTo>
                  <a:lnTo>
                    <a:pt x="14224635" y="14097000"/>
                  </a:lnTo>
                  <a:lnTo>
                    <a:pt x="14185315" y="13970000"/>
                  </a:lnTo>
                  <a:close/>
                </a:path>
                <a:path w="18021300" h="15113000">
                  <a:moveTo>
                    <a:pt x="14702624" y="13970000"/>
                  </a:moveTo>
                  <a:lnTo>
                    <a:pt x="14663293" y="13970000"/>
                  </a:lnTo>
                  <a:lnTo>
                    <a:pt x="14705647" y="14097000"/>
                  </a:lnTo>
                  <a:lnTo>
                    <a:pt x="14805494" y="14097000"/>
                  </a:lnTo>
                  <a:lnTo>
                    <a:pt x="14702624" y="13970000"/>
                  </a:lnTo>
                  <a:close/>
                </a:path>
                <a:path w="18021300" h="15113000">
                  <a:moveTo>
                    <a:pt x="14890178" y="13970000"/>
                  </a:moveTo>
                  <a:lnTo>
                    <a:pt x="14841791" y="13970000"/>
                  </a:lnTo>
                  <a:lnTo>
                    <a:pt x="14850872" y="14097000"/>
                  </a:lnTo>
                  <a:lnTo>
                    <a:pt x="14899259" y="14097000"/>
                  </a:lnTo>
                  <a:lnTo>
                    <a:pt x="14890178" y="13970000"/>
                  </a:lnTo>
                  <a:close/>
                </a:path>
                <a:path w="18021300" h="15113000">
                  <a:moveTo>
                    <a:pt x="15564827" y="13970000"/>
                  </a:moveTo>
                  <a:lnTo>
                    <a:pt x="15404490" y="13970000"/>
                  </a:lnTo>
                  <a:lnTo>
                    <a:pt x="15407513" y="14097000"/>
                  </a:lnTo>
                  <a:lnTo>
                    <a:pt x="15525483" y="14097000"/>
                  </a:lnTo>
                  <a:lnTo>
                    <a:pt x="15564827" y="13970000"/>
                  </a:lnTo>
                  <a:close/>
                </a:path>
                <a:path w="18021300" h="15113000">
                  <a:moveTo>
                    <a:pt x="16073056" y="13970000"/>
                  </a:moveTo>
                  <a:lnTo>
                    <a:pt x="16011228" y="13970000"/>
                  </a:lnTo>
                  <a:lnTo>
                    <a:pt x="16000450" y="14097000"/>
                  </a:lnTo>
                  <a:lnTo>
                    <a:pt x="16118433" y="14097000"/>
                  </a:lnTo>
                  <a:lnTo>
                    <a:pt x="16073056" y="13970000"/>
                  </a:lnTo>
                  <a:close/>
                </a:path>
                <a:path w="18021300" h="15113000">
                  <a:moveTo>
                    <a:pt x="16219403" y="13970000"/>
                  </a:moveTo>
                  <a:lnTo>
                    <a:pt x="16185888" y="13970000"/>
                  </a:lnTo>
                  <a:lnTo>
                    <a:pt x="16175913" y="14097000"/>
                  </a:lnTo>
                  <a:lnTo>
                    <a:pt x="16210944" y="14097000"/>
                  </a:lnTo>
                  <a:lnTo>
                    <a:pt x="16219403" y="13970000"/>
                  </a:lnTo>
                  <a:close/>
                </a:path>
                <a:path w="18021300" h="15113000">
                  <a:moveTo>
                    <a:pt x="16653891" y="13970000"/>
                  </a:moveTo>
                  <a:lnTo>
                    <a:pt x="16617594" y="13970000"/>
                  </a:lnTo>
                  <a:lnTo>
                    <a:pt x="16629697" y="14097000"/>
                  </a:lnTo>
                  <a:lnTo>
                    <a:pt x="16740495" y="14097000"/>
                  </a:lnTo>
                  <a:lnTo>
                    <a:pt x="16735153" y="14055279"/>
                  </a:lnTo>
                  <a:lnTo>
                    <a:pt x="16653891" y="13970000"/>
                  </a:lnTo>
                  <a:close/>
                </a:path>
                <a:path w="18021300" h="15113000">
                  <a:moveTo>
                    <a:pt x="16735153" y="14055279"/>
                  </a:moveTo>
                  <a:lnTo>
                    <a:pt x="16740495" y="14097000"/>
                  </a:lnTo>
                  <a:lnTo>
                    <a:pt x="16774909" y="14097000"/>
                  </a:lnTo>
                  <a:lnTo>
                    <a:pt x="16735153" y="14055279"/>
                  </a:lnTo>
                  <a:close/>
                </a:path>
                <a:path w="18021300" h="15113000">
                  <a:moveTo>
                    <a:pt x="16883674" y="13970000"/>
                  </a:moveTo>
                  <a:lnTo>
                    <a:pt x="16724234" y="13970000"/>
                  </a:lnTo>
                  <a:lnTo>
                    <a:pt x="16735153" y="14055279"/>
                  </a:lnTo>
                  <a:lnTo>
                    <a:pt x="16774909" y="14097000"/>
                  </a:lnTo>
                  <a:lnTo>
                    <a:pt x="16862640" y="14097000"/>
                  </a:lnTo>
                  <a:lnTo>
                    <a:pt x="16883674" y="13970000"/>
                  </a:lnTo>
                  <a:close/>
                </a:path>
                <a:path w="18021300" h="15113000">
                  <a:moveTo>
                    <a:pt x="17295241" y="13970000"/>
                  </a:moveTo>
                  <a:lnTo>
                    <a:pt x="17289195" y="13970000"/>
                  </a:lnTo>
                  <a:lnTo>
                    <a:pt x="17280128" y="14097000"/>
                  </a:lnTo>
                  <a:lnTo>
                    <a:pt x="17355756" y="14097000"/>
                  </a:lnTo>
                  <a:lnTo>
                    <a:pt x="17295241" y="13970000"/>
                  </a:lnTo>
                  <a:close/>
                </a:path>
                <a:path w="18021300" h="15113000">
                  <a:moveTo>
                    <a:pt x="17364824" y="13970000"/>
                  </a:moveTo>
                  <a:lnTo>
                    <a:pt x="17349711" y="13970000"/>
                  </a:lnTo>
                  <a:lnTo>
                    <a:pt x="17407178" y="14097000"/>
                  </a:lnTo>
                  <a:lnTo>
                    <a:pt x="17425339" y="14097000"/>
                  </a:lnTo>
                  <a:lnTo>
                    <a:pt x="17364824" y="13970000"/>
                  </a:lnTo>
                  <a:close/>
                </a:path>
                <a:path w="18021300" h="15113000">
                  <a:moveTo>
                    <a:pt x="17534242" y="13970000"/>
                  </a:moveTo>
                  <a:lnTo>
                    <a:pt x="17446510" y="13970000"/>
                  </a:lnTo>
                  <a:lnTo>
                    <a:pt x="17468301" y="14097000"/>
                  </a:lnTo>
                  <a:lnTo>
                    <a:pt x="17510750" y="14097000"/>
                  </a:lnTo>
                  <a:lnTo>
                    <a:pt x="17534242" y="13970000"/>
                  </a:lnTo>
                  <a:close/>
                </a:path>
                <a:path w="18021300" h="15113000">
                  <a:moveTo>
                    <a:pt x="17904785" y="13970000"/>
                  </a:moveTo>
                  <a:lnTo>
                    <a:pt x="17877041" y="13970000"/>
                  </a:lnTo>
                  <a:lnTo>
                    <a:pt x="17861727" y="14097000"/>
                  </a:lnTo>
                  <a:lnTo>
                    <a:pt x="17918069" y="14097000"/>
                  </a:lnTo>
                  <a:lnTo>
                    <a:pt x="17904785" y="13970000"/>
                  </a:lnTo>
                  <a:close/>
                </a:path>
                <a:path w="18021300" h="15113000">
                  <a:moveTo>
                    <a:pt x="18002772" y="13970000"/>
                  </a:moveTo>
                  <a:lnTo>
                    <a:pt x="17964583" y="13970000"/>
                  </a:lnTo>
                  <a:lnTo>
                    <a:pt x="17979798" y="14097000"/>
                  </a:lnTo>
                  <a:lnTo>
                    <a:pt x="18006316" y="14097000"/>
                  </a:lnTo>
                  <a:lnTo>
                    <a:pt x="18002772" y="13970000"/>
                  </a:lnTo>
                  <a:close/>
                </a:path>
                <a:path w="18021300" h="15113000">
                  <a:moveTo>
                    <a:pt x="5130800" y="13970000"/>
                  </a:moveTo>
                  <a:lnTo>
                    <a:pt x="5055158" y="13970000"/>
                  </a:lnTo>
                  <a:lnTo>
                    <a:pt x="5139385" y="14063036"/>
                  </a:lnTo>
                  <a:lnTo>
                    <a:pt x="5130800" y="13970000"/>
                  </a:lnTo>
                  <a:close/>
                </a:path>
                <a:path w="18021300" h="15113000">
                  <a:moveTo>
                    <a:pt x="11622182" y="13970000"/>
                  </a:moveTo>
                  <a:lnTo>
                    <a:pt x="11553355" y="13970000"/>
                  </a:lnTo>
                  <a:lnTo>
                    <a:pt x="11624586" y="14050816"/>
                  </a:lnTo>
                  <a:lnTo>
                    <a:pt x="11622182" y="13970000"/>
                  </a:lnTo>
                  <a:close/>
                </a:path>
                <a:path w="18021300" h="15113000">
                  <a:moveTo>
                    <a:pt x="12836055" y="13970000"/>
                  </a:moveTo>
                  <a:lnTo>
                    <a:pt x="12820929" y="13970000"/>
                  </a:lnTo>
                  <a:lnTo>
                    <a:pt x="12858242" y="14012333"/>
                  </a:lnTo>
                  <a:lnTo>
                    <a:pt x="12836055" y="13970000"/>
                  </a:lnTo>
                  <a:close/>
                </a:path>
                <a:path w="18021300" h="15113000">
                  <a:moveTo>
                    <a:pt x="14124813" y="13970000"/>
                  </a:moveTo>
                  <a:lnTo>
                    <a:pt x="14118755" y="13970000"/>
                  </a:lnTo>
                  <a:lnTo>
                    <a:pt x="14125029" y="13979082"/>
                  </a:lnTo>
                  <a:lnTo>
                    <a:pt x="14124813" y="13970000"/>
                  </a:lnTo>
                  <a:close/>
                </a:path>
                <a:path w="18021300" h="15113000">
                  <a:moveTo>
                    <a:pt x="3043389" y="13970000"/>
                  </a:moveTo>
                  <a:lnTo>
                    <a:pt x="3034309" y="13970000"/>
                  </a:lnTo>
                  <a:lnTo>
                    <a:pt x="3037660" y="13974537"/>
                  </a:lnTo>
                  <a:lnTo>
                    <a:pt x="3043389" y="13970000"/>
                  </a:lnTo>
                  <a:close/>
                </a:path>
                <a:path w="18021300" h="15113000">
                  <a:moveTo>
                    <a:pt x="12103" y="13843000"/>
                  </a:moveTo>
                  <a:lnTo>
                    <a:pt x="3035" y="13843000"/>
                  </a:lnTo>
                  <a:lnTo>
                    <a:pt x="3035" y="13970000"/>
                  </a:lnTo>
                  <a:lnTo>
                    <a:pt x="105892" y="13970000"/>
                  </a:lnTo>
                  <a:lnTo>
                    <a:pt x="12103" y="13843000"/>
                  </a:lnTo>
                  <a:close/>
                </a:path>
                <a:path w="18021300" h="15113000">
                  <a:moveTo>
                    <a:pt x="199289" y="13843000"/>
                  </a:moveTo>
                  <a:lnTo>
                    <a:pt x="39331" y="13843000"/>
                  </a:lnTo>
                  <a:lnTo>
                    <a:pt x="160337" y="13970000"/>
                  </a:lnTo>
                  <a:lnTo>
                    <a:pt x="194988" y="13970000"/>
                  </a:lnTo>
                  <a:lnTo>
                    <a:pt x="199289" y="13843000"/>
                  </a:lnTo>
                  <a:close/>
                </a:path>
                <a:path w="18021300" h="15113000">
                  <a:moveTo>
                    <a:pt x="687210" y="13883097"/>
                  </a:moveTo>
                  <a:lnTo>
                    <a:pt x="707910" y="13970000"/>
                  </a:lnTo>
                  <a:lnTo>
                    <a:pt x="722974" y="13934869"/>
                  </a:lnTo>
                  <a:lnTo>
                    <a:pt x="687210" y="13883097"/>
                  </a:lnTo>
                  <a:close/>
                </a:path>
                <a:path w="18021300" h="15113000">
                  <a:moveTo>
                    <a:pt x="736037" y="13953779"/>
                  </a:moveTo>
                  <a:lnTo>
                    <a:pt x="729081" y="13970000"/>
                  </a:lnTo>
                  <a:lnTo>
                    <a:pt x="747242" y="13970000"/>
                  </a:lnTo>
                  <a:lnTo>
                    <a:pt x="736037" y="13953779"/>
                  </a:lnTo>
                  <a:close/>
                </a:path>
                <a:path w="18021300" h="15113000">
                  <a:moveTo>
                    <a:pt x="807745" y="13927666"/>
                  </a:moveTo>
                  <a:lnTo>
                    <a:pt x="819848" y="13970000"/>
                  </a:lnTo>
                  <a:lnTo>
                    <a:pt x="837996" y="13970000"/>
                  </a:lnTo>
                  <a:lnTo>
                    <a:pt x="807745" y="13927666"/>
                  </a:lnTo>
                  <a:close/>
                </a:path>
                <a:path w="18021300" h="15113000">
                  <a:moveTo>
                    <a:pt x="1384615" y="13843000"/>
                  </a:moveTo>
                  <a:lnTo>
                    <a:pt x="1344342" y="13843000"/>
                  </a:lnTo>
                  <a:lnTo>
                    <a:pt x="1358189" y="13970000"/>
                  </a:lnTo>
                  <a:lnTo>
                    <a:pt x="1397660" y="13970000"/>
                  </a:lnTo>
                  <a:lnTo>
                    <a:pt x="1384615" y="13843000"/>
                  </a:lnTo>
                  <a:close/>
                </a:path>
                <a:path w="18021300" h="15113000">
                  <a:moveTo>
                    <a:pt x="1510869" y="13843000"/>
                  </a:moveTo>
                  <a:lnTo>
                    <a:pt x="1473288" y="13843000"/>
                  </a:lnTo>
                  <a:lnTo>
                    <a:pt x="1462464" y="13970000"/>
                  </a:lnTo>
                  <a:lnTo>
                    <a:pt x="1485392" y="13970000"/>
                  </a:lnTo>
                  <a:lnTo>
                    <a:pt x="1510869" y="13843000"/>
                  </a:lnTo>
                  <a:close/>
                </a:path>
                <a:path w="18021300" h="15113000">
                  <a:moveTo>
                    <a:pt x="1999678" y="13843000"/>
                  </a:moveTo>
                  <a:lnTo>
                    <a:pt x="1939175" y="13843000"/>
                  </a:lnTo>
                  <a:lnTo>
                    <a:pt x="1948256" y="13970000"/>
                  </a:lnTo>
                  <a:lnTo>
                    <a:pt x="2105558" y="13970000"/>
                  </a:lnTo>
                  <a:lnTo>
                    <a:pt x="1999678" y="13843000"/>
                  </a:lnTo>
                  <a:close/>
                </a:path>
                <a:path w="18021300" h="15113000">
                  <a:moveTo>
                    <a:pt x="2618535" y="13843000"/>
                  </a:moveTo>
                  <a:lnTo>
                    <a:pt x="2601182" y="13843000"/>
                  </a:lnTo>
                  <a:lnTo>
                    <a:pt x="2596786" y="13970000"/>
                  </a:lnTo>
                  <a:lnTo>
                    <a:pt x="2617589" y="13970000"/>
                  </a:lnTo>
                  <a:lnTo>
                    <a:pt x="2618535" y="13843000"/>
                  </a:lnTo>
                  <a:close/>
                </a:path>
                <a:path w="18021300" h="15113000">
                  <a:moveTo>
                    <a:pt x="2734105" y="13843000"/>
                  </a:moveTo>
                  <a:lnTo>
                    <a:pt x="2698508" y="13843000"/>
                  </a:lnTo>
                  <a:lnTo>
                    <a:pt x="2712693" y="13970000"/>
                  </a:lnTo>
                  <a:lnTo>
                    <a:pt x="2742753" y="13970000"/>
                  </a:lnTo>
                  <a:lnTo>
                    <a:pt x="2734105" y="13843000"/>
                  </a:lnTo>
                  <a:close/>
                </a:path>
                <a:path w="18021300" h="15113000">
                  <a:moveTo>
                    <a:pt x="3194646" y="13843000"/>
                  </a:moveTo>
                  <a:lnTo>
                    <a:pt x="3166053" y="13843000"/>
                  </a:lnTo>
                  <a:lnTo>
                    <a:pt x="3161752" y="13970000"/>
                  </a:lnTo>
                  <a:lnTo>
                    <a:pt x="3264985" y="13970000"/>
                  </a:lnTo>
                  <a:lnTo>
                    <a:pt x="3256477" y="13907886"/>
                  </a:lnTo>
                  <a:lnTo>
                    <a:pt x="3194646" y="13843000"/>
                  </a:lnTo>
                  <a:close/>
                </a:path>
                <a:path w="18021300" h="15113000">
                  <a:moveTo>
                    <a:pt x="3256477" y="13907886"/>
                  </a:moveTo>
                  <a:lnTo>
                    <a:pt x="3264985" y="13970000"/>
                  </a:lnTo>
                  <a:lnTo>
                    <a:pt x="3315665" y="13970000"/>
                  </a:lnTo>
                  <a:lnTo>
                    <a:pt x="3256477" y="13907886"/>
                  </a:lnTo>
                  <a:close/>
                </a:path>
                <a:path w="18021300" h="15113000">
                  <a:moveTo>
                    <a:pt x="3331160" y="13843000"/>
                  </a:moveTo>
                  <a:lnTo>
                    <a:pt x="3247588" y="13843000"/>
                  </a:lnTo>
                  <a:lnTo>
                    <a:pt x="3256477" y="13907886"/>
                  </a:lnTo>
                  <a:lnTo>
                    <a:pt x="3315665" y="13970000"/>
                  </a:lnTo>
                  <a:lnTo>
                    <a:pt x="3340659" y="13970000"/>
                  </a:lnTo>
                  <a:lnTo>
                    <a:pt x="3331160" y="13843000"/>
                  </a:lnTo>
                  <a:close/>
                </a:path>
                <a:path w="18021300" h="15113000">
                  <a:moveTo>
                    <a:pt x="3437804" y="13843000"/>
                  </a:moveTo>
                  <a:lnTo>
                    <a:pt x="3397338" y="13843000"/>
                  </a:lnTo>
                  <a:lnTo>
                    <a:pt x="3394316" y="13970000"/>
                  </a:lnTo>
                  <a:lnTo>
                    <a:pt x="3424424" y="13970000"/>
                  </a:lnTo>
                  <a:lnTo>
                    <a:pt x="3437804" y="13843000"/>
                  </a:lnTo>
                  <a:close/>
                </a:path>
                <a:path w="18021300" h="15113000">
                  <a:moveTo>
                    <a:pt x="3879484" y="13843000"/>
                  </a:moveTo>
                  <a:lnTo>
                    <a:pt x="3860621" y="13970000"/>
                  </a:lnTo>
                  <a:lnTo>
                    <a:pt x="3897781" y="13970000"/>
                  </a:lnTo>
                  <a:lnTo>
                    <a:pt x="3879484" y="13843000"/>
                  </a:lnTo>
                  <a:close/>
                </a:path>
                <a:path w="18021300" h="15113000">
                  <a:moveTo>
                    <a:pt x="4519134" y="13843000"/>
                  </a:moveTo>
                  <a:lnTo>
                    <a:pt x="4501826" y="13843000"/>
                  </a:lnTo>
                  <a:lnTo>
                    <a:pt x="4511374" y="13970000"/>
                  </a:lnTo>
                  <a:lnTo>
                    <a:pt x="4531804" y="13970000"/>
                  </a:lnTo>
                  <a:lnTo>
                    <a:pt x="4519134" y="13843000"/>
                  </a:lnTo>
                  <a:close/>
                </a:path>
                <a:path w="18021300" h="15113000">
                  <a:moveTo>
                    <a:pt x="4562055" y="13843000"/>
                  </a:moveTo>
                  <a:lnTo>
                    <a:pt x="4536339" y="13843000"/>
                  </a:lnTo>
                  <a:lnTo>
                    <a:pt x="4532938" y="13970000"/>
                  </a:lnTo>
                  <a:lnTo>
                    <a:pt x="4548536" y="13970000"/>
                  </a:lnTo>
                  <a:lnTo>
                    <a:pt x="4562055" y="13843000"/>
                  </a:lnTo>
                  <a:close/>
                </a:path>
                <a:path w="18021300" h="15113000">
                  <a:moveTo>
                    <a:pt x="4640707" y="13843000"/>
                  </a:moveTo>
                  <a:lnTo>
                    <a:pt x="4616500" y="13843000"/>
                  </a:lnTo>
                  <a:lnTo>
                    <a:pt x="4619536" y="13970000"/>
                  </a:lnTo>
                  <a:lnTo>
                    <a:pt x="4659095" y="13970000"/>
                  </a:lnTo>
                  <a:lnTo>
                    <a:pt x="4640707" y="13843000"/>
                  </a:lnTo>
                  <a:close/>
                </a:path>
                <a:path w="18021300" h="15113000">
                  <a:moveTo>
                    <a:pt x="4738647" y="13954119"/>
                  </a:moveTo>
                  <a:lnTo>
                    <a:pt x="4737519" y="13970000"/>
                  </a:lnTo>
                  <a:lnTo>
                    <a:pt x="4752644" y="13970000"/>
                  </a:lnTo>
                  <a:lnTo>
                    <a:pt x="4738647" y="13954119"/>
                  </a:lnTo>
                  <a:close/>
                </a:path>
                <a:path w="18021300" h="15113000">
                  <a:moveTo>
                    <a:pt x="5306263" y="13716000"/>
                  </a:moveTo>
                  <a:lnTo>
                    <a:pt x="5300205" y="13716000"/>
                  </a:lnTo>
                  <a:lnTo>
                    <a:pt x="5139867" y="13843000"/>
                  </a:lnTo>
                  <a:lnTo>
                    <a:pt x="5148948" y="13970000"/>
                  </a:lnTo>
                  <a:lnTo>
                    <a:pt x="5203405" y="13970000"/>
                  </a:lnTo>
                  <a:lnTo>
                    <a:pt x="5197348" y="13843000"/>
                  </a:lnTo>
                  <a:lnTo>
                    <a:pt x="5330469" y="13843000"/>
                  </a:lnTo>
                  <a:lnTo>
                    <a:pt x="5306263" y="13716000"/>
                  </a:lnTo>
                  <a:close/>
                </a:path>
                <a:path w="18021300" h="15113000">
                  <a:moveTo>
                    <a:pt x="5384914" y="13843000"/>
                  </a:moveTo>
                  <a:lnTo>
                    <a:pt x="5245760" y="13843000"/>
                  </a:lnTo>
                  <a:lnTo>
                    <a:pt x="5339537" y="13970000"/>
                  </a:lnTo>
                  <a:lnTo>
                    <a:pt x="5342559" y="13970000"/>
                  </a:lnTo>
                  <a:lnTo>
                    <a:pt x="5384914" y="13843000"/>
                  </a:lnTo>
                  <a:close/>
                </a:path>
                <a:path w="18021300" h="15113000">
                  <a:moveTo>
                    <a:pt x="5860679" y="13843000"/>
                  </a:moveTo>
                  <a:lnTo>
                    <a:pt x="5835675" y="13843000"/>
                  </a:lnTo>
                  <a:lnTo>
                    <a:pt x="5835675" y="13970000"/>
                  </a:lnTo>
                  <a:lnTo>
                    <a:pt x="5853823" y="13970000"/>
                  </a:lnTo>
                  <a:lnTo>
                    <a:pt x="5860679" y="13843000"/>
                  </a:lnTo>
                  <a:close/>
                </a:path>
                <a:path w="18021300" h="15113000">
                  <a:moveTo>
                    <a:pt x="5941555" y="13843000"/>
                  </a:moveTo>
                  <a:lnTo>
                    <a:pt x="5929464" y="13843000"/>
                  </a:lnTo>
                  <a:lnTo>
                    <a:pt x="5896178" y="13970000"/>
                  </a:lnTo>
                  <a:lnTo>
                    <a:pt x="5911303" y="13970000"/>
                  </a:lnTo>
                  <a:lnTo>
                    <a:pt x="5941555" y="13843000"/>
                  </a:lnTo>
                  <a:close/>
                </a:path>
                <a:path w="18021300" h="15113000">
                  <a:moveTo>
                    <a:pt x="5944590" y="13843000"/>
                  </a:moveTo>
                  <a:lnTo>
                    <a:pt x="5941555" y="13843000"/>
                  </a:lnTo>
                  <a:lnTo>
                    <a:pt x="5977864" y="13970000"/>
                  </a:lnTo>
                  <a:lnTo>
                    <a:pt x="5989967" y="13970000"/>
                  </a:lnTo>
                  <a:lnTo>
                    <a:pt x="5944590" y="13843000"/>
                  </a:lnTo>
                  <a:close/>
                </a:path>
                <a:path w="18021300" h="15113000">
                  <a:moveTo>
                    <a:pt x="6579882" y="13843000"/>
                  </a:moveTo>
                  <a:lnTo>
                    <a:pt x="6425603" y="13843000"/>
                  </a:lnTo>
                  <a:lnTo>
                    <a:pt x="6531470" y="13970000"/>
                  </a:lnTo>
                  <a:lnTo>
                    <a:pt x="6588950" y="13970000"/>
                  </a:lnTo>
                  <a:lnTo>
                    <a:pt x="6579882" y="13843000"/>
                  </a:lnTo>
                  <a:close/>
                </a:path>
                <a:path w="18021300" h="15113000">
                  <a:moveTo>
                    <a:pt x="7785722" y="13843000"/>
                  </a:moveTo>
                  <a:lnTo>
                    <a:pt x="7766526" y="13843000"/>
                  </a:lnTo>
                  <a:lnTo>
                    <a:pt x="7758020" y="13970000"/>
                  </a:lnTo>
                  <a:lnTo>
                    <a:pt x="7777873" y="13970000"/>
                  </a:lnTo>
                  <a:lnTo>
                    <a:pt x="7785722" y="13843000"/>
                  </a:lnTo>
                  <a:close/>
                </a:path>
                <a:path w="18021300" h="15113000">
                  <a:moveTo>
                    <a:pt x="7854737" y="13843000"/>
                  </a:moveTo>
                  <a:lnTo>
                    <a:pt x="7838376" y="13843000"/>
                  </a:lnTo>
                  <a:lnTo>
                    <a:pt x="7820228" y="13970000"/>
                  </a:lnTo>
                  <a:lnTo>
                    <a:pt x="7847457" y="13970000"/>
                  </a:lnTo>
                  <a:lnTo>
                    <a:pt x="7854737" y="13843000"/>
                  </a:lnTo>
                  <a:close/>
                </a:path>
                <a:path w="18021300" h="15113000">
                  <a:moveTo>
                    <a:pt x="7982645" y="13843000"/>
                  </a:moveTo>
                  <a:lnTo>
                    <a:pt x="7914005" y="13843000"/>
                  </a:lnTo>
                  <a:lnTo>
                    <a:pt x="7923082" y="13970000"/>
                  </a:lnTo>
                  <a:lnTo>
                    <a:pt x="7970731" y="13970000"/>
                  </a:lnTo>
                  <a:lnTo>
                    <a:pt x="7982645" y="13843000"/>
                  </a:lnTo>
                  <a:close/>
                </a:path>
                <a:path w="18021300" h="15113000">
                  <a:moveTo>
                    <a:pt x="8443417" y="13944594"/>
                  </a:moveTo>
                  <a:lnTo>
                    <a:pt x="8455520" y="13970000"/>
                  </a:lnTo>
                  <a:lnTo>
                    <a:pt x="8458555" y="13970000"/>
                  </a:lnTo>
                  <a:lnTo>
                    <a:pt x="8457547" y="13959425"/>
                  </a:lnTo>
                  <a:lnTo>
                    <a:pt x="8443417" y="13944594"/>
                  </a:lnTo>
                  <a:close/>
                </a:path>
                <a:path w="18021300" h="15113000">
                  <a:moveTo>
                    <a:pt x="8479726" y="13843000"/>
                  </a:moveTo>
                  <a:lnTo>
                    <a:pt x="8446452" y="13843000"/>
                  </a:lnTo>
                  <a:lnTo>
                    <a:pt x="8457547" y="13959425"/>
                  </a:lnTo>
                  <a:lnTo>
                    <a:pt x="8467623" y="13970000"/>
                  </a:lnTo>
                  <a:lnTo>
                    <a:pt x="8506955" y="13970000"/>
                  </a:lnTo>
                  <a:lnTo>
                    <a:pt x="8493558" y="13857517"/>
                  </a:lnTo>
                  <a:lnTo>
                    <a:pt x="8479726" y="13843000"/>
                  </a:lnTo>
                  <a:close/>
                </a:path>
                <a:path w="18021300" h="15113000">
                  <a:moveTo>
                    <a:pt x="8509977" y="13874750"/>
                  </a:moveTo>
                  <a:lnTo>
                    <a:pt x="8555355" y="13970000"/>
                  </a:lnTo>
                  <a:lnTo>
                    <a:pt x="8600732" y="13970000"/>
                  </a:lnTo>
                  <a:lnTo>
                    <a:pt x="8509977" y="13874750"/>
                  </a:lnTo>
                  <a:close/>
                </a:path>
                <a:path w="18021300" h="15113000">
                  <a:moveTo>
                    <a:pt x="9118052" y="13843000"/>
                  </a:moveTo>
                  <a:lnTo>
                    <a:pt x="9094982" y="13843000"/>
                  </a:lnTo>
                  <a:lnTo>
                    <a:pt x="9102783" y="13970000"/>
                  </a:lnTo>
                  <a:lnTo>
                    <a:pt x="9124666" y="13970000"/>
                  </a:lnTo>
                  <a:lnTo>
                    <a:pt x="9118052" y="13843000"/>
                  </a:lnTo>
                  <a:close/>
                </a:path>
                <a:path w="18021300" h="15113000">
                  <a:moveTo>
                    <a:pt x="9199638" y="13843000"/>
                  </a:moveTo>
                  <a:lnTo>
                    <a:pt x="9169476" y="13843000"/>
                  </a:lnTo>
                  <a:lnTo>
                    <a:pt x="9139224" y="13970000"/>
                  </a:lnTo>
                  <a:lnTo>
                    <a:pt x="9181579" y="13970000"/>
                  </a:lnTo>
                  <a:lnTo>
                    <a:pt x="9199638" y="13843000"/>
                  </a:lnTo>
                  <a:close/>
                </a:path>
                <a:path w="18021300" h="15113000">
                  <a:moveTo>
                    <a:pt x="9242082" y="13843000"/>
                  </a:moveTo>
                  <a:lnTo>
                    <a:pt x="9239059" y="13843000"/>
                  </a:lnTo>
                  <a:lnTo>
                    <a:pt x="9234425" y="13970000"/>
                  </a:lnTo>
                  <a:lnTo>
                    <a:pt x="9254185" y="13970000"/>
                  </a:lnTo>
                  <a:lnTo>
                    <a:pt x="9242082" y="13843000"/>
                  </a:lnTo>
                  <a:close/>
                </a:path>
                <a:path w="18021300" h="15113000">
                  <a:moveTo>
                    <a:pt x="9671659" y="13843000"/>
                  </a:moveTo>
                  <a:lnTo>
                    <a:pt x="9630549" y="13843000"/>
                  </a:lnTo>
                  <a:lnTo>
                    <a:pt x="9619486" y="13970000"/>
                  </a:lnTo>
                  <a:lnTo>
                    <a:pt x="9654029" y="13970000"/>
                  </a:lnTo>
                  <a:lnTo>
                    <a:pt x="9671659" y="13843000"/>
                  </a:lnTo>
                  <a:close/>
                </a:path>
                <a:path w="18021300" h="15113000">
                  <a:moveTo>
                    <a:pt x="9804210" y="13843000"/>
                  </a:moveTo>
                  <a:lnTo>
                    <a:pt x="9772634" y="13843000"/>
                  </a:lnTo>
                  <a:lnTo>
                    <a:pt x="9783081" y="13970000"/>
                  </a:lnTo>
                  <a:lnTo>
                    <a:pt x="9813861" y="13970000"/>
                  </a:lnTo>
                  <a:lnTo>
                    <a:pt x="9804210" y="13843000"/>
                  </a:lnTo>
                  <a:close/>
                </a:path>
                <a:path w="18021300" h="15113000">
                  <a:moveTo>
                    <a:pt x="9925786" y="13843000"/>
                  </a:moveTo>
                  <a:lnTo>
                    <a:pt x="9844100" y="13843000"/>
                  </a:lnTo>
                  <a:lnTo>
                    <a:pt x="9862821" y="13970000"/>
                  </a:lnTo>
                  <a:lnTo>
                    <a:pt x="9903664" y="13970000"/>
                  </a:lnTo>
                  <a:lnTo>
                    <a:pt x="9925786" y="13843000"/>
                  </a:lnTo>
                  <a:close/>
                </a:path>
                <a:path w="18021300" h="15113000">
                  <a:moveTo>
                    <a:pt x="10323367" y="13843000"/>
                  </a:moveTo>
                  <a:lnTo>
                    <a:pt x="10298789" y="13843000"/>
                  </a:lnTo>
                  <a:lnTo>
                    <a:pt x="10283145" y="13970000"/>
                  </a:lnTo>
                  <a:lnTo>
                    <a:pt x="10332302" y="13970000"/>
                  </a:lnTo>
                  <a:lnTo>
                    <a:pt x="10323367" y="13843000"/>
                  </a:lnTo>
                  <a:close/>
                </a:path>
                <a:path w="18021300" h="15113000">
                  <a:moveTo>
                    <a:pt x="10585284" y="13843000"/>
                  </a:moveTo>
                  <a:lnTo>
                    <a:pt x="10328148" y="13843000"/>
                  </a:lnTo>
                  <a:lnTo>
                    <a:pt x="10443095" y="13970000"/>
                  </a:lnTo>
                  <a:lnTo>
                    <a:pt x="10539907" y="13970000"/>
                  </a:lnTo>
                  <a:lnTo>
                    <a:pt x="10585284" y="13843000"/>
                  </a:lnTo>
                  <a:close/>
                </a:path>
                <a:path w="18021300" h="15113000">
                  <a:moveTo>
                    <a:pt x="11040585" y="13843000"/>
                  </a:moveTo>
                  <a:lnTo>
                    <a:pt x="11019405" y="13843000"/>
                  </a:lnTo>
                  <a:lnTo>
                    <a:pt x="11014019" y="13970000"/>
                  </a:lnTo>
                  <a:lnTo>
                    <a:pt x="11038314" y="13970000"/>
                  </a:lnTo>
                  <a:lnTo>
                    <a:pt x="11040585" y="13843000"/>
                  </a:lnTo>
                  <a:close/>
                </a:path>
                <a:path w="18021300" h="15113000">
                  <a:moveTo>
                    <a:pt x="11117732" y="13843000"/>
                  </a:moveTo>
                  <a:lnTo>
                    <a:pt x="11102220" y="13843000"/>
                  </a:lnTo>
                  <a:lnTo>
                    <a:pt x="11093570" y="13970000"/>
                  </a:lnTo>
                  <a:lnTo>
                    <a:pt x="11120755" y="13970000"/>
                  </a:lnTo>
                  <a:lnTo>
                    <a:pt x="11117732" y="13843000"/>
                  </a:lnTo>
                  <a:close/>
                </a:path>
                <a:path w="18021300" h="15113000">
                  <a:moveTo>
                    <a:pt x="11148826" y="13843000"/>
                  </a:moveTo>
                  <a:lnTo>
                    <a:pt x="11128980" y="13843000"/>
                  </a:lnTo>
                  <a:lnTo>
                    <a:pt x="11120755" y="13970000"/>
                  </a:lnTo>
                  <a:lnTo>
                    <a:pt x="11157051" y="13970000"/>
                  </a:lnTo>
                  <a:lnTo>
                    <a:pt x="11148826" y="13843000"/>
                  </a:lnTo>
                  <a:close/>
                </a:path>
                <a:path w="18021300" h="15113000">
                  <a:moveTo>
                    <a:pt x="11674373" y="13843000"/>
                  </a:moveTo>
                  <a:lnTo>
                    <a:pt x="11635041" y="13843000"/>
                  </a:lnTo>
                  <a:lnTo>
                    <a:pt x="11677396" y="13970000"/>
                  </a:lnTo>
                  <a:lnTo>
                    <a:pt x="11777230" y="13970000"/>
                  </a:lnTo>
                  <a:lnTo>
                    <a:pt x="11674373" y="13843000"/>
                  </a:lnTo>
                  <a:close/>
                </a:path>
                <a:path w="18021300" h="15113000">
                  <a:moveTo>
                    <a:pt x="11864949" y="13843000"/>
                  </a:moveTo>
                  <a:lnTo>
                    <a:pt x="11804459" y="13843000"/>
                  </a:lnTo>
                  <a:lnTo>
                    <a:pt x="11816562" y="13970000"/>
                  </a:lnTo>
                  <a:lnTo>
                    <a:pt x="11819585" y="13970000"/>
                  </a:lnTo>
                  <a:lnTo>
                    <a:pt x="11864949" y="13843000"/>
                  </a:lnTo>
                  <a:close/>
                </a:path>
                <a:path w="18021300" h="15113000">
                  <a:moveTo>
                    <a:pt x="12990347" y="13843000"/>
                  </a:moveTo>
                  <a:lnTo>
                    <a:pt x="12955363" y="13843000"/>
                  </a:lnTo>
                  <a:lnTo>
                    <a:pt x="12945721" y="13970000"/>
                  </a:lnTo>
                  <a:lnTo>
                    <a:pt x="12978244" y="13970000"/>
                  </a:lnTo>
                  <a:lnTo>
                    <a:pt x="12990347" y="13843000"/>
                  </a:lnTo>
                  <a:close/>
                </a:path>
                <a:path w="18021300" h="15113000">
                  <a:moveTo>
                    <a:pt x="13038747" y="13843000"/>
                  </a:moveTo>
                  <a:lnTo>
                    <a:pt x="13020598" y="13843000"/>
                  </a:lnTo>
                  <a:lnTo>
                    <a:pt x="13023621" y="13970000"/>
                  </a:lnTo>
                  <a:lnTo>
                    <a:pt x="13084124" y="13970000"/>
                  </a:lnTo>
                  <a:lnTo>
                    <a:pt x="13038747" y="13843000"/>
                  </a:lnTo>
                  <a:close/>
                </a:path>
                <a:path w="18021300" h="15113000">
                  <a:moveTo>
                    <a:pt x="13176634" y="13843000"/>
                  </a:moveTo>
                  <a:lnTo>
                    <a:pt x="13135551" y="13843000"/>
                  </a:lnTo>
                  <a:lnTo>
                    <a:pt x="13127234" y="13970000"/>
                  </a:lnTo>
                  <a:lnTo>
                    <a:pt x="13162788" y="13970000"/>
                  </a:lnTo>
                  <a:lnTo>
                    <a:pt x="13176634" y="13843000"/>
                  </a:lnTo>
                  <a:close/>
                </a:path>
                <a:path w="18021300" h="15113000">
                  <a:moveTo>
                    <a:pt x="13604796" y="13847537"/>
                  </a:moveTo>
                  <a:lnTo>
                    <a:pt x="13450176" y="13970000"/>
                  </a:lnTo>
                  <a:lnTo>
                    <a:pt x="13695222" y="13970000"/>
                  </a:lnTo>
                  <a:lnTo>
                    <a:pt x="13604796" y="13847537"/>
                  </a:lnTo>
                  <a:close/>
                </a:path>
                <a:path w="18021300" h="15113000">
                  <a:moveTo>
                    <a:pt x="13788999" y="13843000"/>
                  </a:moveTo>
                  <a:lnTo>
                    <a:pt x="13628662" y="13843000"/>
                  </a:lnTo>
                  <a:lnTo>
                    <a:pt x="13749680" y="13970000"/>
                  </a:lnTo>
                  <a:lnTo>
                    <a:pt x="13790091" y="13970000"/>
                  </a:lnTo>
                  <a:lnTo>
                    <a:pt x="13788999" y="13843000"/>
                  </a:lnTo>
                  <a:close/>
                </a:path>
                <a:path w="18021300" h="15113000">
                  <a:moveTo>
                    <a:pt x="14257909" y="13843000"/>
                  </a:moveTo>
                  <a:lnTo>
                    <a:pt x="14242796" y="13843000"/>
                  </a:lnTo>
                  <a:lnTo>
                    <a:pt x="14242796" y="13970000"/>
                  </a:lnTo>
                  <a:lnTo>
                    <a:pt x="14318424" y="13970000"/>
                  </a:lnTo>
                  <a:lnTo>
                    <a:pt x="14257909" y="13843000"/>
                  </a:lnTo>
                  <a:close/>
                </a:path>
                <a:path w="18021300" h="15113000">
                  <a:moveTo>
                    <a:pt x="14387995" y="13843000"/>
                  </a:moveTo>
                  <a:lnTo>
                    <a:pt x="14312366" y="13843000"/>
                  </a:lnTo>
                  <a:lnTo>
                    <a:pt x="14369859" y="13970000"/>
                  </a:lnTo>
                  <a:lnTo>
                    <a:pt x="14399769" y="13970000"/>
                  </a:lnTo>
                  <a:lnTo>
                    <a:pt x="14387995" y="13843000"/>
                  </a:lnTo>
                  <a:close/>
                </a:path>
                <a:path w="18021300" h="15113000">
                  <a:moveTo>
                    <a:pt x="14962036" y="13843000"/>
                  </a:moveTo>
                  <a:lnTo>
                    <a:pt x="14921531" y="13843000"/>
                  </a:lnTo>
                  <a:lnTo>
                    <a:pt x="14933679" y="13970000"/>
                  </a:lnTo>
                  <a:lnTo>
                    <a:pt x="14973951" y="13970000"/>
                  </a:lnTo>
                  <a:lnTo>
                    <a:pt x="14962036" y="13843000"/>
                  </a:lnTo>
                  <a:close/>
                </a:path>
                <a:path w="18021300" h="15113000">
                  <a:moveTo>
                    <a:pt x="15110658" y="13843000"/>
                  </a:moveTo>
                  <a:lnTo>
                    <a:pt x="15081110" y="13843000"/>
                  </a:lnTo>
                  <a:lnTo>
                    <a:pt x="15062631" y="13970000"/>
                  </a:lnTo>
                  <a:lnTo>
                    <a:pt x="15100212" y="13970000"/>
                  </a:lnTo>
                  <a:lnTo>
                    <a:pt x="15110658" y="13843000"/>
                  </a:lnTo>
                  <a:close/>
                </a:path>
                <a:path w="18021300" h="15113000">
                  <a:moveTo>
                    <a:pt x="15522473" y="13843000"/>
                  </a:moveTo>
                  <a:lnTo>
                    <a:pt x="15483752" y="13843000"/>
                  </a:lnTo>
                  <a:lnTo>
                    <a:pt x="15474061" y="13970000"/>
                  </a:lnTo>
                  <a:lnTo>
                    <a:pt x="15516182" y="13970000"/>
                  </a:lnTo>
                  <a:lnTo>
                    <a:pt x="15522473" y="13843000"/>
                  </a:lnTo>
                  <a:close/>
                </a:path>
                <a:path w="18021300" h="15113000">
                  <a:moveTo>
                    <a:pt x="15604134" y="13843000"/>
                  </a:moveTo>
                  <a:lnTo>
                    <a:pt x="15573522" y="13843000"/>
                  </a:lnTo>
                  <a:lnTo>
                    <a:pt x="15565581" y="13970000"/>
                  </a:lnTo>
                  <a:lnTo>
                    <a:pt x="15685820" y="13970000"/>
                  </a:lnTo>
                  <a:lnTo>
                    <a:pt x="15675491" y="13921821"/>
                  </a:lnTo>
                  <a:lnTo>
                    <a:pt x="15604134" y="13843000"/>
                  </a:lnTo>
                  <a:close/>
                </a:path>
                <a:path w="18021300" h="15113000">
                  <a:moveTo>
                    <a:pt x="15767519" y="13843000"/>
                  </a:moveTo>
                  <a:lnTo>
                    <a:pt x="15658592" y="13843000"/>
                  </a:lnTo>
                  <a:lnTo>
                    <a:pt x="15675491" y="13921821"/>
                  </a:lnTo>
                  <a:lnTo>
                    <a:pt x="15719107" y="13970000"/>
                  </a:lnTo>
                  <a:lnTo>
                    <a:pt x="15725165" y="13970000"/>
                  </a:lnTo>
                  <a:lnTo>
                    <a:pt x="15767519" y="13843000"/>
                  </a:lnTo>
                  <a:close/>
                </a:path>
                <a:path w="18021300" h="15113000">
                  <a:moveTo>
                    <a:pt x="16221290" y="13843000"/>
                  </a:moveTo>
                  <a:lnTo>
                    <a:pt x="16215233" y="13843000"/>
                  </a:lnTo>
                  <a:lnTo>
                    <a:pt x="16193537" y="13970000"/>
                  </a:lnTo>
                  <a:lnTo>
                    <a:pt x="16207867" y="13970000"/>
                  </a:lnTo>
                  <a:lnTo>
                    <a:pt x="16221290" y="13843000"/>
                  </a:lnTo>
                  <a:close/>
                </a:path>
                <a:path w="18021300" h="15113000">
                  <a:moveTo>
                    <a:pt x="16309022" y="13843000"/>
                  </a:moveTo>
                  <a:lnTo>
                    <a:pt x="16269703" y="13843000"/>
                  </a:lnTo>
                  <a:lnTo>
                    <a:pt x="16287851" y="13970000"/>
                  </a:lnTo>
                  <a:lnTo>
                    <a:pt x="16326465" y="13970000"/>
                  </a:lnTo>
                  <a:lnTo>
                    <a:pt x="16309022" y="13843000"/>
                  </a:lnTo>
                  <a:close/>
                </a:path>
                <a:path w="18021300" h="15113000">
                  <a:moveTo>
                    <a:pt x="16427005" y="13843000"/>
                  </a:moveTo>
                  <a:lnTo>
                    <a:pt x="16353412" y="13843000"/>
                  </a:lnTo>
                  <a:lnTo>
                    <a:pt x="16373689" y="13970000"/>
                  </a:lnTo>
                  <a:lnTo>
                    <a:pt x="16397935" y="13970000"/>
                  </a:lnTo>
                  <a:lnTo>
                    <a:pt x="16427005" y="13843000"/>
                  </a:lnTo>
                  <a:close/>
                </a:path>
                <a:path w="18021300" h="15113000">
                  <a:moveTo>
                    <a:pt x="16823309" y="13843000"/>
                  </a:moveTo>
                  <a:lnTo>
                    <a:pt x="16777554" y="13843000"/>
                  </a:lnTo>
                  <a:lnTo>
                    <a:pt x="16756518" y="13970000"/>
                  </a:lnTo>
                  <a:lnTo>
                    <a:pt x="16830072" y="13970000"/>
                  </a:lnTo>
                  <a:lnTo>
                    <a:pt x="16823309" y="13843000"/>
                  </a:lnTo>
                  <a:close/>
                </a:path>
                <a:path w="18021300" h="15113000">
                  <a:moveTo>
                    <a:pt x="16986681" y="13843000"/>
                  </a:moveTo>
                  <a:lnTo>
                    <a:pt x="16826344" y="13843000"/>
                  </a:lnTo>
                  <a:lnTo>
                    <a:pt x="16944327" y="13970000"/>
                  </a:lnTo>
                  <a:lnTo>
                    <a:pt x="16947349" y="13970000"/>
                  </a:lnTo>
                  <a:lnTo>
                    <a:pt x="16986681" y="13843000"/>
                  </a:lnTo>
                  <a:close/>
                </a:path>
                <a:path w="18021300" h="15113000">
                  <a:moveTo>
                    <a:pt x="17050203" y="13843000"/>
                  </a:moveTo>
                  <a:lnTo>
                    <a:pt x="16986681" y="13843000"/>
                  </a:lnTo>
                  <a:lnTo>
                    <a:pt x="17026001" y="13970000"/>
                  </a:lnTo>
                  <a:lnTo>
                    <a:pt x="17038104" y="13970000"/>
                  </a:lnTo>
                  <a:lnTo>
                    <a:pt x="17050203" y="13843000"/>
                  </a:lnTo>
                  <a:close/>
                </a:path>
                <a:path w="18021300" h="15113000">
                  <a:moveTo>
                    <a:pt x="4746547" y="13843000"/>
                  </a:moveTo>
                  <a:lnTo>
                    <a:pt x="4640707" y="13843000"/>
                  </a:lnTo>
                  <a:lnTo>
                    <a:pt x="4738647" y="13954119"/>
                  </a:lnTo>
                  <a:lnTo>
                    <a:pt x="4746547" y="13843000"/>
                  </a:lnTo>
                  <a:close/>
                </a:path>
                <a:path w="18021300" h="15113000">
                  <a:moveTo>
                    <a:pt x="756695" y="13856228"/>
                  </a:moveTo>
                  <a:lnTo>
                    <a:pt x="722974" y="13934869"/>
                  </a:lnTo>
                  <a:lnTo>
                    <a:pt x="736037" y="13953779"/>
                  </a:lnTo>
                  <a:lnTo>
                    <a:pt x="769927" y="13874744"/>
                  </a:lnTo>
                  <a:lnTo>
                    <a:pt x="756695" y="13856228"/>
                  </a:lnTo>
                  <a:close/>
                </a:path>
                <a:path w="18021300" h="15113000">
                  <a:moveTo>
                    <a:pt x="8395017" y="13843000"/>
                  </a:moveTo>
                  <a:lnTo>
                    <a:pt x="8346617" y="13843000"/>
                  </a:lnTo>
                  <a:lnTo>
                    <a:pt x="8443417" y="13944594"/>
                  </a:lnTo>
                  <a:lnTo>
                    <a:pt x="8395017" y="13843000"/>
                  </a:lnTo>
                  <a:close/>
                </a:path>
                <a:path w="18021300" h="15113000">
                  <a:moveTo>
                    <a:pt x="783539" y="13843000"/>
                  </a:moveTo>
                  <a:lnTo>
                    <a:pt x="769931" y="13874750"/>
                  </a:lnTo>
                  <a:lnTo>
                    <a:pt x="807745" y="13927666"/>
                  </a:lnTo>
                  <a:lnTo>
                    <a:pt x="783539" y="13843000"/>
                  </a:lnTo>
                  <a:close/>
                </a:path>
                <a:path w="18021300" h="15113000">
                  <a:moveTo>
                    <a:pt x="15658592" y="13843000"/>
                  </a:moveTo>
                  <a:lnTo>
                    <a:pt x="15604134" y="13843000"/>
                  </a:lnTo>
                  <a:lnTo>
                    <a:pt x="15675491" y="13921821"/>
                  </a:lnTo>
                  <a:lnTo>
                    <a:pt x="15658592" y="13843000"/>
                  </a:lnTo>
                  <a:close/>
                </a:path>
                <a:path w="18021300" h="15113000">
                  <a:moveTo>
                    <a:pt x="677659" y="13843000"/>
                  </a:moveTo>
                  <a:lnTo>
                    <a:pt x="659511" y="13843000"/>
                  </a:lnTo>
                  <a:lnTo>
                    <a:pt x="687210" y="13883097"/>
                  </a:lnTo>
                  <a:lnTo>
                    <a:pt x="677659" y="13843000"/>
                  </a:lnTo>
                  <a:close/>
                </a:path>
                <a:path w="18021300" h="15113000">
                  <a:moveTo>
                    <a:pt x="8494852" y="13843000"/>
                  </a:moveTo>
                  <a:lnTo>
                    <a:pt x="8491829" y="13843000"/>
                  </a:lnTo>
                  <a:lnTo>
                    <a:pt x="8493558" y="13857517"/>
                  </a:lnTo>
                  <a:lnTo>
                    <a:pt x="8509977" y="13874750"/>
                  </a:lnTo>
                  <a:lnTo>
                    <a:pt x="8494852" y="13843000"/>
                  </a:lnTo>
                  <a:close/>
                </a:path>
                <a:path w="18021300" h="15113000">
                  <a:moveTo>
                    <a:pt x="762368" y="13843000"/>
                  </a:moveTo>
                  <a:lnTo>
                    <a:pt x="747242" y="13843000"/>
                  </a:lnTo>
                  <a:lnTo>
                    <a:pt x="756695" y="13856228"/>
                  </a:lnTo>
                  <a:lnTo>
                    <a:pt x="762368" y="13843000"/>
                  </a:lnTo>
                  <a:close/>
                </a:path>
                <a:path w="18021300" h="15113000">
                  <a:moveTo>
                    <a:pt x="13610526" y="13843000"/>
                  </a:moveTo>
                  <a:lnTo>
                    <a:pt x="13601446" y="13843000"/>
                  </a:lnTo>
                  <a:lnTo>
                    <a:pt x="13604796" y="13847537"/>
                  </a:lnTo>
                  <a:lnTo>
                    <a:pt x="13610526" y="13843000"/>
                  </a:lnTo>
                  <a:close/>
                </a:path>
                <a:path w="18021300" h="15113000">
                  <a:moveTo>
                    <a:pt x="178498" y="13716000"/>
                  </a:moveTo>
                  <a:lnTo>
                    <a:pt x="145211" y="13716000"/>
                  </a:lnTo>
                  <a:lnTo>
                    <a:pt x="157314" y="13843000"/>
                  </a:lnTo>
                  <a:lnTo>
                    <a:pt x="259045" y="13843000"/>
                  </a:lnTo>
                  <a:lnTo>
                    <a:pt x="252764" y="13793944"/>
                  </a:lnTo>
                  <a:lnTo>
                    <a:pt x="178498" y="13716000"/>
                  </a:lnTo>
                  <a:close/>
                </a:path>
                <a:path w="18021300" h="15113000">
                  <a:moveTo>
                    <a:pt x="252764" y="13793944"/>
                  </a:moveTo>
                  <a:lnTo>
                    <a:pt x="259045" y="13843000"/>
                  </a:lnTo>
                  <a:lnTo>
                    <a:pt x="299504" y="13843000"/>
                  </a:lnTo>
                  <a:lnTo>
                    <a:pt x="252764" y="13793944"/>
                  </a:lnTo>
                  <a:close/>
                </a:path>
                <a:path w="18021300" h="15113000">
                  <a:moveTo>
                    <a:pt x="402223" y="13716000"/>
                  </a:moveTo>
                  <a:lnTo>
                    <a:pt x="242784" y="13716000"/>
                  </a:lnTo>
                  <a:lnTo>
                    <a:pt x="252764" y="13793944"/>
                  </a:lnTo>
                  <a:lnTo>
                    <a:pt x="299504" y="13843000"/>
                  </a:lnTo>
                  <a:lnTo>
                    <a:pt x="381190" y="13843000"/>
                  </a:lnTo>
                  <a:lnTo>
                    <a:pt x="402223" y="13716000"/>
                  </a:lnTo>
                  <a:close/>
                </a:path>
                <a:path w="18021300" h="15113000">
                  <a:moveTo>
                    <a:pt x="865225" y="13716000"/>
                  </a:moveTo>
                  <a:lnTo>
                    <a:pt x="850087" y="13716000"/>
                  </a:lnTo>
                  <a:lnTo>
                    <a:pt x="907567" y="13843000"/>
                  </a:lnTo>
                  <a:lnTo>
                    <a:pt x="925728" y="13843000"/>
                  </a:lnTo>
                  <a:lnTo>
                    <a:pt x="865225" y="13716000"/>
                  </a:lnTo>
                  <a:close/>
                </a:path>
                <a:path w="18021300" h="15113000">
                  <a:moveTo>
                    <a:pt x="1037653" y="13716000"/>
                  </a:moveTo>
                  <a:lnTo>
                    <a:pt x="940854" y="13716000"/>
                  </a:lnTo>
                  <a:lnTo>
                    <a:pt x="943876" y="13843000"/>
                  </a:lnTo>
                  <a:lnTo>
                    <a:pt x="1013737" y="13843000"/>
                  </a:lnTo>
                  <a:lnTo>
                    <a:pt x="1037653" y="13716000"/>
                  </a:lnTo>
                  <a:close/>
                </a:path>
                <a:path w="18021300" h="15113000">
                  <a:moveTo>
                    <a:pt x="1426350" y="13716000"/>
                  </a:moveTo>
                  <a:lnTo>
                    <a:pt x="1398606" y="13716000"/>
                  </a:lnTo>
                  <a:lnTo>
                    <a:pt x="1383290" y="13843000"/>
                  </a:lnTo>
                  <a:lnTo>
                    <a:pt x="1439632" y="13843000"/>
                  </a:lnTo>
                  <a:lnTo>
                    <a:pt x="1426350" y="13716000"/>
                  </a:lnTo>
                  <a:close/>
                </a:path>
                <a:path w="18021300" h="15113000">
                  <a:moveTo>
                    <a:pt x="1524344" y="13716000"/>
                  </a:moveTo>
                  <a:lnTo>
                    <a:pt x="1489173" y="13716000"/>
                  </a:lnTo>
                  <a:lnTo>
                    <a:pt x="1504397" y="13843000"/>
                  </a:lnTo>
                  <a:lnTo>
                    <a:pt x="1532142" y="13843000"/>
                  </a:lnTo>
                  <a:lnTo>
                    <a:pt x="1524344" y="13716000"/>
                  </a:lnTo>
                  <a:close/>
                </a:path>
                <a:path w="18021300" h="15113000">
                  <a:moveTo>
                    <a:pt x="1618500" y="13716000"/>
                  </a:moveTo>
                  <a:lnTo>
                    <a:pt x="1614110" y="13716000"/>
                  </a:lnTo>
                  <a:lnTo>
                    <a:pt x="1621907" y="13843000"/>
                  </a:lnTo>
                  <a:lnTo>
                    <a:pt x="1644973" y="13843000"/>
                  </a:lnTo>
                  <a:lnTo>
                    <a:pt x="1638278" y="13738438"/>
                  </a:lnTo>
                  <a:lnTo>
                    <a:pt x="1618500" y="13716000"/>
                  </a:lnTo>
                  <a:close/>
                </a:path>
                <a:path w="18021300" h="15113000">
                  <a:moveTo>
                    <a:pt x="1727403" y="13716000"/>
                  </a:moveTo>
                  <a:lnTo>
                    <a:pt x="1636841" y="13716000"/>
                  </a:lnTo>
                  <a:lnTo>
                    <a:pt x="1638278" y="13738438"/>
                  </a:lnTo>
                  <a:lnTo>
                    <a:pt x="1730438" y="13843000"/>
                  </a:lnTo>
                  <a:lnTo>
                    <a:pt x="1748586" y="13843000"/>
                  </a:lnTo>
                  <a:lnTo>
                    <a:pt x="1727403" y="13716000"/>
                  </a:lnTo>
                  <a:close/>
                </a:path>
                <a:path w="18021300" h="15113000">
                  <a:moveTo>
                    <a:pt x="2099421" y="13716000"/>
                  </a:moveTo>
                  <a:lnTo>
                    <a:pt x="2051440" y="13716000"/>
                  </a:lnTo>
                  <a:lnTo>
                    <a:pt x="2038629" y="13843000"/>
                  </a:lnTo>
                  <a:lnTo>
                    <a:pt x="2089683" y="13843000"/>
                  </a:lnTo>
                  <a:lnTo>
                    <a:pt x="2099421" y="13716000"/>
                  </a:lnTo>
                  <a:close/>
                </a:path>
                <a:path w="18021300" h="15113000">
                  <a:moveTo>
                    <a:pt x="2150948" y="13716000"/>
                  </a:moveTo>
                  <a:lnTo>
                    <a:pt x="2120696" y="13716000"/>
                  </a:lnTo>
                  <a:lnTo>
                    <a:pt x="2126742" y="13843000"/>
                  </a:lnTo>
                  <a:lnTo>
                    <a:pt x="2202370" y="13843000"/>
                  </a:lnTo>
                  <a:lnTo>
                    <a:pt x="2176490" y="13744220"/>
                  </a:lnTo>
                  <a:lnTo>
                    <a:pt x="2150948" y="13716000"/>
                  </a:lnTo>
                  <a:close/>
                </a:path>
                <a:path w="18021300" h="15113000">
                  <a:moveTo>
                    <a:pt x="2265895" y="13716000"/>
                  </a:moveTo>
                  <a:lnTo>
                    <a:pt x="2169096" y="13716000"/>
                  </a:lnTo>
                  <a:lnTo>
                    <a:pt x="2176490" y="13744220"/>
                  </a:lnTo>
                  <a:lnTo>
                    <a:pt x="2265895" y="13843000"/>
                  </a:lnTo>
                  <a:lnTo>
                    <a:pt x="2314308" y="13843000"/>
                  </a:lnTo>
                  <a:lnTo>
                    <a:pt x="2265895" y="13716000"/>
                  </a:lnTo>
                  <a:close/>
                </a:path>
                <a:path w="18021300" h="15113000">
                  <a:moveTo>
                    <a:pt x="2776788" y="13716000"/>
                  </a:moveTo>
                  <a:lnTo>
                    <a:pt x="2757740" y="13843000"/>
                  </a:lnTo>
                  <a:lnTo>
                    <a:pt x="2795269" y="13843000"/>
                  </a:lnTo>
                  <a:lnTo>
                    <a:pt x="2776788" y="13716000"/>
                  </a:lnTo>
                  <a:close/>
                </a:path>
                <a:path w="18021300" h="15113000">
                  <a:moveTo>
                    <a:pt x="2884752" y="13716000"/>
                  </a:moveTo>
                  <a:lnTo>
                    <a:pt x="2865178" y="13716000"/>
                  </a:lnTo>
                  <a:lnTo>
                    <a:pt x="2858087" y="13843000"/>
                  </a:lnTo>
                  <a:lnTo>
                    <a:pt x="2881541" y="13843000"/>
                  </a:lnTo>
                  <a:lnTo>
                    <a:pt x="2884752" y="13716000"/>
                  </a:lnTo>
                  <a:close/>
                </a:path>
                <a:path w="18021300" h="15113000">
                  <a:moveTo>
                    <a:pt x="2974562" y="13716000"/>
                  </a:moveTo>
                  <a:lnTo>
                    <a:pt x="2955658" y="13716000"/>
                  </a:lnTo>
                  <a:lnTo>
                    <a:pt x="2951069" y="13843000"/>
                  </a:lnTo>
                  <a:lnTo>
                    <a:pt x="2967761" y="13843000"/>
                  </a:lnTo>
                  <a:lnTo>
                    <a:pt x="2974562" y="13716000"/>
                  </a:lnTo>
                  <a:close/>
                </a:path>
                <a:path w="18021300" h="15113000">
                  <a:moveTo>
                    <a:pt x="3433777" y="13787786"/>
                  </a:moveTo>
                  <a:lnTo>
                    <a:pt x="3454819" y="13843000"/>
                  </a:lnTo>
                  <a:lnTo>
                    <a:pt x="3462382" y="13818578"/>
                  </a:lnTo>
                  <a:lnTo>
                    <a:pt x="3433777" y="13787786"/>
                  </a:lnTo>
                  <a:close/>
                </a:path>
                <a:path w="18021300" h="15113000">
                  <a:moveTo>
                    <a:pt x="3527425" y="13716000"/>
                  </a:moveTo>
                  <a:lnTo>
                    <a:pt x="3494151" y="13716000"/>
                  </a:lnTo>
                  <a:lnTo>
                    <a:pt x="3462382" y="13818578"/>
                  </a:lnTo>
                  <a:lnTo>
                    <a:pt x="3485070" y="13843000"/>
                  </a:lnTo>
                  <a:lnTo>
                    <a:pt x="3488093" y="13843000"/>
                  </a:lnTo>
                  <a:lnTo>
                    <a:pt x="3527425" y="13716000"/>
                  </a:lnTo>
                  <a:close/>
                </a:path>
                <a:path w="18021300" h="15113000">
                  <a:moveTo>
                    <a:pt x="3599274" y="13716000"/>
                  </a:moveTo>
                  <a:lnTo>
                    <a:pt x="3527425" y="13716000"/>
                  </a:lnTo>
                  <a:lnTo>
                    <a:pt x="3566756" y="13843000"/>
                  </a:lnTo>
                  <a:lnTo>
                    <a:pt x="3598519" y="13843000"/>
                  </a:lnTo>
                  <a:lnTo>
                    <a:pt x="3599274" y="13716000"/>
                  </a:lnTo>
                  <a:close/>
                </a:path>
                <a:path w="18021300" h="15113000">
                  <a:moveTo>
                    <a:pt x="4852479" y="13716000"/>
                  </a:moveTo>
                  <a:lnTo>
                    <a:pt x="4810125" y="13716000"/>
                  </a:lnTo>
                  <a:lnTo>
                    <a:pt x="4801331" y="13843000"/>
                  </a:lnTo>
                  <a:lnTo>
                    <a:pt x="4822228" y="13843000"/>
                  </a:lnTo>
                  <a:lnTo>
                    <a:pt x="4852479" y="13716000"/>
                  </a:lnTo>
                  <a:close/>
                </a:path>
                <a:path w="18021300" h="15113000">
                  <a:moveTo>
                    <a:pt x="4912979" y="13716000"/>
                  </a:moveTo>
                  <a:lnTo>
                    <a:pt x="4852479" y="13716000"/>
                  </a:lnTo>
                  <a:lnTo>
                    <a:pt x="4888776" y="13843000"/>
                  </a:lnTo>
                  <a:lnTo>
                    <a:pt x="4910709" y="13843000"/>
                  </a:lnTo>
                  <a:lnTo>
                    <a:pt x="4912979" y="13716000"/>
                  </a:lnTo>
                  <a:close/>
                </a:path>
                <a:path w="18021300" h="15113000">
                  <a:moveTo>
                    <a:pt x="5412155" y="13817621"/>
                  </a:moveTo>
                  <a:lnTo>
                    <a:pt x="5424246" y="13843000"/>
                  </a:lnTo>
                  <a:lnTo>
                    <a:pt x="5427268" y="13843000"/>
                  </a:lnTo>
                  <a:lnTo>
                    <a:pt x="5426261" y="13832425"/>
                  </a:lnTo>
                  <a:lnTo>
                    <a:pt x="5412155" y="13817621"/>
                  </a:lnTo>
                  <a:close/>
                </a:path>
                <a:path w="18021300" h="15113000">
                  <a:moveTo>
                    <a:pt x="5460542" y="13716000"/>
                  </a:moveTo>
                  <a:lnTo>
                    <a:pt x="5415165" y="13716000"/>
                  </a:lnTo>
                  <a:lnTo>
                    <a:pt x="5426261" y="13832425"/>
                  </a:lnTo>
                  <a:lnTo>
                    <a:pt x="5436336" y="13843000"/>
                  </a:lnTo>
                  <a:lnTo>
                    <a:pt x="5475668" y="13843000"/>
                  </a:lnTo>
                  <a:lnTo>
                    <a:pt x="5460542" y="13716000"/>
                  </a:lnTo>
                  <a:close/>
                </a:path>
                <a:path w="18021300" h="15113000">
                  <a:moveTo>
                    <a:pt x="5572480" y="13716000"/>
                  </a:moveTo>
                  <a:lnTo>
                    <a:pt x="5463578" y="13716000"/>
                  </a:lnTo>
                  <a:lnTo>
                    <a:pt x="5527103" y="13843000"/>
                  </a:lnTo>
                  <a:lnTo>
                    <a:pt x="5530126" y="13843000"/>
                  </a:lnTo>
                  <a:lnTo>
                    <a:pt x="5572480" y="13716000"/>
                  </a:lnTo>
                  <a:close/>
                </a:path>
                <a:path w="18021300" h="15113000">
                  <a:moveTo>
                    <a:pt x="6032309" y="13716000"/>
                  </a:moveTo>
                  <a:lnTo>
                    <a:pt x="6014161" y="13716000"/>
                  </a:lnTo>
                  <a:lnTo>
                    <a:pt x="6047447" y="13843000"/>
                  </a:lnTo>
                  <a:lnTo>
                    <a:pt x="6120041" y="13843000"/>
                  </a:lnTo>
                  <a:lnTo>
                    <a:pt x="6114802" y="13831423"/>
                  </a:lnTo>
                  <a:lnTo>
                    <a:pt x="6032309" y="13716000"/>
                  </a:lnTo>
                  <a:close/>
                </a:path>
                <a:path w="18021300" h="15113000">
                  <a:moveTo>
                    <a:pt x="6114802" y="13831423"/>
                  </a:moveTo>
                  <a:lnTo>
                    <a:pt x="6120041" y="13843000"/>
                  </a:lnTo>
                  <a:lnTo>
                    <a:pt x="6123076" y="13843000"/>
                  </a:lnTo>
                  <a:lnTo>
                    <a:pt x="6114802" y="13831423"/>
                  </a:lnTo>
                  <a:close/>
                </a:path>
                <a:path w="18021300" h="15113000">
                  <a:moveTo>
                    <a:pt x="6138202" y="13716000"/>
                  </a:moveTo>
                  <a:lnTo>
                    <a:pt x="6062573" y="13716000"/>
                  </a:lnTo>
                  <a:lnTo>
                    <a:pt x="6114802" y="13831423"/>
                  </a:lnTo>
                  <a:lnTo>
                    <a:pt x="6123076" y="13843000"/>
                  </a:lnTo>
                  <a:lnTo>
                    <a:pt x="6138202" y="13843000"/>
                  </a:lnTo>
                  <a:lnTo>
                    <a:pt x="6138202" y="13716000"/>
                  </a:lnTo>
                  <a:close/>
                </a:path>
                <a:path w="18021300" h="15113000">
                  <a:moveTo>
                    <a:pt x="6219263" y="13716000"/>
                  </a:moveTo>
                  <a:lnTo>
                    <a:pt x="6198982" y="13716000"/>
                  </a:lnTo>
                  <a:lnTo>
                    <a:pt x="6186601" y="13843000"/>
                  </a:lnTo>
                  <a:lnTo>
                    <a:pt x="6198704" y="13843000"/>
                  </a:lnTo>
                  <a:lnTo>
                    <a:pt x="6219263" y="13716000"/>
                  </a:lnTo>
                  <a:close/>
                </a:path>
                <a:path w="18021300" h="15113000">
                  <a:moveTo>
                    <a:pt x="6616184" y="13716000"/>
                  </a:moveTo>
                  <a:lnTo>
                    <a:pt x="6591228" y="13716000"/>
                  </a:lnTo>
                  <a:lnTo>
                    <a:pt x="6590375" y="13843000"/>
                  </a:lnTo>
                  <a:lnTo>
                    <a:pt x="6618263" y="13843000"/>
                  </a:lnTo>
                  <a:lnTo>
                    <a:pt x="6616184" y="13716000"/>
                  </a:lnTo>
                  <a:close/>
                </a:path>
                <a:path w="18021300" h="15113000">
                  <a:moveTo>
                    <a:pt x="6785597" y="13716000"/>
                  </a:moveTo>
                  <a:lnTo>
                    <a:pt x="6761391" y="13716000"/>
                  </a:lnTo>
                  <a:lnTo>
                    <a:pt x="6771842" y="13843000"/>
                  </a:lnTo>
                  <a:lnTo>
                    <a:pt x="6795854" y="13843000"/>
                  </a:lnTo>
                  <a:lnTo>
                    <a:pt x="6785597" y="13716000"/>
                  </a:lnTo>
                  <a:close/>
                </a:path>
                <a:path w="18021300" h="15113000">
                  <a:moveTo>
                    <a:pt x="7269632" y="13716000"/>
                  </a:moveTo>
                  <a:lnTo>
                    <a:pt x="7266609" y="13716000"/>
                  </a:lnTo>
                  <a:lnTo>
                    <a:pt x="7221232" y="13843000"/>
                  </a:lnTo>
                  <a:lnTo>
                    <a:pt x="7281735" y="13843000"/>
                  </a:lnTo>
                  <a:lnTo>
                    <a:pt x="7269632" y="13716000"/>
                  </a:lnTo>
                  <a:close/>
                </a:path>
                <a:path w="18021300" h="15113000">
                  <a:moveTo>
                    <a:pt x="7405766" y="13716000"/>
                  </a:moveTo>
                  <a:lnTo>
                    <a:pt x="7358924" y="13716000"/>
                  </a:lnTo>
                  <a:lnTo>
                    <a:pt x="7354341" y="13843000"/>
                  </a:lnTo>
                  <a:lnTo>
                    <a:pt x="7408036" y="13843000"/>
                  </a:lnTo>
                  <a:lnTo>
                    <a:pt x="7405766" y="13716000"/>
                  </a:lnTo>
                  <a:close/>
                </a:path>
                <a:path w="18021300" h="15113000">
                  <a:moveTo>
                    <a:pt x="7523751" y="13716000"/>
                  </a:moveTo>
                  <a:lnTo>
                    <a:pt x="7469301" y="13716000"/>
                  </a:lnTo>
                  <a:lnTo>
                    <a:pt x="7463256" y="13843000"/>
                  </a:lnTo>
                  <a:lnTo>
                    <a:pt x="7508246" y="13843000"/>
                  </a:lnTo>
                  <a:lnTo>
                    <a:pt x="7523751" y="13716000"/>
                  </a:lnTo>
                  <a:close/>
                </a:path>
                <a:path w="18021300" h="15113000">
                  <a:moveTo>
                    <a:pt x="8010437" y="13716000"/>
                  </a:moveTo>
                  <a:lnTo>
                    <a:pt x="7986610" y="13716000"/>
                  </a:lnTo>
                  <a:lnTo>
                    <a:pt x="7992286" y="13843000"/>
                  </a:lnTo>
                  <a:lnTo>
                    <a:pt x="8017007" y="13843000"/>
                  </a:lnTo>
                  <a:lnTo>
                    <a:pt x="8010437" y="13716000"/>
                  </a:lnTo>
                  <a:close/>
                </a:path>
                <a:path w="18021300" h="15113000">
                  <a:moveTo>
                    <a:pt x="8080869" y="13716000"/>
                  </a:moveTo>
                  <a:lnTo>
                    <a:pt x="8050149" y="13716000"/>
                  </a:lnTo>
                  <a:lnTo>
                    <a:pt x="8028965" y="13843000"/>
                  </a:lnTo>
                  <a:lnTo>
                    <a:pt x="8068297" y="13843000"/>
                  </a:lnTo>
                  <a:lnTo>
                    <a:pt x="8080869" y="13716000"/>
                  </a:lnTo>
                  <a:close/>
                </a:path>
                <a:path w="18021300" h="15113000">
                  <a:moveTo>
                    <a:pt x="8138772" y="13716000"/>
                  </a:moveTo>
                  <a:lnTo>
                    <a:pt x="8110651" y="13716000"/>
                  </a:lnTo>
                  <a:lnTo>
                    <a:pt x="8116887" y="13843000"/>
                  </a:lnTo>
                  <a:lnTo>
                    <a:pt x="8138253" y="13843000"/>
                  </a:lnTo>
                  <a:lnTo>
                    <a:pt x="8138772" y="13716000"/>
                  </a:lnTo>
                  <a:close/>
                </a:path>
                <a:path w="18021300" h="15113000">
                  <a:moveTo>
                    <a:pt x="8576538" y="13716000"/>
                  </a:moveTo>
                  <a:lnTo>
                    <a:pt x="8540369" y="13716000"/>
                  </a:lnTo>
                  <a:lnTo>
                    <a:pt x="8526995" y="13843000"/>
                  </a:lnTo>
                  <a:lnTo>
                    <a:pt x="8573503" y="13843000"/>
                  </a:lnTo>
                  <a:lnTo>
                    <a:pt x="8576538" y="13716000"/>
                  </a:lnTo>
                  <a:close/>
                </a:path>
                <a:path w="18021300" h="15113000">
                  <a:moveTo>
                    <a:pt x="8649144" y="13716000"/>
                  </a:moveTo>
                  <a:lnTo>
                    <a:pt x="8629427" y="13716000"/>
                  </a:lnTo>
                  <a:lnTo>
                    <a:pt x="8638171" y="13843000"/>
                  </a:lnTo>
                  <a:lnTo>
                    <a:pt x="8715695" y="13843000"/>
                  </a:lnTo>
                  <a:lnTo>
                    <a:pt x="8708132" y="13779496"/>
                  </a:lnTo>
                  <a:lnTo>
                    <a:pt x="8649144" y="13716000"/>
                  </a:lnTo>
                  <a:close/>
                </a:path>
                <a:path w="18021300" h="15113000">
                  <a:moveTo>
                    <a:pt x="8815527" y="13716000"/>
                  </a:moveTo>
                  <a:lnTo>
                    <a:pt x="8700570" y="13716000"/>
                  </a:lnTo>
                  <a:lnTo>
                    <a:pt x="8708132" y="13779496"/>
                  </a:lnTo>
                  <a:lnTo>
                    <a:pt x="8767127" y="13843000"/>
                  </a:lnTo>
                  <a:lnTo>
                    <a:pt x="8773172" y="13843000"/>
                  </a:lnTo>
                  <a:lnTo>
                    <a:pt x="8815527" y="13716000"/>
                  </a:lnTo>
                  <a:close/>
                </a:path>
                <a:path w="18021300" h="15113000">
                  <a:moveTo>
                    <a:pt x="9822929" y="13716000"/>
                  </a:moveTo>
                  <a:lnTo>
                    <a:pt x="9807803" y="13716000"/>
                  </a:lnTo>
                  <a:lnTo>
                    <a:pt x="9795462" y="13843000"/>
                  </a:lnTo>
                  <a:lnTo>
                    <a:pt x="9819906" y="13843000"/>
                  </a:lnTo>
                  <a:lnTo>
                    <a:pt x="9822929" y="13716000"/>
                  </a:lnTo>
                  <a:close/>
                </a:path>
                <a:path w="18021300" h="15113000">
                  <a:moveTo>
                    <a:pt x="9937889" y="13716000"/>
                  </a:moveTo>
                  <a:lnTo>
                    <a:pt x="9919403" y="13716000"/>
                  </a:lnTo>
                  <a:lnTo>
                    <a:pt x="9918598" y="13843000"/>
                  </a:lnTo>
                  <a:lnTo>
                    <a:pt x="10004437" y="13843000"/>
                  </a:lnTo>
                  <a:lnTo>
                    <a:pt x="9937889" y="13716000"/>
                  </a:lnTo>
                  <a:close/>
                </a:path>
                <a:path w="18021300" h="15113000">
                  <a:moveTo>
                    <a:pt x="10066502" y="13716000"/>
                  </a:moveTo>
                  <a:lnTo>
                    <a:pt x="10041451" y="13716000"/>
                  </a:lnTo>
                  <a:lnTo>
                    <a:pt x="10047930" y="13843000"/>
                  </a:lnTo>
                  <a:lnTo>
                    <a:pt x="10075154" y="13843000"/>
                  </a:lnTo>
                  <a:lnTo>
                    <a:pt x="10066502" y="13716000"/>
                  </a:lnTo>
                  <a:close/>
                </a:path>
                <a:path w="18021300" h="15113000">
                  <a:moveTo>
                    <a:pt x="10570487" y="13720537"/>
                  </a:moveTo>
                  <a:lnTo>
                    <a:pt x="10415879" y="13843000"/>
                  </a:lnTo>
                  <a:lnTo>
                    <a:pt x="10660926" y="13843000"/>
                  </a:lnTo>
                  <a:lnTo>
                    <a:pt x="10570487" y="13720537"/>
                  </a:lnTo>
                  <a:close/>
                </a:path>
                <a:path w="18021300" h="15113000">
                  <a:moveTo>
                    <a:pt x="10754321" y="13716000"/>
                  </a:moveTo>
                  <a:lnTo>
                    <a:pt x="10594365" y="13716000"/>
                  </a:lnTo>
                  <a:lnTo>
                    <a:pt x="10715371" y="13843000"/>
                  </a:lnTo>
                  <a:lnTo>
                    <a:pt x="10750016" y="13843000"/>
                  </a:lnTo>
                  <a:lnTo>
                    <a:pt x="10754321" y="13716000"/>
                  </a:lnTo>
                  <a:close/>
                </a:path>
                <a:path w="18021300" h="15113000">
                  <a:moveTo>
                    <a:pt x="11295246" y="13824090"/>
                  </a:moveTo>
                  <a:lnTo>
                    <a:pt x="11287137" y="13843000"/>
                  </a:lnTo>
                  <a:lnTo>
                    <a:pt x="11308308" y="13843000"/>
                  </a:lnTo>
                  <a:lnTo>
                    <a:pt x="11295246" y="13824090"/>
                  </a:lnTo>
                  <a:close/>
                </a:path>
                <a:path w="18021300" h="15113000">
                  <a:moveTo>
                    <a:pt x="11408156" y="13716000"/>
                  </a:moveTo>
                  <a:lnTo>
                    <a:pt x="11341595" y="13716000"/>
                  </a:lnTo>
                  <a:lnTo>
                    <a:pt x="11386972" y="13843000"/>
                  </a:lnTo>
                  <a:lnTo>
                    <a:pt x="11393017" y="13843000"/>
                  </a:lnTo>
                  <a:lnTo>
                    <a:pt x="11408156" y="13716000"/>
                  </a:lnTo>
                  <a:close/>
                </a:path>
                <a:path w="18021300" h="15113000">
                  <a:moveTo>
                    <a:pt x="11939649" y="13716000"/>
                  </a:moveTo>
                  <a:lnTo>
                    <a:pt x="11899371" y="13716000"/>
                  </a:lnTo>
                  <a:lnTo>
                    <a:pt x="11913218" y="13843000"/>
                  </a:lnTo>
                  <a:lnTo>
                    <a:pt x="11952693" y="13843000"/>
                  </a:lnTo>
                  <a:lnTo>
                    <a:pt x="11939649" y="13716000"/>
                  </a:lnTo>
                  <a:close/>
                </a:path>
                <a:path w="18021300" h="15113000">
                  <a:moveTo>
                    <a:pt x="12065903" y="13716000"/>
                  </a:moveTo>
                  <a:lnTo>
                    <a:pt x="12028322" y="13716000"/>
                  </a:lnTo>
                  <a:lnTo>
                    <a:pt x="12017497" y="13843000"/>
                  </a:lnTo>
                  <a:lnTo>
                    <a:pt x="12040425" y="13843000"/>
                  </a:lnTo>
                  <a:lnTo>
                    <a:pt x="12065903" y="13716000"/>
                  </a:lnTo>
                  <a:close/>
                </a:path>
                <a:path w="18021300" h="15113000">
                  <a:moveTo>
                    <a:pt x="12566815" y="13716000"/>
                  </a:moveTo>
                  <a:lnTo>
                    <a:pt x="12506299" y="13716000"/>
                  </a:lnTo>
                  <a:lnTo>
                    <a:pt x="12515380" y="13843000"/>
                  </a:lnTo>
                  <a:lnTo>
                    <a:pt x="12672695" y="13843000"/>
                  </a:lnTo>
                  <a:lnTo>
                    <a:pt x="12566815" y="13716000"/>
                  </a:lnTo>
                  <a:close/>
                </a:path>
                <a:path w="18021300" h="15113000">
                  <a:moveTo>
                    <a:pt x="13173563" y="13716000"/>
                  </a:moveTo>
                  <a:lnTo>
                    <a:pt x="13156216" y="13716000"/>
                  </a:lnTo>
                  <a:lnTo>
                    <a:pt x="13151819" y="13843000"/>
                  </a:lnTo>
                  <a:lnTo>
                    <a:pt x="13172620" y="13843000"/>
                  </a:lnTo>
                  <a:lnTo>
                    <a:pt x="13173563" y="13716000"/>
                  </a:lnTo>
                  <a:close/>
                </a:path>
                <a:path w="18021300" h="15113000">
                  <a:moveTo>
                    <a:pt x="13289133" y="13716000"/>
                  </a:moveTo>
                  <a:lnTo>
                    <a:pt x="13253542" y="13716000"/>
                  </a:lnTo>
                  <a:lnTo>
                    <a:pt x="13267721" y="13843000"/>
                  </a:lnTo>
                  <a:lnTo>
                    <a:pt x="13297784" y="13843000"/>
                  </a:lnTo>
                  <a:lnTo>
                    <a:pt x="13289133" y="13716000"/>
                  </a:lnTo>
                  <a:close/>
                </a:path>
                <a:path w="18021300" h="15113000">
                  <a:moveTo>
                    <a:pt x="13761783" y="13716000"/>
                  </a:moveTo>
                  <a:lnTo>
                    <a:pt x="13728882" y="13716000"/>
                  </a:lnTo>
                  <a:lnTo>
                    <a:pt x="13727417" y="13843000"/>
                  </a:lnTo>
                  <a:lnTo>
                    <a:pt x="13832116" y="13843000"/>
                  </a:lnTo>
                  <a:lnTo>
                    <a:pt x="13823609" y="13780889"/>
                  </a:lnTo>
                  <a:lnTo>
                    <a:pt x="13761783" y="13716000"/>
                  </a:lnTo>
                  <a:close/>
                </a:path>
                <a:path w="18021300" h="15113000">
                  <a:moveTo>
                    <a:pt x="13823609" y="13780889"/>
                  </a:moveTo>
                  <a:lnTo>
                    <a:pt x="13832116" y="13843000"/>
                  </a:lnTo>
                  <a:lnTo>
                    <a:pt x="13882789" y="13843000"/>
                  </a:lnTo>
                  <a:lnTo>
                    <a:pt x="13823609" y="13780889"/>
                  </a:lnTo>
                  <a:close/>
                </a:path>
                <a:path w="18021300" h="15113000">
                  <a:moveTo>
                    <a:pt x="13903018" y="13716000"/>
                  </a:moveTo>
                  <a:lnTo>
                    <a:pt x="13814723" y="13716000"/>
                  </a:lnTo>
                  <a:lnTo>
                    <a:pt x="13823609" y="13780889"/>
                  </a:lnTo>
                  <a:lnTo>
                    <a:pt x="13882789" y="13843000"/>
                  </a:lnTo>
                  <a:lnTo>
                    <a:pt x="13910017" y="13843000"/>
                  </a:lnTo>
                  <a:lnTo>
                    <a:pt x="13903018" y="13716000"/>
                  </a:lnTo>
                  <a:close/>
                </a:path>
                <a:path w="18021300" h="15113000">
                  <a:moveTo>
                    <a:pt x="14004936" y="13716000"/>
                  </a:moveTo>
                  <a:lnTo>
                    <a:pt x="13958417" y="13716000"/>
                  </a:lnTo>
                  <a:lnTo>
                    <a:pt x="13946314" y="13843000"/>
                  </a:lnTo>
                  <a:lnTo>
                    <a:pt x="13991559" y="13843000"/>
                  </a:lnTo>
                  <a:lnTo>
                    <a:pt x="14004936" y="13716000"/>
                  </a:lnTo>
                  <a:close/>
                </a:path>
                <a:path w="18021300" h="15113000">
                  <a:moveTo>
                    <a:pt x="15086264" y="13716000"/>
                  </a:moveTo>
                  <a:lnTo>
                    <a:pt x="15068964" y="13716000"/>
                  </a:lnTo>
                  <a:lnTo>
                    <a:pt x="15078514" y="13843000"/>
                  </a:lnTo>
                  <a:lnTo>
                    <a:pt x="15098928" y="13843000"/>
                  </a:lnTo>
                  <a:lnTo>
                    <a:pt x="15086264" y="13716000"/>
                  </a:lnTo>
                  <a:close/>
                </a:path>
                <a:path w="18021300" h="15113000">
                  <a:moveTo>
                    <a:pt x="15114390" y="13716000"/>
                  </a:moveTo>
                  <a:lnTo>
                    <a:pt x="15100064" y="13716000"/>
                  </a:lnTo>
                  <a:lnTo>
                    <a:pt x="15098928" y="13843000"/>
                  </a:lnTo>
                  <a:lnTo>
                    <a:pt x="15113676" y="13843000"/>
                  </a:lnTo>
                  <a:lnTo>
                    <a:pt x="15114390" y="13716000"/>
                  </a:lnTo>
                  <a:close/>
                </a:path>
                <a:path w="18021300" h="15113000">
                  <a:moveTo>
                    <a:pt x="15207830" y="13716000"/>
                  </a:moveTo>
                  <a:lnTo>
                    <a:pt x="15189682" y="13716000"/>
                  </a:lnTo>
                  <a:lnTo>
                    <a:pt x="15203436" y="13843000"/>
                  </a:lnTo>
                  <a:lnTo>
                    <a:pt x="15226178" y="13843000"/>
                  </a:lnTo>
                  <a:lnTo>
                    <a:pt x="15207830" y="13716000"/>
                  </a:lnTo>
                  <a:close/>
                </a:path>
                <a:path w="18021300" h="15113000">
                  <a:moveTo>
                    <a:pt x="15312989" y="13835294"/>
                  </a:moveTo>
                  <a:lnTo>
                    <a:pt x="15313723" y="13843000"/>
                  </a:lnTo>
                  <a:lnTo>
                    <a:pt x="15319781" y="13843000"/>
                  </a:lnTo>
                  <a:lnTo>
                    <a:pt x="15312989" y="13835294"/>
                  </a:lnTo>
                  <a:close/>
                </a:path>
                <a:path w="18021300" h="15113000">
                  <a:moveTo>
                    <a:pt x="15858261" y="13589000"/>
                  </a:moveTo>
                  <a:lnTo>
                    <a:pt x="15852203" y="13589000"/>
                  </a:lnTo>
                  <a:lnTo>
                    <a:pt x="15691866" y="13716000"/>
                  </a:lnTo>
                  <a:lnTo>
                    <a:pt x="15700946" y="13843000"/>
                  </a:lnTo>
                  <a:lnTo>
                    <a:pt x="15752381" y="13843000"/>
                  </a:lnTo>
                  <a:lnTo>
                    <a:pt x="15746336" y="13716000"/>
                  </a:lnTo>
                  <a:lnTo>
                    <a:pt x="15882467" y="13716000"/>
                  </a:lnTo>
                  <a:lnTo>
                    <a:pt x="15858261" y="13589000"/>
                  </a:lnTo>
                  <a:close/>
                </a:path>
                <a:path w="18021300" h="15113000">
                  <a:moveTo>
                    <a:pt x="15936912" y="13716000"/>
                  </a:moveTo>
                  <a:lnTo>
                    <a:pt x="15794736" y="13716000"/>
                  </a:lnTo>
                  <a:lnTo>
                    <a:pt x="15891535" y="13843000"/>
                  </a:lnTo>
                  <a:lnTo>
                    <a:pt x="15894558" y="13843000"/>
                  </a:lnTo>
                  <a:lnTo>
                    <a:pt x="15936912" y="13716000"/>
                  </a:lnTo>
                  <a:close/>
                </a:path>
                <a:path w="18021300" h="15113000">
                  <a:moveTo>
                    <a:pt x="16508691" y="13716000"/>
                  </a:moveTo>
                  <a:lnTo>
                    <a:pt x="16499611" y="13716000"/>
                  </a:lnTo>
                  <a:lnTo>
                    <a:pt x="16466337" y="13843000"/>
                  </a:lnTo>
                  <a:lnTo>
                    <a:pt x="16478440" y="13843000"/>
                  </a:lnTo>
                  <a:lnTo>
                    <a:pt x="16508691" y="13716000"/>
                  </a:lnTo>
                  <a:close/>
                </a:path>
                <a:path w="18021300" h="15113000">
                  <a:moveTo>
                    <a:pt x="16560126" y="13716000"/>
                  </a:moveTo>
                  <a:lnTo>
                    <a:pt x="16508691" y="13716000"/>
                  </a:lnTo>
                  <a:lnTo>
                    <a:pt x="16544988" y="13843000"/>
                  </a:lnTo>
                  <a:lnTo>
                    <a:pt x="16566927" y="13843000"/>
                  </a:lnTo>
                  <a:lnTo>
                    <a:pt x="16560126" y="13716000"/>
                  </a:lnTo>
                  <a:close/>
                </a:path>
                <a:path w="18021300" h="15113000">
                  <a:moveTo>
                    <a:pt x="17134903" y="13716000"/>
                  </a:moveTo>
                  <a:lnTo>
                    <a:pt x="16980623" y="13716000"/>
                  </a:lnTo>
                  <a:lnTo>
                    <a:pt x="17086516" y="13843000"/>
                  </a:lnTo>
                  <a:lnTo>
                    <a:pt x="17143984" y="13843000"/>
                  </a:lnTo>
                  <a:lnTo>
                    <a:pt x="17134903" y="13716000"/>
                  </a:lnTo>
                  <a:close/>
                </a:path>
                <a:path w="18021300" h="15113000">
                  <a:moveTo>
                    <a:pt x="15301620" y="13716000"/>
                  </a:moveTo>
                  <a:lnTo>
                    <a:pt x="15207830" y="13716000"/>
                  </a:lnTo>
                  <a:lnTo>
                    <a:pt x="15312989" y="13835294"/>
                  </a:lnTo>
                  <a:lnTo>
                    <a:pt x="15301620" y="13716000"/>
                  </a:lnTo>
                  <a:close/>
                </a:path>
                <a:path w="18021300" h="15113000">
                  <a:moveTo>
                    <a:pt x="11341595" y="13716000"/>
                  </a:moveTo>
                  <a:lnTo>
                    <a:pt x="11220577" y="13716000"/>
                  </a:lnTo>
                  <a:lnTo>
                    <a:pt x="11295246" y="13824090"/>
                  </a:lnTo>
                  <a:lnTo>
                    <a:pt x="11341595" y="13716000"/>
                  </a:lnTo>
                  <a:close/>
                </a:path>
                <a:path w="18021300" h="15113000">
                  <a:moveTo>
                    <a:pt x="5363743" y="13716000"/>
                  </a:moveTo>
                  <a:lnTo>
                    <a:pt x="5315331" y="13716000"/>
                  </a:lnTo>
                  <a:lnTo>
                    <a:pt x="5412155" y="13817621"/>
                  </a:lnTo>
                  <a:lnTo>
                    <a:pt x="5363743" y="13716000"/>
                  </a:lnTo>
                  <a:close/>
                </a:path>
                <a:path w="18021300" h="15113000">
                  <a:moveTo>
                    <a:pt x="3406419" y="13716000"/>
                  </a:moveTo>
                  <a:lnTo>
                    <a:pt x="3367087" y="13716000"/>
                  </a:lnTo>
                  <a:lnTo>
                    <a:pt x="3433777" y="13787786"/>
                  </a:lnTo>
                  <a:lnTo>
                    <a:pt x="3406419" y="13716000"/>
                  </a:lnTo>
                  <a:close/>
                </a:path>
                <a:path w="18021300" h="15113000">
                  <a:moveTo>
                    <a:pt x="8700570" y="13716000"/>
                  </a:moveTo>
                  <a:lnTo>
                    <a:pt x="8649144" y="13716000"/>
                  </a:lnTo>
                  <a:lnTo>
                    <a:pt x="8708132" y="13779496"/>
                  </a:lnTo>
                  <a:lnTo>
                    <a:pt x="8700570" y="13716000"/>
                  </a:lnTo>
                  <a:close/>
                </a:path>
                <a:path w="18021300" h="15113000">
                  <a:moveTo>
                    <a:pt x="2169096" y="13716000"/>
                  </a:moveTo>
                  <a:lnTo>
                    <a:pt x="2150948" y="13716000"/>
                  </a:lnTo>
                  <a:lnTo>
                    <a:pt x="2176490" y="13744220"/>
                  </a:lnTo>
                  <a:lnTo>
                    <a:pt x="2169096" y="13716000"/>
                  </a:lnTo>
                  <a:close/>
                </a:path>
                <a:path w="18021300" h="15113000">
                  <a:moveTo>
                    <a:pt x="1636841" y="13716000"/>
                  </a:moveTo>
                  <a:lnTo>
                    <a:pt x="1618500" y="13716000"/>
                  </a:lnTo>
                  <a:lnTo>
                    <a:pt x="1638278" y="13738438"/>
                  </a:lnTo>
                  <a:lnTo>
                    <a:pt x="1636841" y="13716000"/>
                  </a:lnTo>
                  <a:close/>
                </a:path>
                <a:path w="18021300" h="15113000">
                  <a:moveTo>
                    <a:pt x="10576217" y="13716000"/>
                  </a:moveTo>
                  <a:lnTo>
                    <a:pt x="10567136" y="13716000"/>
                  </a:lnTo>
                  <a:lnTo>
                    <a:pt x="10570487" y="13720537"/>
                  </a:lnTo>
                  <a:lnTo>
                    <a:pt x="10576217" y="13716000"/>
                  </a:lnTo>
                  <a:close/>
                </a:path>
                <a:path w="18021300" h="15113000">
                  <a:moveTo>
                    <a:pt x="341858" y="13589000"/>
                  </a:moveTo>
                  <a:lnTo>
                    <a:pt x="296098" y="13589000"/>
                  </a:lnTo>
                  <a:lnTo>
                    <a:pt x="275062" y="13716000"/>
                  </a:lnTo>
                  <a:lnTo>
                    <a:pt x="348614" y="13716000"/>
                  </a:lnTo>
                  <a:lnTo>
                    <a:pt x="341858" y="13589000"/>
                  </a:lnTo>
                  <a:close/>
                </a:path>
                <a:path w="18021300" h="15113000">
                  <a:moveTo>
                    <a:pt x="505218" y="13589000"/>
                  </a:moveTo>
                  <a:lnTo>
                    <a:pt x="344881" y="13589000"/>
                  </a:lnTo>
                  <a:lnTo>
                    <a:pt x="462864" y="13716000"/>
                  </a:lnTo>
                  <a:lnTo>
                    <a:pt x="465886" y="13716000"/>
                  </a:lnTo>
                  <a:lnTo>
                    <a:pt x="505218" y="13589000"/>
                  </a:lnTo>
                  <a:close/>
                </a:path>
                <a:path w="18021300" h="15113000">
                  <a:moveTo>
                    <a:pt x="568747" y="13589000"/>
                  </a:moveTo>
                  <a:lnTo>
                    <a:pt x="505218" y="13589000"/>
                  </a:lnTo>
                  <a:lnTo>
                    <a:pt x="544550" y="13716000"/>
                  </a:lnTo>
                  <a:lnTo>
                    <a:pt x="556641" y="13716000"/>
                  </a:lnTo>
                  <a:lnTo>
                    <a:pt x="568747" y="13589000"/>
                  </a:lnTo>
                  <a:close/>
                </a:path>
                <a:path w="18021300" h="15113000">
                  <a:moveTo>
                    <a:pt x="1712282" y="13589000"/>
                  </a:moveTo>
                  <a:lnTo>
                    <a:pt x="1657829" y="13589000"/>
                  </a:lnTo>
                  <a:lnTo>
                    <a:pt x="1648752" y="13716000"/>
                  </a:lnTo>
                  <a:lnTo>
                    <a:pt x="1721358" y="13716000"/>
                  </a:lnTo>
                  <a:lnTo>
                    <a:pt x="1712282" y="13589000"/>
                  </a:lnTo>
                  <a:close/>
                </a:path>
                <a:path w="18021300" h="15113000">
                  <a:moveTo>
                    <a:pt x="1793963" y="13589000"/>
                  </a:moveTo>
                  <a:lnTo>
                    <a:pt x="1768343" y="13589000"/>
                  </a:lnTo>
                  <a:lnTo>
                    <a:pt x="1769757" y="13716000"/>
                  </a:lnTo>
                  <a:lnTo>
                    <a:pt x="1796986" y="13716000"/>
                  </a:lnTo>
                  <a:lnTo>
                    <a:pt x="1793963" y="13589000"/>
                  </a:lnTo>
                  <a:close/>
                </a:path>
                <a:path w="18021300" h="15113000">
                  <a:moveTo>
                    <a:pt x="1876640" y="13589000"/>
                  </a:moveTo>
                  <a:lnTo>
                    <a:pt x="1845398" y="13589000"/>
                  </a:lnTo>
                  <a:lnTo>
                    <a:pt x="1840337" y="13716000"/>
                  </a:lnTo>
                  <a:lnTo>
                    <a:pt x="1870732" y="13716000"/>
                  </a:lnTo>
                  <a:lnTo>
                    <a:pt x="1876640" y="13589000"/>
                  </a:lnTo>
                  <a:close/>
                </a:path>
                <a:path w="18021300" h="15113000">
                  <a:moveTo>
                    <a:pt x="2341537" y="13589000"/>
                  </a:moveTo>
                  <a:lnTo>
                    <a:pt x="2235657" y="13589000"/>
                  </a:lnTo>
                  <a:lnTo>
                    <a:pt x="2244725" y="13716000"/>
                  </a:lnTo>
                  <a:lnTo>
                    <a:pt x="2293124" y="13716000"/>
                  </a:lnTo>
                  <a:lnTo>
                    <a:pt x="2341537" y="13589000"/>
                  </a:lnTo>
                  <a:close/>
                </a:path>
                <a:path w="18021300" h="15113000">
                  <a:moveTo>
                    <a:pt x="2386914" y="13589000"/>
                  </a:moveTo>
                  <a:lnTo>
                    <a:pt x="2341537" y="13589000"/>
                  </a:lnTo>
                  <a:lnTo>
                    <a:pt x="2435313" y="13716000"/>
                  </a:lnTo>
                  <a:lnTo>
                    <a:pt x="2480691" y="13716000"/>
                  </a:lnTo>
                  <a:lnTo>
                    <a:pt x="2386914" y="13589000"/>
                  </a:lnTo>
                  <a:close/>
                </a:path>
                <a:path w="18021300" h="15113000">
                  <a:moveTo>
                    <a:pt x="3010103" y="13589000"/>
                  </a:moveTo>
                  <a:lnTo>
                    <a:pt x="2991954" y="13589000"/>
                  </a:lnTo>
                  <a:lnTo>
                    <a:pt x="3025228" y="13716000"/>
                  </a:lnTo>
                  <a:lnTo>
                    <a:pt x="3100857" y="13716000"/>
                  </a:lnTo>
                  <a:lnTo>
                    <a:pt x="3010103" y="13589000"/>
                  </a:lnTo>
                  <a:close/>
                </a:path>
                <a:path w="18021300" h="15113000">
                  <a:moveTo>
                    <a:pt x="3176498" y="13589000"/>
                  </a:moveTo>
                  <a:lnTo>
                    <a:pt x="3106915" y="13589000"/>
                  </a:lnTo>
                  <a:lnTo>
                    <a:pt x="3112448" y="13716000"/>
                  </a:lnTo>
                  <a:lnTo>
                    <a:pt x="3165201" y="13716000"/>
                  </a:lnTo>
                  <a:lnTo>
                    <a:pt x="3176498" y="13589000"/>
                  </a:lnTo>
                  <a:close/>
                </a:path>
                <a:path w="18021300" h="15113000">
                  <a:moveTo>
                    <a:pt x="3560699" y="13589000"/>
                  </a:moveTo>
                  <a:lnTo>
                    <a:pt x="3554653" y="13589000"/>
                  </a:lnTo>
                  <a:lnTo>
                    <a:pt x="3515321" y="13716000"/>
                  </a:lnTo>
                  <a:lnTo>
                    <a:pt x="3666578" y="13716000"/>
                  </a:lnTo>
                  <a:lnTo>
                    <a:pt x="3560699" y="13589000"/>
                  </a:lnTo>
                  <a:close/>
                </a:path>
                <a:path w="18021300" h="15113000">
                  <a:moveTo>
                    <a:pt x="4241380" y="13589000"/>
                  </a:moveTo>
                  <a:lnTo>
                    <a:pt x="4192981" y="13589000"/>
                  </a:lnTo>
                  <a:lnTo>
                    <a:pt x="4202049" y="13716000"/>
                  </a:lnTo>
                  <a:lnTo>
                    <a:pt x="4253484" y="13716000"/>
                  </a:lnTo>
                  <a:lnTo>
                    <a:pt x="4241380" y="13589000"/>
                  </a:lnTo>
                  <a:close/>
                </a:path>
                <a:path w="18021300" h="15113000">
                  <a:moveTo>
                    <a:pt x="4480042" y="13589000"/>
                  </a:moveTo>
                  <a:lnTo>
                    <a:pt x="4326089" y="13589000"/>
                  </a:lnTo>
                  <a:lnTo>
                    <a:pt x="4325706" y="13716000"/>
                  </a:lnTo>
                  <a:lnTo>
                    <a:pt x="4444072" y="13716000"/>
                  </a:lnTo>
                  <a:lnTo>
                    <a:pt x="4480042" y="13589000"/>
                  </a:lnTo>
                  <a:close/>
                </a:path>
                <a:path w="18021300" h="15113000">
                  <a:moveTo>
                    <a:pt x="4949278" y="13589000"/>
                  </a:moveTo>
                  <a:lnTo>
                    <a:pt x="4902011" y="13589000"/>
                  </a:lnTo>
                  <a:lnTo>
                    <a:pt x="4885753" y="13716000"/>
                  </a:lnTo>
                  <a:lnTo>
                    <a:pt x="4955614" y="13716000"/>
                  </a:lnTo>
                  <a:lnTo>
                    <a:pt x="4949278" y="13589000"/>
                  </a:lnTo>
                  <a:close/>
                </a:path>
                <a:path w="18021300" h="15113000">
                  <a:moveTo>
                    <a:pt x="5021884" y="13589000"/>
                  </a:moveTo>
                  <a:lnTo>
                    <a:pt x="4980240" y="13589000"/>
                  </a:lnTo>
                  <a:lnTo>
                    <a:pt x="4997678" y="13716000"/>
                  </a:lnTo>
                  <a:lnTo>
                    <a:pt x="5033987" y="13716000"/>
                  </a:lnTo>
                  <a:lnTo>
                    <a:pt x="5021884" y="13589000"/>
                  </a:lnTo>
                  <a:close/>
                </a:path>
                <a:path w="18021300" h="15113000">
                  <a:moveTo>
                    <a:pt x="5113165" y="13589000"/>
                  </a:moveTo>
                  <a:lnTo>
                    <a:pt x="5095435" y="13589000"/>
                  </a:lnTo>
                  <a:lnTo>
                    <a:pt x="5082387" y="13716000"/>
                  </a:lnTo>
                  <a:lnTo>
                    <a:pt x="5091468" y="13716000"/>
                  </a:lnTo>
                  <a:lnTo>
                    <a:pt x="5113165" y="13589000"/>
                  </a:lnTo>
                  <a:close/>
                </a:path>
                <a:path w="18021300" h="15113000">
                  <a:moveTo>
                    <a:pt x="5548274" y="13589000"/>
                  </a:moveTo>
                  <a:lnTo>
                    <a:pt x="5498738" y="13589000"/>
                  </a:lnTo>
                  <a:lnTo>
                    <a:pt x="5492732" y="13716000"/>
                  </a:lnTo>
                  <a:lnTo>
                    <a:pt x="5548274" y="13716000"/>
                  </a:lnTo>
                  <a:lnTo>
                    <a:pt x="5548274" y="13589000"/>
                  </a:lnTo>
                  <a:close/>
                </a:path>
                <a:path w="18021300" h="15113000">
                  <a:moveTo>
                    <a:pt x="5622913" y="13591188"/>
                  </a:moveTo>
                  <a:lnTo>
                    <a:pt x="5639028" y="13716000"/>
                  </a:lnTo>
                  <a:lnTo>
                    <a:pt x="5699544" y="13716000"/>
                  </a:lnTo>
                  <a:lnTo>
                    <a:pt x="5698240" y="13672272"/>
                  </a:lnTo>
                  <a:lnTo>
                    <a:pt x="5622913" y="13591188"/>
                  </a:lnTo>
                  <a:close/>
                </a:path>
                <a:path w="18021300" h="15113000">
                  <a:moveTo>
                    <a:pt x="5787275" y="13589000"/>
                  </a:moveTo>
                  <a:lnTo>
                    <a:pt x="5695757" y="13589000"/>
                  </a:lnTo>
                  <a:lnTo>
                    <a:pt x="5698240" y="13672272"/>
                  </a:lnTo>
                  <a:lnTo>
                    <a:pt x="5738863" y="13716000"/>
                  </a:lnTo>
                  <a:lnTo>
                    <a:pt x="5744921" y="13716000"/>
                  </a:lnTo>
                  <a:lnTo>
                    <a:pt x="5787275" y="13589000"/>
                  </a:lnTo>
                  <a:close/>
                </a:path>
                <a:path w="18021300" h="15113000">
                  <a:moveTo>
                    <a:pt x="6231978" y="13589000"/>
                  </a:moveTo>
                  <a:lnTo>
                    <a:pt x="6196005" y="13589000"/>
                  </a:lnTo>
                  <a:lnTo>
                    <a:pt x="6190759" y="13716000"/>
                  </a:lnTo>
                  <a:lnTo>
                    <a:pt x="6218034" y="13716000"/>
                  </a:lnTo>
                  <a:lnTo>
                    <a:pt x="6231978" y="13589000"/>
                  </a:lnTo>
                  <a:close/>
                </a:path>
                <a:path w="18021300" h="15113000">
                  <a:moveTo>
                    <a:pt x="6306096" y="13589000"/>
                  </a:moveTo>
                  <a:lnTo>
                    <a:pt x="6285297" y="13589000"/>
                  </a:lnTo>
                  <a:lnTo>
                    <a:pt x="6286433" y="13716000"/>
                  </a:lnTo>
                  <a:lnTo>
                    <a:pt x="6295413" y="13716000"/>
                  </a:lnTo>
                  <a:lnTo>
                    <a:pt x="6306096" y="13589000"/>
                  </a:lnTo>
                  <a:close/>
                </a:path>
                <a:path w="18021300" h="15113000">
                  <a:moveTo>
                    <a:pt x="6777087" y="13589000"/>
                  </a:moveTo>
                  <a:lnTo>
                    <a:pt x="6757989" y="13589000"/>
                  </a:lnTo>
                  <a:lnTo>
                    <a:pt x="6752743" y="13716000"/>
                  </a:lnTo>
                  <a:lnTo>
                    <a:pt x="6770470" y="13716000"/>
                  </a:lnTo>
                  <a:lnTo>
                    <a:pt x="6777087" y="13589000"/>
                  </a:lnTo>
                  <a:close/>
                </a:path>
                <a:path w="18021300" h="15113000">
                  <a:moveTo>
                    <a:pt x="6927365" y="13622847"/>
                  </a:moveTo>
                  <a:lnTo>
                    <a:pt x="6976186" y="13716000"/>
                  </a:lnTo>
                  <a:lnTo>
                    <a:pt x="7009460" y="13716000"/>
                  </a:lnTo>
                  <a:lnTo>
                    <a:pt x="6927365" y="13622847"/>
                  </a:lnTo>
                  <a:close/>
                </a:path>
                <a:path w="18021300" h="15113000">
                  <a:moveTo>
                    <a:pt x="7046901" y="13589000"/>
                  </a:moveTo>
                  <a:lnTo>
                    <a:pt x="7019675" y="13589000"/>
                  </a:lnTo>
                  <a:lnTo>
                    <a:pt x="7016506" y="13716000"/>
                  </a:lnTo>
                  <a:lnTo>
                    <a:pt x="7043638" y="13716000"/>
                  </a:lnTo>
                  <a:lnTo>
                    <a:pt x="7046901" y="13589000"/>
                  </a:lnTo>
                  <a:close/>
                </a:path>
                <a:path w="18021300" h="15113000">
                  <a:moveTo>
                    <a:pt x="7500924" y="13664046"/>
                  </a:moveTo>
                  <a:lnTo>
                    <a:pt x="7520724" y="13716000"/>
                  </a:lnTo>
                  <a:lnTo>
                    <a:pt x="7522087" y="13687425"/>
                  </a:lnTo>
                  <a:lnTo>
                    <a:pt x="7500924" y="13664046"/>
                  </a:lnTo>
                  <a:close/>
                </a:path>
                <a:path w="18021300" h="15113000">
                  <a:moveTo>
                    <a:pt x="7581239" y="13589000"/>
                  </a:moveTo>
                  <a:lnTo>
                    <a:pt x="7526782" y="13589000"/>
                  </a:lnTo>
                  <a:lnTo>
                    <a:pt x="7522087" y="13687425"/>
                  </a:lnTo>
                  <a:lnTo>
                    <a:pt x="7547952" y="13716000"/>
                  </a:lnTo>
                  <a:lnTo>
                    <a:pt x="7690142" y="13716000"/>
                  </a:lnTo>
                  <a:lnTo>
                    <a:pt x="7581239" y="13589000"/>
                  </a:lnTo>
                  <a:close/>
                </a:path>
                <a:path w="18021300" h="15113000">
                  <a:moveTo>
                    <a:pt x="8192325" y="13589000"/>
                  </a:moveTo>
                  <a:lnTo>
                    <a:pt x="8140852" y="13589000"/>
                  </a:lnTo>
                  <a:lnTo>
                    <a:pt x="8131822" y="13716000"/>
                  </a:lnTo>
                  <a:lnTo>
                    <a:pt x="8198383" y="13716000"/>
                  </a:lnTo>
                  <a:lnTo>
                    <a:pt x="8192325" y="13589000"/>
                  </a:lnTo>
                  <a:close/>
                </a:path>
                <a:path w="18021300" h="15113000">
                  <a:moveTo>
                    <a:pt x="8258886" y="13589000"/>
                  </a:moveTo>
                  <a:lnTo>
                    <a:pt x="8192325" y="13589000"/>
                  </a:lnTo>
                  <a:lnTo>
                    <a:pt x="8280057" y="13716000"/>
                  </a:lnTo>
                  <a:lnTo>
                    <a:pt x="8298218" y="13716000"/>
                  </a:lnTo>
                  <a:lnTo>
                    <a:pt x="8258886" y="13589000"/>
                  </a:lnTo>
                  <a:close/>
                </a:path>
                <a:path w="18021300" h="15113000">
                  <a:moveTo>
                    <a:pt x="8773172" y="13589000"/>
                  </a:moveTo>
                  <a:lnTo>
                    <a:pt x="8730818" y="13589000"/>
                  </a:lnTo>
                  <a:lnTo>
                    <a:pt x="8773172" y="13716000"/>
                  </a:lnTo>
                  <a:lnTo>
                    <a:pt x="8876030" y="13716000"/>
                  </a:lnTo>
                  <a:lnTo>
                    <a:pt x="8773172" y="13589000"/>
                  </a:lnTo>
                  <a:close/>
                </a:path>
                <a:path w="18021300" h="15113000">
                  <a:moveTo>
                    <a:pt x="8957716" y="13589000"/>
                  </a:moveTo>
                  <a:lnTo>
                    <a:pt x="8909304" y="13589000"/>
                  </a:lnTo>
                  <a:lnTo>
                    <a:pt x="8918384" y="13716000"/>
                  </a:lnTo>
                  <a:lnTo>
                    <a:pt x="8966784" y="13716000"/>
                  </a:lnTo>
                  <a:lnTo>
                    <a:pt x="8957716" y="13589000"/>
                  </a:lnTo>
                  <a:close/>
                </a:path>
                <a:path w="18021300" h="15113000">
                  <a:moveTo>
                    <a:pt x="9641408" y="13589000"/>
                  </a:moveTo>
                  <a:lnTo>
                    <a:pt x="9468967" y="13589000"/>
                  </a:lnTo>
                  <a:lnTo>
                    <a:pt x="9478048" y="13716000"/>
                  </a:lnTo>
                  <a:lnTo>
                    <a:pt x="9641408" y="13716000"/>
                  </a:lnTo>
                  <a:lnTo>
                    <a:pt x="9641408" y="13589000"/>
                  </a:lnTo>
                  <a:close/>
                </a:path>
                <a:path w="18021300" h="15113000">
                  <a:moveTo>
                    <a:pt x="10131501" y="13589000"/>
                  </a:moveTo>
                  <a:lnTo>
                    <a:pt x="10088395" y="13589000"/>
                  </a:lnTo>
                  <a:lnTo>
                    <a:pt x="10078747" y="13716000"/>
                  </a:lnTo>
                  <a:lnTo>
                    <a:pt x="10137559" y="13716000"/>
                  </a:lnTo>
                  <a:lnTo>
                    <a:pt x="10131501" y="13589000"/>
                  </a:lnTo>
                  <a:close/>
                </a:path>
                <a:path w="18021300" h="15113000">
                  <a:moveTo>
                    <a:pt x="10286926" y="13589000"/>
                  </a:moveTo>
                  <a:lnTo>
                    <a:pt x="10262719" y="13589000"/>
                  </a:lnTo>
                  <a:lnTo>
                    <a:pt x="10256434" y="13716000"/>
                  </a:lnTo>
                  <a:lnTo>
                    <a:pt x="10278464" y="13716000"/>
                  </a:lnTo>
                  <a:lnTo>
                    <a:pt x="10286926" y="13589000"/>
                  </a:lnTo>
                  <a:close/>
                </a:path>
                <a:path w="18021300" h="15113000">
                  <a:moveTo>
                    <a:pt x="10727474" y="13589000"/>
                  </a:moveTo>
                  <a:lnTo>
                    <a:pt x="10694200" y="13589000"/>
                  </a:lnTo>
                  <a:lnTo>
                    <a:pt x="10706290" y="13716000"/>
                  </a:lnTo>
                  <a:lnTo>
                    <a:pt x="10814068" y="13716000"/>
                  </a:lnTo>
                  <a:lnTo>
                    <a:pt x="10808727" y="13674278"/>
                  </a:lnTo>
                  <a:lnTo>
                    <a:pt x="10727474" y="13589000"/>
                  </a:lnTo>
                  <a:close/>
                </a:path>
                <a:path w="18021300" h="15113000">
                  <a:moveTo>
                    <a:pt x="10808727" y="13674278"/>
                  </a:moveTo>
                  <a:lnTo>
                    <a:pt x="10814068" y="13716000"/>
                  </a:lnTo>
                  <a:lnTo>
                    <a:pt x="10848479" y="13716000"/>
                  </a:lnTo>
                  <a:lnTo>
                    <a:pt x="10808727" y="13674278"/>
                  </a:lnTo>
                  <a:close/>
                </a:path>
                <a:path w="18021300" h="15113000">
                  <a:moveTo>
                    <a:pt x="10957255" y="13589000"/>
                  </a:moveTo>
                  <a:lnTo>
                    <a:pt x="10797811" y="13589000"/>
                  </a:lnTo>
                  <a:lnTo>
                    <a:pt x="10808727" y="13674278"/>
                  </a:lnTo>
                  <a:lnTo>
                    <a:pt x="10848479" y="13716000"/>
                  </a:lnTo>
                  <a:lnTo>
                    <a:pt x="10936224" y="13716000"/>
                  </a:lnTo>
                  <a:lnTo>
                    <a:pt x="10957255" y="13589000"/>
                  </a:lnTo>
                  <a:close/>
                </a:path>
                <a:path w="18021300" h="15113000">
                  <a:moveTo>
                    <a:pt x="11432349" y="13589000"/>
                  </a:moveTo>
                  <a:lnTo>
                    <a:pt x="11417236" y="13589000"/>
                  </a:lnTo>
                  <a:lnTo>
                    <a:pt x="11474704" y="13716000"/>
                  </a:lnTo>
                  <a:lnTo>
                    <a:pt x="11492865" y="13716000"/>
                  </a:lnTo>
                  <a:lnTo>
                    <a:pt x="11432349" y="13589000"/>
                  </a:lnTo>
                  <a:close/>
                </a:path>
                <a:path w="18021300" h="15113000">
                  <a:moveTo>
                    <a:pt x="11604790" y="13589000"/>
                  </a:moveTo>
                  <a:lnTo>
                    <a:pt x="11517058" y="13589000"/>
                  </a:lnTo>
                  <a:lnTo>
                    <a:pt x="11537569" y="13716000"/>
                  </a:lnTo>
                  <a:lnTo>
                    <a:pt x="11580871" y="13716000"/>
                  </a:lnTo>
                  <a:lnTo>
                    <a:pt x="11604790" y="13589000"/>
                  </a:lnTo>
                  <a:close/>
                </a:path>
                <a:path w="18021300" h="15113000">
                  <a:moveTo>
                    <a:pt x="11981383" y="13589000"/>
                  </a:moveTo>
                  <a:lnTo>
                    <a:pt x="11953634" y="13589000"/>
                  </a:lnTo>
                  <a:lnTo>
                    <a:pt x="11938317" y="13716000"/>
                  </a:lnTo>
                  <a:lnTo>
                    <a:pt x="11994664" y="13716000"/>
                  </a:lnTo>
                  <a:lnTo>
                    <a:pt x="11981383" y="13589000"/>
                  </a:lnTo>
                  <a:close/>
                </a:path>
                <a:path w="18021300" h="15113000">
                  <a:moveTo>
                    <a:pt x="12078234" y="13589000"/>
                  </a:moveTo>
                  <a:lnTo>
                    <a:pt x="12044206" y="13589000"/>
                  </a:lnTo>
                  <a:lnTo>
                    <a:pt x="12059430" y="13716000"/>
                  </a:lnTo>
                  <a:lnTo>
                    <a:pt x="12085893" y="13716000"/>
                  </a:lnTo>
                  <a:lnTo>
                    <a:pt x="12078234" y="13589000"/>
                  </a:lnTo>
                  <a:close/>
                </a:path>
                <a:path w="18021300" h="15113000">
                  <a:moveTo>
                    <a:pt x="12173534" y="13589000"/>
                  </a:moveTo>
                  <a:lnTo>
                    <a:pt x="12169138" y="13589000"/>
                  </a:lnTo>
                  <a:lnTo>
                    <a:pt x="12176936" y="13716000"/>
                  </a:lnTo>
                  <a:lnTo>
                    <a:pt x="12200007" y="13716000"/>
                  </a:lnTo>
                  <a:lnTo>
                    <a:pt x="12193311" y="13611438"/>
                  </a:lnTo>
                  <a:lnTo>
                    <a:pt x="12173534" y="13589000"/>
                  </a:lnTo>
                  <a:close/>
                </a:path>
                <a:path w="18021300" h="15113000">
                  <a:moveTo>
                    <a:pt x="12282436" y="13589000"/>
                  </a:moveTo>
                  <a:lnTo>
                    <a:pt x="12191874" y="13589000"/>
                  </a:lnTo>
                  <a:lnTo>
                    <a:pt x="12193311" y="13611438"/>
                  </a:lnTo>
                  <a:lnTo>
                    <a:pt x="12285472" y="13716000"/>
                  </a:lnTo>
                  <a:lnTo>
                    <a:pt x="12303607" y="13716000"/>
                  </a:lnTo>
                  <a:lnTo>
                    <a:pt x="12282436" y="13589000"/>
                  </a:lnTo>
                  <a:close/>
                </a:path>
                <a:path w="18021300" h="15113000">
                  <a:moveTo>
                    <a:pt x="12659837" y="13589000"/>
                  </a:moveTo>
                  <a:lnTo>
                    <a:pt x="12608791" y="13589000"/>
                  </a:lnTo>
                  <a:lnTo>
                    <a:pt x="12597679" y="13716000"/>
                  </a:lnTo>
                  <a:lnTo>
                    <a:pt x="12648968" y="13716000"/>
                  </a:lnTo>
                  <a:lnTo>
                    <a:pt x="12659837" y="13589000"/>
                  </a:lnTo>
                  <a:close/>
                </a:path>
                <a:path w="18021300" h="15113000">
                  <a:moveTo>
                    <a:pt x="12718072" y="13589000"/>
                  </a:moveTo>
                  <a:lnTo>
                    <a:pt x="12696888" y="13589000"/>
                  </a:lnTo>
                  <a:lnTo>
                    <a:pt x="12699923" y="13716000"/>
                  </a:lnTo>
                  <a:lnTo>
                    <a:pt x="12796735" y="13716000"/>
                  </a:lnTo>
                  <a:lnTo>
                    <a:pt x="12787054" y="13665207"/>
                  </a:lnTo>
                  <a:lnTo>
                    <a:pt x="12718072" y="13589000"/>
                  </a:lnTo>
                  <a:close/>
                </a:path>
                <a:path w="18021300" h="15113000">
                  <a:moveTo>
                    <a:pt x="12881444" y="13589000"/>
                  </a:moveTo>
                  <a:lnTo>
                    <a:pt x="12772529" y="13589000"/>
                  </a:lnTo>
                  <a:lnTo>
                    <a:pt x="12787054" y="13665207"/>
                  </a:lnTo>
                  <a:lnTo>
                    <a:pt x="12833032" y="13716000"/>
                  </a:lnTo>
                  <a:lnTo>
                    <a:pt x="12881444" y="13716000"/>
                  </a:lnTo>
                  <a:lnTo>
                    <a:pt x="12881444" y="13589000"/>
                  </a:lnTo>
                  <a:close/>
                </a:path>
                <a:path w="18021300" h="15113000">
                  <a:moveTo>
                    <a:pt x="13441108" y="13589000"/>
                  </a:moveTo>
                  <a:lnTo>
                    <a:pt x="13420211" y="13589000"/>
                  </a:lnTo>
                  <a:lnTo>
                    <a:pt x="13413120" y="13716000"/>
                  </a:lnTo>
                  <a:lnTo>
                    <a:pt x="13435050" y="13716000"/>
                  </a:lnTo>
                  <a:lnTo>
                    <a:pt x="13441108" y="13589000"/>
                  </a:lnTo>
                  <a:close/>
                </a:path>
                <a:path w="18021300" h="15113000">
                  <a:moveTo>
                    <a:pt x="13529595" y="13589000"/>
                  </a:moveTo>
                  <a:lnTo>
                    <a:pt x="13507656" y="13589000"/>
                  </a:lnTo>
                  <a:lnTo>
                    <a:pt x="13503075" y="13716000"/>
                  </a:lnTo>
                  <a:lnTo>
                    <a:pt x="13522794" y="13716000"/>
                  </a:lnTo>
                  <a:lnTo>
                    <a:pt x="13529595" y="13589000"/>
                  </a:lnTo>
                  <a:close/>
                </a:path>
                <a:path w="18021300" h="15113000">
                  <a:moveTo>
                    <a:pt x="14094548" y="13589000"/>
                  </a:moveTo>
                  <a:lnTo>
                    <a:pt x="13934211" y="13589000"/>
                  </a:lnTo>
                  <a:lnTo>
                    <a:pt x="14052207" y="13716000"/>
                  </a:lnTo>
                  <a:lnTo>
                    <a:pt x="14055229" y="13716000"/>
                  </a:lnTo>
                  <a:lnTo>
                    <a:pt x="14094548" y="13589000"/>
                  </a:lnTo>
                  <a:close/>
                </a:path>
                <a:path w="18021300" h="15113000">
                  <a:moveTo>
                    <a:pt x="14166406" y="13589000"/>
                  </a:moveTo>
                  <a:lnTo>
                    <a:pt x="14094548" y="13589000"/>
                  </a:lnTo>
                  <a:lnTo>
                    <a:pt x="14133893" y="13716000"/>
                  </a:lnTo>
                  <a:lnTo>
                    <a:pt x="14165651" y="13716000"/>
                  </a:lnTo>
                  <a:lnTo>
                    <a:pt x="14166406" y="13589000"/>
                  </a:lnTo>
                  <a:close/>
                </a:path>
                <a:path w="18021300" h="15113000">
                  <a:moveTo>
                    <a:pt x="15385005" y="13589000"/>
                  </a:moveTo>
                  <a:lnTo>
                    <a:pt x="15368457" y="13589000"/>
                  </a:lnTo>
                  <a:lnTo>
                    <a:pt x="15361369" y="13716000"/>
                  </a:lnTo>
                  <a:lnTo>
                    <a:pt x="15381790" y="13716000"/>
                  </a:lnTo>
                  <a:lnTo>
                    <a:pt x="15385005" y="13589000"/>
                  </a:lnTo>
                  <a:close/>
                </a:path>
                <a:path w="18021300" h="15113000">
                  <a:moveTo>
                    <a:pt x="15477846" y="13589000"/>
                  </a:moveTo>
                  <a:lnTo>
                    <a:pt x="15455900" y="13589000"/>
                  </a:lnTo>
                  <a:lnTo>
                    <a:pt x="15451318" y="13716000"/>
                  </a:lnTo>
                  <a:lnTo>
                    <a:pt x="15471038" y="13716000"/>
                  </a:lnTo>
                  <a:lnTo>
                    <a:pt x="15477846" y="13589000"/>
                  </a:lnTo>
                  <a:close/>
                </a:path>
                <a:path w="18021300" h="15113000">
                  <a:moveTo>
                    <a:pt x="15967168" y="13690600"/>
                  </a:moveTo>
                  <a:lnTo>
                    <a:pt x="15979267" y="13716000"/>
                  </a:lnTo>
                  <a:lnTo>
                    <a:pt x="15982302" y="13716000"/>
                  </a:lnTo>
                  <a:lnTo>
                    <a:pt x="15981294" y="13705425"/>
                  </a:lnTo>
                  <a:lnTo>
                    <a:pt x="15967168" y="13690600"/>
                  </a:lnTo>
                  <a:close/>
                </a:path>
                <a:path w="18021300" h="15113000">
                  <a:moveTo>
                    <a:pt x="16015576" y="13589000"/>
                  </a:moveTo>
                  <a:lnTo>
                    <a:pt x="15970199" y="13589000"/>
                  </a:lnTo>
                  <a:lnTo>
                    <a:pt x="15981294" y="13705425"/>
                  </a:lnTo>
                  <a:lnTo>
                    <a:pt x="15991370" y="13716000"/>
                  </a:lnTo>
                  <a:lnTo>
                    <a:pt x="16030702" y="13716000"/>
                  </a:lnTo>
                  <a:lnTo>
                    <a:pt x="16015576" y="13589000"/>
                  </a:lnTo>
                  <a:close/>
                </a:path>
                <a:path w="18021300" h="15113000">
                  <a:moveTo>
                    <a:pt x="16124491" y="13589000"/>
                  </a:moveTo>
                  <a:lnTo>
                    <a:pt x="16018598" y="13589000"/>
                  </a:lnTo>
                  <a:lnTo>
                    <a:pt x="16079114" y="13716000"/>
                  </a:lnTo>
                  <a:lnTo>
                    <a:pt x="16082137" y="13716000"/>
                  </a:lnTo>
                  <a:lnTo>
                    <a:pt x="16124491" y="13589000"/>
                  </a:lnTo>
                  <a:close/>
                </a:path>
                <a:path w="18021300" h="15113000">
                  <a:moveTo>
                    <a:pt x="16599446" y="13589000"/>
                  </a:moveTo>
                  <a:lnTo>
                    <a:pt x="16581297" y="13589000"/>
                  </a:lnTo>
                  <a:lnTo>
                    <a:pt x="16614571" y="13716000"/>
                  </a:lnTo>
                  <a:lnTo>
                    <a:pt x="16687190" y="13716000"/>
                  </a:lnTo>
                  <a:lnTo>
                    <a:pt x="16681967" y="13704463"/>
                  </a:lnTo>
                  <a:lnTo>
                    <a:pt x="16599446" y="13589000"/>
                  </a:lnTo>
                  <a:close/>
                </a:path>
                <a:path w="18021300" h="15113000">
                  <a:moveTo>
                    <a:pt x="16681967" y="13704463"/>
                  </a:moveTo>
                  <a:lnTo>
                    <a:pt x="16687190" y="13716000"/>
                  </a:lnTo>
                  <a:lnTo>
                    <a:pt x="16690213" y="13716000"/>
                  </a:lnTo>
                  <a:lnTo>
                    <a:pt x="16681967" y="13704463"/>
                  </a:lnTo>
                  <a:close/>
                </a:path>
                <a:path w="18021300" h="15113000">
                  <a:moveTo>
                    <a:pt x="16711383" y="13589000"/>
                  </a:moveTo>
                  <a:lnTo>
                    <a:pt x="16629697" y="13589000"/>
                  </a:lnTo>
                  <a:lnTo>
                    <a:pt x="16681967" y="13704463"/>
                  </a:lnTo>
                  <a:lnTo>
                    <a:pt x="16690213" y="13716000"/>
                  </a:lnTo>
                  <a:lnTo>
                    <a:pt x="16722248" y="13716000"/>
                  </a:lnTo>
                  <a:lnTo>
                    <a:pt x="16711383" y="13589000"/>
                  </a:lnTo>
                  <a:close/>
                </a:path>
                <a:path w="18021300" h="15113000">
                  <a:moveTo>
                    <a:pt x="16786392" y="13589000"/>
                  </a:moveTo>
                  <a:lnTo>
                    <a:pt x="16753738" y="13589000"/>
                  </a:lnTo>
                  <a:lnTo>
                    <a:pt x="16742859" y="13716000"/>
                  </a:lnTo>
                  <a:lnTo>
                    <a:pt x="16765828" y="13716000"/>
                  </a:lnTo>
                  <a:lnTo>
                    <a:pt x="16786392" y="13589000"/>
                  </a:lnTo>
                  <a:close/>
                </a:path>
                <a:path w="18021300" h="15113000">
                  <a:moveTo>
                    <a:pt x="17171212" y="13589000"/>
                  </a:moveTo>
                  <a:lnTo>
                    <a:pt x="17146257" y="13589000"/>
                  </a:lnTo>
                  <a:lnTo>
                    <a:pt x="17145406" y="13716000"/>
                  </a:lnTo>
                  <a:lnTo>
                    <a:pt x="17173291" y="13716000"/>
                  </a:lnTo>
                  <a:lnTo>
                    <a:pt x="17171212" y="13589000"/>
                  </a:lnTo>
                  <a:close/>
                </a:path>
                <a:path w="18021300" h="15113000">
                  <a:moveTo>
                    <a:pt x="17340630" y="13589000"/>
                  </a:moveTo>
                  <a:lnTo>
                    <a:pt x="17306827" y="13589000"/>
                  </a:lnTo>
                  <a:lnTo>
                    <a:pt x="17316424" y="13716000"/>
                  </a:lnTo>
                  <a:lnTo>
                    <a:pt x="17350886" y="13716000"/>
                  </a:lnTo>
                  <a:lnTo>
                    <a:pt x="17340630" y="13589000"/>
                  </a:lnTo>
                  <a:close/>
                </a:path>
                <a:path w="18021300" h="15113000">
                  <a:moveTo>
                    <a:pt x="17836769" y="13589000"/>
                  </a:moveTo>
                  <a:lnTo>
                    <a:pt x="17788369" y="13589000"/>
                  </a:lnTo>
                  <a:lnTo>
                    <a:pt x="17797437" y="13716000"/>
                  </a:lnTo>
                  <a:lnTo>
                    <a:pt x="17848859" y="13716000"/>
                  </a:lnTo>
                  <a:lnTo>
                    <a:pt x="17836769" y="13589000"/>
                  </a:lnTo>
                  <a:close/>
                </a:path>
                <a:path w="18021300" h="15113000">
                  <a:moveTo>
                    <a:pt x="17975172" y="13589000"/>
                  </a:moveTo>
                  <a:lnTo>
                    <a:pt x="17921465" y="13589000"/>
                  </a:lnTo>
                  <a:lnTo>
                    <a:pt x="17921089" y="13716000"/>
                  </a:lnTo>
                  <a:lnTo>
                    <a:pt x="17981980" y="13716000"/>
                  </a:lnTo>
                  <a:lnTo>
                    <a:pt x="17975172" y="13589000"/>
                  </a:lnTo>
                  <a:close/>
                </a:path>
                <a:path w="18021300" h="15113000">
                  <a:moveTo>
                    <a:pt x="15918776" y="13589000"/>
                  </a:moveTo>
                  <a:lnTo>
                    <a:pt x="15870364" y="13589000"/>
                  </a:lnTo>
                  <a:lnTo>
                    <a:pt x="15967168" y="13690600"/>
                  </a:lnTo>
                  <a:lnTo>
                    <a:pt x="15918776" y="13589000"/>
                  </a:lnTo>
                  <a:close/>
                </a:path>
                <a:path w="18021300" h="15113000">
                  <a:moveTo>
                    <a:pt x="5695757" y="13589000"/>
                  </a:moveTo>
                  <a:lnTo>
                    <a:pt x="5622630" y="13589000"/>
                  </a:lnTo>
                  <a:lnTo>
                    <a:pt x="5622913" y="13591188"/>
                  </a:lnTo>
                  <a:lnTo>
                    <a:pt x="5698240" y="13672272"/>
                  </a:lnTo>
                  <a:lnTo>
                    <a:pt x="5695757" y="13589000"/>
                  </a:lnTo>
                  <a:close/>
                </a:path>
                <a:path w="18021300" h="15113000">
                  <a:moveTo>
                    <a:pt x="12772529" y="13589000"/>
                  </a:moveTo>
                  <a:lnTo>
                    <a:pt x="12718072" y="13589000"/>
                  </a:lnTo>
                  <a:lnTo>
                    <a:pt x="12787054" y="13665207"/>
                  </a:lnTo>
                  <a:lnTo>
                    <a:pt x="12772529" y="13589000"/>
                  </a:lnTo>
                  <a:close/>
                </a:path>
                <a:path w="18021300" h="15113000">
                  <a:moveTo>
                    <a:pt x="7472324" y="13589000"/>
                  </a:moveTo>
                  <a:lnTo>
                    <a:pt x="7432992" y="13589000"/>
                  </a:lnTo>
                  <a:lnTo>
                    <a:pt x="7500924" y="13664046"/>
                  </a:lnTo>
                  <a:lnTo>
                    <a:pt x="7472324" y="13589000"/>
                  </a:lnTo>
                  <a:close/>
                </a:path>
                <a:path w="18021300" h="15113000">
                  <a:moveTo>
                    <a:pt x="6909625" y="13589000"/>
                  </a:moveTo>
                  <a:lnTo>
                    <a:pt x="6897535" y="13589000"/>
                  </a:lnTo>
                  <a:lnTo>
                    <a:pt x="6927365" y="13622847"/>
                  </a:lnTo>
                  <a:lnTo>
                    <a:pt x="6909625" y="13589000"/>
                  </a:lnTo>
                  <a:close/>
                </a:path>
                <a:path w="18021300" h="15113000">
                  <a:moveTo>
                    <a:pt x="12191874" y="13589000"/>
                  </a:moveTo>
                  <a:lnTo>
                    <a:pt x="12173534" y="13589000"/>
                  </a:lnTo>
                  <a:lnTo>
                    <a:pt x="12193311" y="13611438"/>
                  </a:lnTo>
                  <a:lnTo>
                    <a:pt x="12191874" y="13589000"/>
                  </a:lnTo>
                  <a:close/>
                </a:path>
                <a:path w="18021300" h="15113000">
                  <a:moveTo>
                    <a:pt x="5622630" y="13589000"/>
                  </a:moveTo>
                  <a:lnTo>
                    <a:pt x="5620880" y="13589000"/>
                  </a:lnTo>
                  <a:lnTo>
                    <a:pt x="5622913" y="13591188"/>
                  </a:lnTo>
                  <a:lnTo>
                    <a:pt x="5622630" y="13589000"/>
                  </a:lnTo>
                  <a:close/>
                </a:path>
                <a:path w="18021300" h="15113000">
                  <a:moveTo>
                    <a:pt x="12103" y="13462000"/>
                  </a:moveTo>
                  <a:lnTo>
                    <a:pt x="48412" y="13589000"/>
                  </a:lnTo>
                  <a:lnTo>
                    <a:pt x="57480" y="13589000"/>
                  </a:lnTo>
                  <a:lnTo>
                    <a:pt x="12103" y="13462000"/>
                  </a:lnTo>
                  <a:close/>
                </a:path>
                <a:path w="18021300" h="15113000">
                  <a:moveTo>
                    <a:pt x="121018" y="13462000"/>
                  </a:moveTo>
                  <a:lnTo>
                    <a:pt x="12103" y="13462000"/>
                  </a:lnTo>
                  <a:lnTo>
                    <a:pt x="99834" y="13589000"/>
                  </a:lnTo>
                  <a:lnTo>
                    <a:pt x="105892" y="13589000"/>
                  </a:lnTo>
                  <a:lnTo>
                    <a:pt x="121018" y="13462000"/>
                  </a:lnTo>
                  <a:close/>
                </a:path>
                <a:path w="18021300" h="15113000">
                  <a:moveTo>
                    <a:pt x="653453" y="13462000"/>
                  </a:moveTo>
                  <a:lnTo>
                    <a:pt x="496138" y="13462000"/>
                  </a:lnTo>
                  <a:lnTo>
                    <a:pt x="602030" y="13589000"/>
                  </a:lnTo>
                  <a:lnTo>
                    <a:pt x="662533" y="13589000"/>
                  </a:lnTo>
                  <a:lnTo>
                    <a:pt x="653453" y="13462000"/>
                  </a:lnTo>
                  <a:close/>
                </a:path>
                <a:path w="18021300" h="15113000">
                  <a:moveTo>
                    <a:pt x="1869592" y="13462000"/>
                  </a:moveTo>
                  <a:lnTo>
                    <a:pt x="1843125" y="13462000"/>
                  </a:lnTo>
                  <a:lnTo>
                    <a:pt x="1834615" y="13589000"/>
                  </a:lnTo>
                  <a:lnTo>
                    <a:pt x="1862317" y="13589000"/>
                  </a:lnTo>
                  <a:lnTo>
                    <a:pt x="1869592" y="13462000"/>
                  </a:lnTo>
                  <a:close/>
                </a:path>
                <a:path w="18021300" h="15113000">
                  <a:moveTo>
                    <a:pt x="1931330" y="13462000"/>
                  </a:moveTo>
                  <a:lnTo>
                    <a:pt x="1914982" y="13462000"/>
                  </a:lnTo>
                  <a:lnTo>
                    <a:pt x="1914982" y="13589000"/>
                  </a:lnTo>
                  <a:lnTo>
                    <a:pt x="1924050" y="13589000"/>
                  </a:lnTo>
                  <a:lnTo>
                    <a:pt x="1931330" y="13462000"/>
                  </a:lnTo>
                  <a:close/>
                </a:path>
                <a:path w="18021300" h="15113000">
                  <a:moveTo>
                    <a:pt x="2056217" y="13462000"/>
                  </a:moveTo>
                  <a:lnTo>
                    <a:pt x="1987575" y="13462000"/>
                  </a:lnTo>
                  <a:lnTo>
                    <a:pt x="1996652" y="13589000"/>
                  </a:lnTo>
                  <a:lnTo>
                    <a:pt x="2044306" y="13589000"/>
                  </a:lnTo>
                  <a:lnTo>
                    <a:pt x="2056217" y="13462000"/>
                  </a:lnTo>
                  <a:close/>
                </a:path>
                <a:path w="18021300" h="15113000">
                  <a:moveTo>
                    <a:pt x="2459520" y="13462000"/>
                  </a:moveTo>
                  <a:lnTo>
                    <a:pt x="2453462" y="13462000"/>
                  </a:lnTo>
                  <a:lnTo>
                    <a:pt x="2411107" y="13589000"/>
                  </a:lnTo>
                  <a:lnTo>
                    <a:pt x="2520022" y="13589000"/>
                  </a:lnTo>
                  <a:lnTo>
                    <a:pt x="2459520" y="13462000"/>
                  </a:lnTo>
                  <a:close/>
                </a:path>
                <a:path w="18021300" h="15113000">
                  <a:moveTo>
                    <a:pt x="2547251" y="13462000"/>
                  </a:moveTo>
                  <a:lnTo>
                    <a:pt x="2510942" y="13462000"/>
                  </a:lnTo>
                  <a:lnTo>
                    <a:pt x="2523045" y="13589000"/>
                  </a:lnTo>
                  <a:lnTo>
                    <a:pt x="2571445" y="13589000"/>
                  </a:lnTo>
                  <a:lnTo>
                    <a:pt x="2557628" y="13472890"/>
                  </a:lnTo>
                  <a:lnTo>
                    <a:pt x="2547251" y="13462000"/>
                  </a:lnTo>
                  <a:close/>
                </a:path>
                <a:path w="18021300" h="15113000">
                  <a:moveTo>
                    <a:pt x="2572730" y="13488741"/>
                  </a:moveTo>
                  <a:lnTo>
                    <a:pt x="2622880" y="13589000"/>
                  </a:lnTo>
                  <a:lnTo>
                    <a:pt x="2668257" y="13589000"/>
                  </a:lnTo>
                  <a:lnTo>
                    <a:pt x="2572730" y="13488741"/>
                  </a:lnTo>
                  <a:close/>
                </a:path>
                <a:path w="18021300" h="15113000">
                  <a:moveTo>
                    <a:pt x="3192756" y="13462000"/>
                  </a:moveTo>
                  <a:lnTo>
                    <a:pt x="3168557" y="13462000"/>
                  </a:lnTo>
                  <a:lnTo>
                    <a:pt x="3176355" y="13589000"/>
                  </a:lnTo>
                  <a:lnTo>
                    <a:pt x="3199515" y="13589000"/>
                  </a:lnTo>
                  <a:lnTo>
                    <a:pt x="3192756" y="13462000"/>
                  </a:lnTo>
                  <a:close/>
                </a:path>
                <a:path w="18021300" h="15113000">
                  <a:moveTo>
                    <a:pt x="3273207" y="13462000"/>
                  </a:moveTo>
                  <a:lnTo>
                    <a:pt x="3243046" y="13462000"/>
                  </a:lnTo>
                  <a:lnTo>
                    <a:pt x="3212795" y="13589000"/>
                  </a:lnTo>
                  <a:lnTo>
                    <a:pt x="3255149" y="13589000"/>
                  </a:lnTo>
                  <a:lnTo>
                    <a:pt x="3273207" y="13462000"/>
                  </a:lnTo>
                  <a:close/>
                </a:path>
                <a:path w="18021300" h="15113000">
                  <a:moveTo>
                    <a:pt x="3315665" y="13462000"/>
                  </a:moveTo>
                  <a:lnTo>
                    <a:pt x="3315665" y="13589000"/>
                  </a:lnTo>
                  <a:lnTo>
                    <a:pt x="3318687" y="13589000"/>
                  </a:lnTo>
                  <a:lnTo>
                    <a:pt x="3315665" y="13462000"/>
                  </a:lnTo>
                  <a:close/>
                </a:path>
                <a:path w="18021300" h="15113000">
                  <a:moveTo>
                    <a:pt x="3739184" y="13462000"/>
                  </a:moveTo>
                  <a:lnTo>
                    <a:pt x="3698061" y="13462000"/>
                  </a:lnTo>
                  <a:lnTo>
                    <a:pt x="3687000" y="13589000"/>
                  </a:lnTo>
                  <a:lnTo>
                    <a:pt x="3721979" y="13589000"/>
                  </a:lnTo>
                  <a:lnTo>
                    <a:pt x="3739184" y="13462000"/>
                  </a:lnTo>
                  <a:close/>
                </a:path>
                <a:path w="18021300" h="15113000">
                  <a:moveTo>
                    <a:pt x="3860952" y="13462000"/>
                  </a:moveTo>
                  <a:lnTo>
                    <a:pt x="3829145" y="13462000"/>
                  </a:lnTo>
                  <a:lnTo>
                    <a:pt x="3840159" y="13589000"/>
                  </a:lnTo>
                  <a:lnTo>
                    <a:pt x="3871729" y="13589000"/>
                  </a:lnTo>
                  <a:lnTo>
                    <a:pt x="3860952" y="13462000"/>
                  </a:lnTo>
                  <a:close/>
                </a:path>
                <a:path w="18021300" h="15113000">
                  <a:moveTo>
                    <a:pt x="3932809" y="13462000"/>
                  </a:moveTo>
                  <a:lnTo>
                    <a:pt x="3908602" y="13462000"/>
                  </a:lnTo>
                  <a:lnTo>
                    <a:pt x="3911625" y="13589000"/>
                  </a:lnTo>
                  <a:lnTo>
                    <a:pt x="3944672" y="13589000"/>
                  </a:lnTo>
                  <a:lnTo>
                    <a:pt x="3932809" y="13462000"/>
                  </a:lnTo>
                  <a:close/>
                </a:path>
                <a:path w="18021300" h="15113000">
                  <a:moveTo>
                    <a:pt x="4012406" y="13462000"/>
                  </a:moveTo>
                  <a:lnTo>
                    <a:pt x="3984231" y="13462000"/>
                  </a:lnTo>
                  <a:lnTo>
                    <a:pt x="3970667" y="13589000"/>
                  </a:lnTo>
                  <a:lnTo>
                    <a:pt x="3993311" y="13589000"/>
                  </a:lnTo>
                  <a:lnTo>
                    <a:pt x="4012406" y="13462000"/>
                  </a:lnTo>
                  <a:close/>
                </a:path>
                <a:path w="18021300" h="15113000">
                  <a:moveTo>
                    <a:pt x="4399965" y="13462000"/>
                  </a:moveTo>
                  <a:lnTo>
                    <a:pt x="4375387" y="13462000"/>
                  </a:lnTo>
                  <a:lnTo>
                    <a:pt x="4359740" y="13589000"/>
                  </a:lnTo>
                  <a:lnTo>
                    <a:pt x="4408897" y="13589000"/>
                  </a:lnTo>
                  <a:lnTo>
                    <a:pt x="4399965" y="13462000"/>
                  </a:lnTo>
                  <a:close/>
                </a:path>
                <a:path w="18021300" h="15113000">
                  <a:moveTo>
                    <a:pt x="4664913" y="13462000"/>
                  </a:moveTo>
                  <a:lnTo>
                    <a:pt x="4407763" y="13462000"/>
                  </a:lnTo>
                  <a:lnTo>
                    <a:pt x="4522724" y="13589000"/>
                  </a:lnTo>
                  <a:lnTo>
                    <a:pt x="4619536" y="13589000"/>
                  </a:lnTo>
                  <a:lnTo>
                    <a:pt x="4664913" y="13462000"/>
                  </a:lnTo>
                  <a:close/>
                </a:path>
                <a:path w="18021300" h="15113000">
                  <a:moveTo>
                    <a:pt x="5121719" y="13462000"/>
                  </a:moveTo>
                  <a:lnTo>
                    <a:pt x="5089955" y="13462000"/>
                  </a:lnTo>
                  <a:lnTo>
                    <a:pt x="5084567" y="13589000"/>
                  </a:lnTo>
                  <a:lnTo>
                    <a:pt x="5108105" y="13589000"/>
                  </a:lnTo>
                  <a:lnTo>
                    <a:pt x="5121719" y="13462000"/>
                  </a:lnTo>
                  <a:close/>
                </a:path>
                <a:path w="18021300" h="15113000">
                  <a:moveTo>
                    <a:pt x="5196788" y="13462000"/>
                  </a:moveTo>
                  <a:lnTo>
                    <a:pt x="5169749" y="13462000"/>
                  </a:lnTo>
                  <a:lnTo>
                    <a:pt x="5161100" y="13589000"/>
                  </a:lnTo>
                  <a:lnTo>
                    <a:pt x="5188280" y="13589000"/>
                  </a:lnTo>
                  <a:lnTo>
                    <a:pt x="5196788" y="13462000"/>
                  </a:lnTo>
                  <a:close/>
                </a:path>
                <a:path w="18021300" h="15113000">
                  <a:moveTo>
                    <a:pt x="5300210" y="13462000"/>
                  </a:moveTo>
                  <a:lnTo>
                    <a:pt x="5239702" y="13462000"/>
                  </a:lnTo>
                  <a:lnTo>
                    <a:pt x="5245760" y="13589000"/>
                  </a:lnTo>
                  <a:lnTo>
                    <a:pt x="5291134" y="13589000"/>
                  </a:lnTo>
                  <a:lnTo>
                    <a:pt x="5300210" y="13462000"/>
                  </a:lnTo>
                  <a:close/>
                </a:path>
                <a:path w="18021300" h="15113000">
                  <a:moveTo>
                    <a:pt x="5744921" y="13462000"/>
                  </a:moveTo>
                  <a:lnTo>
                    <a:pt x="5702566" y="13462000"/>
                  </a:lnTo>
                  <a:lnTo>
                    <a:pt x="5744921" y="13589000"/>
                  </a:lnTo>
                  <a:lnTo>
                    <a:pt x="5847778" y="13589000"/>
                  </a:lnTo>
                  <a:lnTo>
                    <a:pt x="5744921" y="13462000"/>
                  </a:lnTo>
                  <a:close/>
                </a:path>
                <a:path w="18021300" h="15113000">
                  <a:moveTo>
                    <a:pt x="5938532" y="13462000"/>
                  </a:moveTo>
                  <a:lnTo>
                    <a:pt x="5881052" y="13462000"/>
                  </a:lnTo>
                  <a:lnTo>
                    <a:pt x="5890120" y="13589000"/>
                  </a:lnTo>
                  <a:lnTo>
                    <a:pt x="5938532" y="13589000"/>
                  </a:lnTo>
                  <a:lnTo>
                    <a:pt x="5938532" y="13462000"/>
                  </a:lnTo>
                  <a:close/>
                </a:path>
                <a:path w="18021300" h="15113000">
                  <a:moveTo>
                    <a:pt x="7063917" y="13462000"/>
                  </a:moveTo>
                  <a:lnTo>
                    <a:pt x="7028939" y="13462000"/>
                  </a:lnTo>
                  <a:lnTo>
                    <a:pt x="7019296" y="13589000"/>
                  </a:lnTo>
                  <a:lnTo>
                    <a:pt x="7051814" y="13589000"/>
                  </a:lnTo>
                  <a:lnTo>
                    <a:pt x="7063917" y="13462000"/>
                  </a:lnTo>
                  <a:close/>
                </a:path>
                <a:path w="18021300" h="15113000">
                  <a:moveTo>
                    <a:pt x="7112317" y="13462000"/>
                  </a:moveTo>
                  <a:lnTo>
                    <a:pt x="7088124" y="13462000"/>
                  </a:lnTo>
                  <a:lnTo>
                    <a:pt x="7094169" y="13589000"/>
                  </a:lnTo>
                  <a:lnTo>
                    <a:pt x="7157707" y="13589000"/>
                  </a:lnTo>
                  <a:lnTo>
                    <a:pt x="7112317" y="13462000"/>
                  </a:lnTo>
                  <a:close/>
                </a:path>
                <a:path w="18021300" h="15113000">
                  <a:moveTo>
                    <a:pt x="7250205" y="13462000"/>
                  </a:moveTo>
                  <a:lnTo>
                    <a:pt x="7209552" y="13462000"/>
                  </a:lnTo>
                  <a:lnTo>
                    <a:pt x="7201942" y="13589000"/>
                  </a:lnTo>
                  <a:lnTo>
                    <a:pt x="7236358" y="13589000"/>
                  </a:lnTo>
                  <a:lnTo>
                    <a:pt x="7250205" y="13462000"/>
                  </a:lnTo>
                  <a:close/>
                </a:path>
                <a:path w="18021300" h="15113000">
                  <a:moveTo>
                    <a:pt x="7672309" y="13466537"/>
                  </a:moveTo>
                  <a:lnTo>
                    <a:pt x="7517701" y="13589000"/>
                  </a:lnTo>
                  <a:lnTo>
                    <a:pt x="7762748" y="13589000"/>
                  </a:lnTo>
                  <a:lnTo>
                    <a:pt x="7672309" y="13466537"/>
                  </a:lnTo>
                  <a:close/>
                </a:path>
                <a:path w="18021300" h="15113000">
                  <a:moveTo>
                    <a:pt x="7838376" y="13462000"/>
                  </a:moveTo>
                  <a:lnTo>
                    <a:pt x="7693164" y="13462000"/>
                  </a:lnTo>
                  <a:lnTo>
                    <a:pt x="7814170" y="13589000"/>
                  </a:lnTo>
                  <a:lnTo>
                    <a:pt x="7853502" y="13589000"/>
                  </a:lnTo>
                  <a:lnTo>
                    <a:pt x="7838376" y="13462000"/>
                  </a:lnTo>
                  <a:close/>
                </a:path>
                <a:path w="18021300" h="15113000">
                  <a:moveTo>
                    <a:pt x="8334514" y="13462000"/>
                  </a:moveTo>
                  <a:lnTo>
                    <a:pt x="8328469" y="13462000"/>
                  </a:lnTo>
                  <a:lnTo>
                    <a:pt x="8319389" y="13589000"/>
                  </a:lnTo>
                  <a:lnTo>
                    <a:pt x="8395017" y="13589000"/>
                  </a:lnTo>
                  <a:lnTo>
                    <a:pt x="8334514" y="13462000"/>
                  </a:lnTo>
                  <a:close/>
                </a:path>
                <a:path w="18021300" h="15113000">
                  <a:moveTo>
                    <a:pt x="8464600" y="13462000"/>
                  </a:moveTo>
                  <a:lnTo>
                    <a:pt x="8388972" y="13462000"/>
                  </a:lnTo>
                  <a:lnTo>
                    <a:pt x="8446452" y="13589000"/>
                  </a:lnTo>
                  <a:lnTo>
                    <a:pt x="8476369" y="13589000"/>
                  </a:lnTo>
                  <a:lnTo>
                    <a:pt x="8464600" y="13462000"/>
                  </a:lnTo>
                  <a:close/>
                </a:path>
                <a:path w="18021300" h="15113000">
                  <a:moveTo>
                    <a:pt x="9018782" y="13462000"/>
                  </a:moveTo>
                  <a:lnTo>
                    <a:pt x="8978887" y="13462000"/>
                  </a:lnTo>
                  <a:lnTo>
                    <a:pt x="8990326" y="13589000"/>
                  </a:lnTo>
                  <a:lnTo>
                    <a:pt x="9029560" y="13589000"/>
                  </a:lnTo>
                  <a:lnTo>
                    <a:pt x="9018782" y="13462000"/>
                  </a:lnTo>
                  <a:close/>
                </a:path>
                <a:path w="18021300" h="15113000">
                  <a:moveTo>
                    <a:pt x="9178183" y="13462000"/>
                  </a:moveTo>
                  <a:lnTo>
                    <a:pt x="9148635" y="13462000"/>
                  </a:lnTo>
                  <a:lnTo>
                    <a:pt x="9130157" y="13589000"/>
                  </a:lnTo>
                  <a:lnTo>
                    <a:pt x="9167737" y="13589000"/>
                  </a:lnTo>
                  <a:lnTo>
                    <a:pt x="9178183" y="13462000"/>
                  </a:lnTo>
                  <a:close/>
                </a:path>
                <a:path w="18021300" h="15113000">
                  <a:moveTo>
                    <a:pt x="9611631" y="13462000"/>
                  </a:moveTo>
                  <a:lnTo>
                    <a:pt x="9560345" y="13462000"/>
                  </a:lnTo>
                  <a:lnTo>
                    <a:pt x="9550654" y="13589000"/>
                  </a:lnTo>
                  <a:lnTo>
                    <a:pt x="9599053" y="13589000"/>
                  </a:lnTo>
                  <a:lnTo>
                    <a:pt x="9611631" y="13462000"/>
                  </a:lnTo>
                  <a:close/>
                </a:path>
                <a:path w="18021300" h="15113000">
                  <a:moveTo>
                    <a:pt x="9680740" y="13462000"/>
                  </a:moveTo>
                  <a:lnTo>
                    <a:pt x="9650108" y="13462000"/>
                  </a:lnTo>
                  <a:lnTo>
                    <a:pt x="9642165" y="13589000"/>
                  </a:lnTo>
                  <a:lnTo>
                    <a:pt x="9762426" y="13589000"/>
                  </a:lnTo>
                  <a:lnTo>
                    <a:pt x="9752099" y="13540832"/>
                  </a:lnTo>
                  <a:lnTo>
                    <a:pt x="9680740" y="13462000"/>
                  </a:lnTo>
                  <a:close/>
                </a:path>
                <a:path w="18021300" h="15113000">
                  <a:moveTo>
                    <a:pt x="9844100" y="13462000"/>
                  </a:moveTo>
                  <a:lnTo>
                    <a:pt x="9735197" y="13462000"/>
                  </a:lnTo>
                  <a:lnTo>
                    <a:pt x="9752099" y="13540832"/>
                  </a:lnTo>
                  <a:lnTo>
                    <a:pt x="9795700" y="13589000"/>
                  </a:lnTo>
                  <a:lnTo>
                    <a:pt x="9801745" y="13589000"/>
                  </a:lnTo>
                  <a:lnTo>
                    <a:pt x="9844100" y="13462000"/>
                  </a:lnTo>
                  <a:close/>
                </a:path>
                <a:path w="18021300" h="15113000">
                  <a:moveTo>
                    <a:pt x="10293876" y="13462000"/>
                  </a:moveTo>
                  <a:lnTo>
                    <a:pt x="10282758" y="13462000"/>
                  </a:lnTo>
                  <a:lnTo>
                    <a:pt x="10261062" y="13589000"/>
                  </a:lnTo>
                  <a:lnTo>
                    <a:pt x="10288816" y="13589000"/>
                  </a:lnTo>
                  <a:lnTo>
                    <a:pt x="10293876" y="13462000"/>
                  </a:lnTo>
                  <a:close/>
                </a:path>
                <a:path w="18021300" h="15113000">
                  <a:moveTo>
                    <a:pt x="10376547" y="13462000"/>
                  </a:moveTo>
                  <a:lnTo>
                    <a:pt x="10337215" y="13462000"/>
                  </a:lnTo>
                  <a:lnTo>
                    <a:pt x="10355364" y="13589000"/>
                  </a:lnTo>
                  <a:lnTo>
                    <a:pt x="10393990" y="13589000"/>
                  </a:lnTo>
                  <a:lnTo>
                    <a:pt x="10376547" y="13462000"/>
                  </a:lnTo>
                  <a:close/>
                </a:path>
                <a:path w="18021300" h="15113000">
                  <a:moveTo>
                    <a:pt x="10494530" y="13462000"/>
                  </a:moveTo>
                  <a:lnTo>
                    <a:pt x="10403776" y="13462000"/>
                  </a:lnTo>
                  <a:lnTo>
                    <a:pt x="10420932" y="13589000"/>
                  </a:lnTo>
                  <a:lnTo>
                    <a:pt x="10465459" y="13589000"/>
                  </a:lnTo>
                  <a:lnTo>
                    <a:pt x="10494530" y="13462000"/>
                  </a:lnTo>
                  <a:close/>
                </a:path>
                <a:path w="18021300" h="15113000">
                  <a:moveTo>
                    <a:pt x="10873865" y="13462000"/>
                  </a:moveTo>
                  <a:lnTo>
                    <a:pt x="10851127" y="13589000"/>
                  </a:lnTo>
                  <a:lnTo>
                    <a:pt x="10896892" y="13589000"/>
                  </a:lnTo>
                  <a:lnTo>
                    <a:pt x="10873865" y="13462000"/>
                  </a:lnTo>
                  <a:close/>
                </a:path>
                <a:path w="18021300" h="15113000">
                  <a:moveTo>
                    <a:pt x="11063262" y="13462000"/>
                  </a:moveTo>
                  <a:lnTo>
                    <a:pt x="10902924" y="13462000"/>
                  </a:lnTo>
                  <a:lnTo>
                    <a:pt x="11020920" y="13589000"/>
                  </a:lnTo>
                  <a:lnTo>
                    <a:pt x="11023955" y="13589000"/>
                  </a:lnTo>
                  <a:lnTo>
                    <a:pt x="11063262" y="13462000"/>
                  </a:lnTo>
                  <a:close/>
                </a:path>
                <a:path w="18021300" h="15113000">
                  <a:moveTo>
                    <a:pt x="11123779" y="13462000"/>
                  </a:moveTo>
                  <a:lnTo>
                    <a:pt x="11063262" y="13462000"/>
                  </a:lnTo>
                  <a:lnTo>
                    <a:pt x="11099584" y="13589000"/>
                  </a:lnTo>
                  <a:lnTo>
                    <a:pt x="11111674" y="13589000"/>
                  </a:lnTo>
                  <a:lnTo>
                    <a:pt x="11123779" y="13462000"/>
                  </a:lnTo>
                  <a:close/>
                </a:path>
                <a:path w="18021300" h="15113000">
                  <a:moveTo>
                    <a:pt x="12267316" y="13462000"/>
                  </a:moveTo>
                  <a:lnTo>
                    <a:pt x="12212861" y="13462000"/>
                  </a:lnTo>
                  <a:lnTo>
                    <a:pt x="12203785" y="13589000"/>
                  </a:lnTo>
                  <a:lnTo>
                    <a:pt x="12276391" y="13589000"/>
                  </a:lnTo>
                  <a:lnTo>
                    <a:pt x="12267316" y="13462000"/>
                  </a:lnTo>
                  <a:close/>
                </a:path>
                <a:path w="18021300" h="15113000">
                  <a:moveTo>
                    <a:pt x="12348997" y="13462000"/>
                  </a:moveTo>
                  <a:lnTo>
                    <a:pt x="12323376" y="13462000"/>
                  </a:lnTo>
                  <a:lnTo>
                    <a:pt x="12324791" y="13589000"/>
                  </a:lnTo>
                  <a:lnTo>
                    <a:pt x="12348997" y="13589000"/>
                  </a:lnTo>
                  <a:lnTo>
                    <a:pt x="12348997" y="13462000"/>
                  </a:lnTo>
                  <a:close/>
                </a:path>
                <a:path w="18021300" h="15113000">
                  <a:moveTo>
                    <a:pt x="12431668" y="13462000"/>
                  </a:moveTo>
                  <a:lnTo>
                    <a:pt x="12406715" y="13462000"/>
                  </a:lnTo>
                  <a:lnTo>
                    <a:pt x="12400432" y="13589000"/>
                  </a:lnTo>
                  <a:lnTo>
                    <a:pt x="12425760" y="13589000"/>
                  </a:lnTo>
                  <a:lnTo>
                    <a:pt x="12431668" y="13462000"/>
                  </a:lnTo>
                  <a:close/>
                </a:path>
                <a:path w="18021300" h="15113000">
                  <a:moveTo>
                    <a:pt x="12860261" y="13462000"/>
                  </a:moveTo>
                  <a:lnTo>
                    <a:pt x="12802781" y="13462000"/>
                  </a:lnTo>
                  <a:lnTo>
                    <a:pt x="12811861" y="13589000"/>
                  </a:lnTo>
                  <a:lnTo>
                    <a:pt x="12866306" y="13589000"/>
                  </a:lnTo>
                  <a:lnTo>
                    <a:pt x="12860261" y="13462000"/>
                  </a:lnTo>
                  <a:close/>
                </a:path>
                <a:path w="18021300" h="15113000">
                  <a:moveTo>
                    <a:pt x="12954038" y="13462000"/>
                  </a:moveTo>
                  <a:lnTo>
                    <a:pt x="12908661" y="13462000"/>
                  </a:lnTo>
                  <a:lnTo>
                    <a:pt x="13002450" y="13589000"/>
                  </a:lnTo>
                  <a:lnTo>
                    <a:pt x="13047827" y="13589000"/>
                  </a:lnTo>
                  <a:lnTo>
                    <a:pt x="12954038" y="13462000"/>
                  </a:lnTo>
                  <a:close/>
                </a:path>
                <a:path w="18021300" h="15113000">
                  <a:moveTo>
                    <a:pt x="13565136" y="13462000"/>
                  </a:moveTo>
                  <a:lnTo>
                    <a:pt x="13546988" y="13462000"/>
                  </a:lnTo>
                  <a:lnTo>
                    <a:pt x="13580262" y="13589000"/>
                  </a:lnTo>
                  <a:lnTo>
                    <a:pt x="13655903" y="13589000"/>
                  </a:lnTo>
                  <a:lnTo>
                    <a:pt x="13565136" y="13462000"/>
                  </a:lnTo>
                  <a:close/>
                </a:path>
                <a:path w="18021300" h="15113000">
                  <a:moveTo>
                    <a:pt x="13731532" y="13462000"/>
                  </a:moveTo>
                  <a:lnTo>
                    <a:pt x="13655903" y="13462000"/>
                  </a:lnTo>
                  <a:lnTo>
                    <a:pt x="13658913" y="13589000"/>
                  </a:lnTo>
                  <a:lnTo>
                    <a:pt x="13720233" y="13589000"/>
                  </a:lnTo>
                  <a:lnTo>
                    <a:pt x="13731532" y="13462000"/>
                  </a:lnTo>
                  <a:close/>
                </a:path>
                <a:path w="18021300" h="15113000">
                  <a:moveTo>
                    <a:pt x="14242796" y="13462000"/>
                  </a:moveTo>
                  <a:lnTo>
                    <a:pt x="14085481" y="13462000"/>
                  </a:lnTo>
                  <a:lnTo>
                    <a:pt x="14085481" y="13589000"/>
                  </a:lnTo>
                  <a:lnTo>
                    <a:pt x="14251863" y="13589000"/>
                  </a:lnTo>
                  <a:lnTo>
                    <a:pt x="14242796" y="13462000"/>
                  </a:lnTo>
                  <a:close/>
                </a:path>
                <a:path w="18021300" h="15113000">
                  <a:moveTo>
                    <a:pt x="14796414" y="13462000"/>
                  </a:moveTo>
                  <a:lnTo>
                    <a:pt x="14748002" y="13462000"/>
                  </a:lnTo>
                  <a:lnTo>
                    <a:pt x="14757082" y="13589000"/>
                  </a:lnTo>
                  <a:lnTo>
                    <a:pt x="14808517" y="13589000"/>
                  </a:lnTo>
                  <a:lnTo>
                    <a:pt x="14796414" y="13462000"/>
                  </a:lnTo>
                  <a:close/>
                </a:path>
                <a:path w="18021300" h="15113000">
                  <a:moveTo>
                    <a:pt x="15035026" y="13462000"/>
                  </a:moveTo>
                  <a:lnTo>
                    <a:pt x="14881123" y="13462000"/>
                  </a:lnTo>
                  <a:lnTo>
                    <a:pt x="14880740" y="13589000"/>
                  </a:lnTo>
                  <a:lnTo>
                    <a:pt x="14999106" y="13589000"/>
                  </a:lnTo>
                  <a:lnTo>
                    <a:pt x="15035026" y="13462000"/>
                  </a:lnTo>
                  <a:close/>
                </a:path>
                <a:path w="18021300" h="15113000">
                  <a:moveTo>
                    <a:pt x="15522749" y="13462000"/>
                  </a:moveTo>
                  <a:lnTo>
                    <a:pt x="15452877" y="13462000"/>
                  </a:lnTo>
                  <a:lnTo>
                    <a:pt x="15442107" y="13589000"/>
                  </a:lnTo>
                  <a:lnTo>
                    <a:pt x="15523976" y="13589000"/>
                  </a:lnTo>
                  <a:lnTo>
                    <a:pt x="15522749" y="13462000"/>
                  </a:lnTo>
                  <a:close/>
                </a:path>
                <a:path w="18021300" h="15113000">
                  <a:moveTo>
                    <a:pt x="15598101" y="13462000"/>
                  </a:moveTo>
                  <a:lnTo>
                    <a:pt x="15547379" y="13462000"/>
                  </a:lnTo>
                  <a:lnTo>
                    <a:pt x="15564827" y="13589000"/>
                  </a:lnTo>
                  <a:lnTo>
                    <a:pt x="15601124" y="13589000"/>
                  </a:lnTo>
                  <a:lnTo>
                    <a:pt x="15598101" y="13462000"/>
                  </a:lnTo>
                  <a:close/>
                </a:path>
                <a:path w="18021300" h="15113000">
                  <a:moveTo>
                    <a:pt x="15680291" y="13462000"/>
                  </a:moveTo>
                  <a:lnTo>
                    <a:pt x="15641398" y="13462000"/>
                  </a:lnTo>
                  <a:lnTo>
                    <a:pt x="15635158" y="13589000"/>
                  </a:lnTo>
                  <a:lnTo>
                    <a:pt x="15658592" y="13589000"/>
                  </a:lnTo>
                  <a:lnTo>
                    <a:pt x="15680291" y="13462000"/>
                  </a:lnTo>
                  <a:close/>
                </a:path>
                <a:path w="18021300" h="15113000">
                  <a:moveTo>
                    <a:pt x="16103307" y="13462000"/>
                  </a:moveTo>
                  <a:lnTo>
                    <a:pt x="16053768" y="13462000"/>
                  </a:lnTo>
                  <a:lnTo>
                    <a:pt x="16047770" y="13589000"/>
                  </a:lnTo>
                  <a:lnTo>
                    <a:pt x="16103307" y="13589000"/>
                  </a:lnTo>
                  <a:lnTo>
                    <a:pt x="16103307" y="13462000"/>
                  </a:lnTo>
                  <a:close/>
                </a:path>
                <a:path w="18021300" h="15113000">
                  <a:moveTo>
                    <a:pt x="16175913" y="13462000"/>
                  </a:moveTo>
                  <a:lnTo>
                    <a:pt x="16164945" y="13462000"/>
                  </a:lnTo>
                  <a:lnTo>
                    <a:pt x="16177659" y="13589000"/>
                  </a:lnTo>
                  <a:lnTo>
                    <a:pt x="16254564" y="13589000"/>
                  </a:lnTo>
                  <a:lnTo>
                    <a:pt x="16253263" y="13545261"/>
                  </a:lnTo>
                  <a:lnTo>
                    <a:pt x="16175913" y="13462000"/>
                  </a:lnTo>
                  <a:close/>
                </a:path>
                <a:path w="18021300" h="15113000">
                  <a:moveTo>
                    <a:pt x="16342296" y="13462000"/>
                  </a:moveTo>
                  <a:lnTo>
                    <a:pt x="16250786" y="13462000"/>
                  </a:lnTo>
                  <a:lnTo>
                    <a:pt x="16253263" y="13545261"/>
                  </a:lnTo>
                  <a:lnTo>
                    <a:pt x="16293896" y="13589000"/>
                  </a:lnTo>
                  <a:lnTo>
                    <a:pt x="16299942" y="13589000"/>
                  </a:lnTo>
                  <a:lnTo>
                    <a:pt x="16342296" y="13462000"/>
                  </a:lnTo>
                  <a:close/>
                </a:path>
                <a:path w="18021300" h="15113000">
                  <a:moveTo>
                    <a:pt x="16785168" y="13462000"/>
                  </a:moveTo>
                  <a:lnTo>
                    <a:pt x="16763142" y="13462000"/>
                  </a:lnTo>
                  <a:lnTo>
                    <a:pt x="16757896" y="13589000"/>
                  </a:lnTo>
                  <a:lnTo>
                    <a:pt x="16782849" y="13589000"/>
                  </a:lnTo>
                  <a:lnTo>
                    <a:pt x="16785168" y="13462000"/>
                  </a:lnTo>
                  <a:close/>
                </a:path>
                <a:path w="18021300" h="15113000">
                  <a:moveTo>
                    <a:pt x="16873231" y="13462000"/>
                  </a:moveTo>
                  <a:lnTo>
                    <a:pt x="16853563" y="13462000"/>
                  </a:lnTo>
                  <a:lnTo>
                    <a:pt x="16847889" y="13589000"/>
                  </a:lnTo>
                  <a:lnTo>
                    <a:pt x="16862549" y="13589000"/>
                  </a:lnTo>
                  <a:lnTo>
                    <a:pt x="16873231" y="13462000"/>
                  </a:lnTo>
                  <a:close/>
                </a:path>
                <a:path w="18021300" h="15113000">
                  <a:moveTo>
                    <a:pt x="17332120" y="13462000"/>
                  </a:moveTo>
                  <a:lnTo>
                    <a:pt x="17313021" y="13462000"/>
                  </a:lnTo>
                  <a:lnTo>
                    <a:pt x="17307776" y="13589000"/>
                  </a:lnTo>
                  <a:lnTo>
                    <a:pt x="17325503" y="13589000"/>
                  </a:lnTo>
                  <a:lnTo>
                    <a:pt x="17332120" y="13462000"/>
                  </a:lnTo>
                  <a:close/>
                </a:path>
                <a:path w="18021300" h="15113000">
                  <a:moveTo>
                    <a:pt x="17482407" y="13495864"/>
                  </a:moveTo>
                  <a:lnTo>
                    <a:pt x="17531219" y="13589000"/>
                  </a:lnTo>
                  <a:lnTo>
                    <a:pt x="17564506" y="13589000"/>
                  </a:lnTo>
                  <a:lnTo>
                    <a:pt x="17482407" y="13495864"/>
                  </a:lnTo>
                  <a:close/>
                </a:path>
                <a:path w="18021300" h="15113000">
                  <a:moveTo>
                    <a:pt x="17601928" y="13462000"/>
                  </a:moveTo>
                  <a:lnTo>
                    <a:pt x="17574704" y="13462000"/>
                  </a:lnTo>
                  <a:lnTo>
                    <a:pt x="17571537" y="13589000"/>
                  </a:lnTo>
                  <a:lnTo>
                    <a:pt x="17598666" y="13589000"/>
                  </a:lnTo>
                  <a:lnTo>
                    <a:pt x="17601928" y="13462000"/>
                  </a:lnTo>
                  <a:close/>
                </a:path>
                <a:path w="18021300" h="15113000">
                  <a:moveTo>
                    <a:pt x="16250786" y="13462000"/>
                  </a:moveTo>
                  <a:lnTo>
                    <a:pt x="16175913" y="13462000"/>
                  </a:lnTo>
                  <a:lnTo>
                    <a:pt x="16253263" y="13545261"/>
                  </a:lnTo>
                  <a:lnTo>
                    <a:pt x="16250786" y="13462000"/>
                  </a:lnTo>
                  <a:close/>
                </a:path>
                <a:path w="18021300" h="15113000">
                  <a:moveTo>
                    <a:pt x="9735197" y="13462000"/>
                  </a:moveTo>
                  <a:lnTo>
                    <a:pt x="9680740" y="13462000"/>
                  </a:lnTo>
                  <a:lnTo>
                    <a:pt x="9752099" y="13540832"/>
                  </a:lnTo>
                  <a:lnTo>
                    <a:pt x="9735197" y="13462000"/>
                  </a:lnTo>
                  <a:close/>
                </a:path>
                <a:path w="18021300" h="15113000">
                  <a:moveTo>
                    <a:pt x="17464659" y="13462000"/>
                  </a:moveTo>
                  <a:lnTo>
                    <a:pt x="17452555" y="13462000"/>
                  </a:lnTo>
                  <a:lnTo>
                    <a:pt x="17482407" y="13495864"/>
                  </a:lnTo>
                  <a:lnTo>
                    <a:pt x="17464659" y="13462000"/>
                  </a:lnTo>
                  <a:close/>
                </a:path>
                <a:path w="18021300" h="15113000">
                  <a:moveTo>
                    <a:pt x="2559354" y="13462000"/>
                  </a:moveTo>
                  <a:lnTo>
                    <a:pt x="2556332" y="13462000"/>
                  </a:lnTo>
                  <a:lnTo>
                    <a:pt x="2557628" y="13472890"/>
                  </a:lnTo>
                  <a:lnTo>
                    <a:pt x="2572730" y="13488741"/>
                  </a:lnTo>
                  <a:lnTo>
                    <a:pt x="2559354" y="13462000"/>
                  </a:lnTo>
                  <a:close/>
                </a:path>
                <a:path w="18021300" h="15113000">
                  <a:moveTo>
                    <a:pt x="7678039" y="13462000"/>
                  </a:moveTo>
                  <a:lnTo>
                    <a:pt x="7668958" y="13462000"/>
                  </a:lnTo>
                  <a:lnTo>
                    <a:pt x="7672309" y="13466537"/>
                  </a:lnTo>
                  <a:lnTo>
                    <a:pt x="7678039" y="13462000"/>
                  </a:lnTo>
                  <a:close/>
                </a:path>
                <a:path w="18021300" h="15113000">
                  <a:moveTo>
                    <a:pt x="99834" y="13335000"/>
                  </a:moveTo>
                  <a:lnTo>
                    <a:pt x="81686" y="13335000"/>
                  </a:lnTo>
                  <a:lnTo>
                    <a:pt x="81686" y="13462000"/>
                  </a:lnTo>
                  <a:lnTo>
                    <a:pt x="190588" y="13462000"/>
                  </a:lnTo>
                  <a:lnTo>
                    <a:pt x="99834" y="13335000"/>
                  </a:lnTo>
                  <a:close/>
                </a:path>
                <a:path w="18021300" h="15113000">
                  <a:moveTo>
                    <a:pt x="148247" y="13335000"/>
                  </a:moveTo>
                  <a:lnTo>
                    <a:pt x="133108" y="13335000"/>
                  </a:lnTo>
                  <a:lnTo>
                    <a:pt x="190588" y="13462000"/>
                  </a:lnTo>
                  <a:lnTo>
                    <a:pt x="208749" y="13462000"/>
                  </a:lnTo>
                  <a:lnTo>
                    <a:pt x="148247" y="13335000"/>
                  </a:lnTo>
                  <a:close/>
                </a:path>
                <a:path w="18021300" h="15113000">
                  <a:moveTo>
                    <a:pt x="295346" y="13335000"/>
                  </a:moveTo>
                  <a:lnTo>
                    <a:pt x="269535" y="13335000"/>
                  </a:lnTo>
                  <a:lnTo>
                    <a:pt x="257149" y="13462000"/>
                  </a:lnTo>
                  <a:lnTo>
                    <a:pt x="289816" y="13462000"/>
                  </a:lnTo>
                  <a:lnTo>
                    <a:pt x="295346" y="13335000"/>
                  </a:lnTo>
                  <a:close/>
                </a:path>
                <a:path w="18021300" h="15113000">
                  <a:moveTo>
                    <a:pt x="691649" y="13335000"/>
                  </a:moveTo>
                  <a:lnTo>
                    <a:pt x="664798" y="13335000"/>
                  </a:lnTo>
                  <a:lnTo>
                    <a:pt x="663945" y="13462000"/>
                  </a:lnTo>
                  <a:lnTo>
                    <a:pt x="693588" y="13462000"/>
                  </a:lnTo>
                  <a:lnTo>
                    <a:pt x="691649" y="13335000"/>
                  </a:lnTo>
                  <a:close/>
                </a:path>
                <a:path w="18021300" h="15113000">
                  <a:moveTo>
                    <a:pt x="859167" y="13335000"/>
                  </a:moveTo>
                  <a:lnTo>
                    <a:pt x="828399" y="13335000"/>
                  </a:lnTo>
                  <a:lnTo>
                    <a:pt x="837996" y="13462000"/>
                  </a:lnTo>
                  <a:lnTo>
                    <a:pt x="869424" y="13462000"/>
                  </a:lnTo>
                  <a:lnTo>
                    <a:pt x="859167" y="13335000"/>
                  </a:lnTo>
                  <a:close/>
                </a:path>
                <a:path w="18021300" h="15113000">
                  <a:moveTo>
                    <a:pt x="1337157" y="13335000"/>
                  </a:moveTo>
                  <a:lnTo>
                    <a:pt x="1334135" y="13335000"/>
                  </a:lnTo>
                  <a:lnTo>
                    <a:pt x="1288745" y="13462000"/>
                  </a:lnTo>
                  <a:lnTo>
                    <a:pt x="1349260" y="13462000"/>
                  </a:lnTo>
                  <a:lnTo>
                    <a:pt x="1337157" y="13335000"/>
                  </a:lnTo>
                  <a:close/>
                </a:path>
                <a:path w="18021300" h="15113000">
                  <a:moveTo>
                    <a:pt x="1475561" y="13335000"/>
                  </a:moveTo>
                  <a:lnTo>
                    <a:pt x="1432452" y="13335000"/>
                  </a:lnTo>
                  <a:lnTo>
                    <a:pt x="1426874" y="13462000"/>
                  </a:lnTo>
                  <a:lnTo>
                    <a:pt x="1473292" y="13462000"/>
                  </a:lnTo>
                  <a:lnTo>
                    <a:pt x="1475561" y="13335000"/>
                  </a:lnTo>
                  <a:close/>
                </a:path>
                <a:path w="18021300" h="15113000">
                  <a:moveTo>
                    <a:pt x="1591276" y="13335000"/>
                  </a:moveTo>
                  <a:lnTo>
                    <a:pt x="1539849" y="13335000"/>
                  </a:lnTo>
                  <a:lnTo>
                    <a:pt x="1536827" y="13462000"/>
                  </a:lnTo>
                  <a:lnTo>
                    <a:pt x="1575772" y="13462000"/>
                  </a:lnTo>
                  <a:lnTo>
                    <a:pt x="1591276" y="13335000"/>
                  </a:lnTo>
                  <a:close/>
                </a:path>
                <a:path w="18021300" h="15113000">
                  <a:moveTo>
                    <a:pt x="2083630" y="13335000"/>
                  </a:moveTo>
                  <a:lnTo>
                    <a:pt x="2063203" y="13335000"/>
                  </a:lnTo>
                  <a:lnTo>
                    <a:pt x="2068880" y="13462000"/>
                  </a:lnTo>
                  <a:lnTo>
                    <a:pt x="2089302" y="13462000"/>
                  </a:lnTo>
                  <a:lnTo>
                    <a:pt x="2083630" y="13335000"/>
                  </a:lnTo>
                  <a:close/>
                </a:path>
                <a:path w="18021300" h="15113000">
                  <a:moveTo>
                    <a:pt x="2156995" y="13335000"/>
                  </a:moveTo>
                  <a:lnTo>
                    <a:pt x="2123719" y="13335000"/>
                  </a:lnTo>
                  <a:lnTo>
                    <a:pt x="2099513" y="13462000"/>
                  </a:lnTo>
                  <a:lnTo>
                    <a:pt x="2144890" y="13462000"/>
                  </a:lnTo>
                  <a:lnTo>
                    <a:pt x="2156995" y="13335000"/>
                  </a:lnTo>
                  <a:close/>
                </a:path>
                <a:path w="18021300" h="15113000">
                  <a:moveTo>
                    <a:pt x="2215370" y="13335000"/>
                  </a:moveTo>
                  <a:lnTo>
                    <a:pt x="2184222" y="13335000"/>
                  </a:lnTo>
                  <a:lnTo>
                    <a:pt x="2190463" y="13462000"/>
                  </a:lnTo>
                  <a:lnTo>
                    <a:pt x="2214851" y="13462000"/>
                  </a:lnTo>
                  <a:lnTo>
                    <a:pt x="2215370" y="13335000"/>
                  </a:lnTo>
                  <a:close/>
                </a:path>
                <a:path w="18021300" h="15113000">
                  <a:moveTo>
                    <a:pt x="2653131" y="13335000"/>
                  </a:moveTo>
                  <a:lnTo>
                    <a:pt x="2628925" y="13335000"/>
                  </a:lnTo>
                  <a:lnTo>
                    <a:pt x="2607892" y="13462000"/>
                  </a:lnTo>
                  <a:lnTo>
                    <a:pt x="2650109" y="13462000"/>
                  </a:lnTo>
                  <a:lnTo>
                    <a:pt x="2653131" y="13335000"/>
                  </a:lnTo>
                  <a:close/>
                </a:path>
                <a:path w="18021300" h="15113000">
                  <a:moveTo>
                    <a:pt x="2719692" y="13335000"/>
                  </a:moveTo>
                  <a:lnTo>
                    <a:pt x="2686405" y="13335000"/>
                  </a:lnTo>
                  <a:lnTo>
                    <a:pt x="2692463" y="13462000"/>
                  </a:lnTo>
                  <a:lnTo>
                    <a:pt x="2783219" y="13462000"/>
                  </a:lnTo>
                  <a:lnTo>
                    <a:pt x="2775209" y="13394760"/>
                  </a:lnTo>
                  <a:lnTo>
                    <a:pt x="2719692" y="13335000"/>
                  </a:lnTo>
                  <a:close/>
                </a:path>
                <a:path w="18021300" h="15113000">
                  <a:moveTo>
                    <a:pt x="2840697" y="13335000"/>
                  </a:moveTo>
                  <a:lnTo>
                    <a:pt x="2768090" y="13335000"/>
                  </a:lnTo>
                  <a:lnTo>
                    <a:pt x="2775209" y="13394760"/>
                  </a:lnTo>
                  <a:lnTo>
                    <a:pt x="2837675" y="13462000"/>
                  </a:lnTo>
                  <a:lnTo>
                    <a:pt x="2886075" y="13462000"/>
                  </a:lnTo>
                  <a:lnTo>
                    <a:pt x="2840697" y="13335000"/>
                  </a:lnTo>
                  <a:close/>
                </a:path>
                <a:path w="18021300" h="15113000">
                  <a:moveTo>
                    <a:pt x="3902544" y="13335000"/>
                  </a:moveTo>
                  <a:lnTo>
                    <a:pt x="3875328" y="13335000"/>
                  </a:lnTo>
                  <a:lnTo>
                    <a:pt x="3862987" y="13462000"/>
                  </a:lnTo>
                  <a:lnTo>
                    <a:pt x="3899522" y="13462000"/>
                  </a:lnTo>
                  <a:lnTo>
                    <a:pt x="3902544" y="13335000"/>
                  </a:lnTo>
                  <a:close/>
                </a:path>
                <a:path w="18021300" h="15113000">
                  <a:moveTo>
                    <a:pt x="4005414" y="13335000"/>
                  </a:moveTo>
                  <a:lnTo>
                    <a:pt x="3990289" y="13335000"/>
                  </a:lnTo>
                  <a:lnTo>
                    <a:pt x="3986928" y="13462000"/>
                  </a:lnTo>
                  <a:lnTo>
                    <a:pt x="4071962" y="13462000"/>
                  </a:lnTo>
                  <a:lnTo>
                    <a:pt x="4005414" y="13335000"/>
                  </a:lnTo>
                  <a:close/>
                </a:path>
                <a:path w="18021300" h="15113000">
                  <a:moveTo>
                    <a:pt x="4134027" y="13335000"/>
                  </a:moveTo>
                  <a:lnTo>
                    <a:pt x="4093146" y="13335000"/>
                  </a:lnTo>
                  <a:lnTo>
                    <a:pt x="4108976" y="13462000"/>
                  </a:lnTo>
                  <a:lnTo>
                    <a:pt x="4142679" y="13462000"/>
                  </a:lnTo>
                  <a:lnTo>
                    <a:pt x="4134027" y="13335000"/>
                  </a:lnTo>
                  <a:close/>
                </a:path>
                <a:path w="18021300" h="15113000">
                  <a:moveTo>
                    <a:pt x="4650111" y="13339531"/>
                  </a:moveTo>
                  <a:lnTo>
                    <a:pt x="4495495" y="13462000"/>
                  </a:lnTo>
                  <a:lnTo>
                    <a:pt x="4740541" y="13462000"/>
                  </a:lnTo>
                  <a:lnTo>
                    <a:pt x="4650111" y="13339531"/>
                  </a:lnTo>
                  <a:close/>
                </a:path>
                <a:path w="18021300" h="15113000">
                  <a:moveTo>
                    <a:pt x="4827893" y="13335000"/>
                  </a:moveTo>
                  <a:lnTo>
                    <a:pt x="4667935" y="13335000"/>
                  </a:lnTo>
                  <a:lnTo>
                    <a:pt x="4788941" y="13462000"/>
                  </a:lnTo>
                  <a:lnTo>
                    <a:pt x="4823592" y="13462000"/>
                  </a:lnTo>
                  <a:lnTo>
                    <a:pt x="4827893" y="13335000"/>
                  </a:lnTo>
                  <a:close/>
                </a:path>
                <a:path w="18021300" h="15113000">
                  <a:moveTo>
                    <a:pt x="5322092" y="13379810"/>
                  </a:moveTo>
                  <a:lnTo>
                    <a:pt x="5345582" y="13462000"/>
                  </a:lnTo>
                  <a:lnTo>
                    <a:pt x="5358331" y="13432269"/>
                  </a:lnTo>
                  <a:lnTo>
                    <a:pt x="5322092" y="13379810"/>
                  </a:lnTo>
                  <a:close/>
                </a:path>
                <a:path w="18021300" h="15113000">
                  <a:moveTo>
                    <a:pt x="5365798" y="13443079"/>
                  </a:moveTo>
                  <a:lnTo>
                    <a:pt x="5357685" y="13462000"/>
                  </a:lnTo>
                  <a:lnTo>
                    <a:pt x="5378869" y="13462000"/>
                  </a:lnTo>
                  <a:lnTo>
                    <a:pt x="5365798" y="13443079"/>
                  </a:lnTo>
                  <a:close/>
                </a:path>
                <a:path w="18021300" h="15113000">
                  <a:moveTo>
                    <a:pt x="5475668" y="13335000"/>
                  </a:moveTo>
                  <a:lnTo>
                    <a:pt x="5412143" y="13335000"/>
                  </a:lnTo>
                  <a:lnTo>
                    <a:pt x="5457520" y="13462000"/>
                  </a:lnTo>
                  <a:lnTo>
                    <a:pt x="5478691" y="13462000"/>
                  </a:lnTo>
                  <a:lnTo>
                    <a:pt x="5475668" y="13335000"/>
                  </a:lnTo>
                  <a:close/>
                </a:path>
                <a:path w="18021300" h="15113000">
                  <a:moveTo>
                    <a:pt x="6013219" y="13335000"/>
                  </a:moveTo>
                  <a:lnTo>
                    <a:pt x="5972946" y="13335000"/>
                  </a:lnTo>
                  <a:lnTo>
                    <a:pt x="5986793" y="13462000"/>
                  </a:lnTo>
                  <a:lnTo>
                    <a:pt x="6026264" y="13462000"/>
                  </a:lnTo>
                  <a:lnTo>
                    <a:pt x="6013219" y="13335000"/>
                  </a:lnTo>
                  <a:close/>
                </a:path>
                <a:path w="18021300" h="15113000">
                  <a:moveTo>
                    <a:pt x="6139473" y="13335000"/>
                  </a:moveTo>
                  <a:lnTo>
                    <a:pt x="6101892" y="13335000"/>
                  </a:lnTo>
                  <a:lnTo>
                    <a:pt x="6091068" y="13462000"/>
                  </a:lnTo>
                  <a:lnTo>
                    <a:pt x="6113995" y="13462000"/>
                  </a:lnTo>
                  <a:lnTo>
                    <a:pt x="6139473" y="13335000"/>
                  </a:lnTo>
                  <a:close/>
                </a:path>
                <a:path w="18021300" h="15113000">
                  <a:moveTo>
                    <a:pt x="6634340" y="13335000"/>
                  </a:moveTo>
                  <a:lnTo>
                    <a:pt x="6573824" y="13335000"/>
                  </a:lnTo>
                  <a:lnTo>
                    <a:pt x="6582905" y="13462000"/>
                  </a:lnTo>
                  <a:lnTo>
                    <a:pt x="6740220" y="13462000"/>
                  </a:lnTo>
                  <a:lnTo>
                    <a:pt x="6634340" y="13335000"/>
                  </a:lnTo>
                  <a:close/>
                </a:path>
                <a:path w="18021300" h="15113000">
                  <a:moveTo>
                    <a:pt x="7247137" y="13335000"/>
                  </a:moveTo>
                  <a:lnTo>
                    <a:pt x="7232809" y="13335000"/>
                  </a:lnTo>
                  <a:lnTo>
                    <a:pt x="7228412" y="13462000"/>
                  </a:lnTo>
                  <a:lnTo>
                    <a:pt x="7246188" y="13462000"/>
                  </a:lnTo>
                  <a:lnTo>
                    <a:pt x="7247137" y="13335000"/>
                  </a:lnTo>
                  <a:close/>
                </a:path>
                <a:path w="18021300" h="15113000">
                  <a:moveTo>
                    <a:pt x="7365726" y="13335000"/>
                  </a:moveTo>
                  <a:lnTo>
                    <a:pt x="7327112" y="13335000"/>
                  </a:lnTo>
                  <a:lnTo>
                    <a:pt x="7341291" y="13462000"/>
                  </a:lnTo>
                  <a:lnTo>
                    <a:pt x="7374377" y="13462000"/>
                  </a:lnTo>
                  <a:lnTo>
                    <a:pt x="7365726" y="13335000"/>
                  </a:lnTo>
                  <a:close/>
                </a:path>
                <a:path w="18021300" h="15113000">
                  <a:moveTo>
                    <a:pt x="7829296" y="13335000"/>
                  </a:moveTo>
                  <a:lnTo>
                    <a:pt x="7793378" y="13335000"/>
                  </a:lnTo>
                  <a:lnTo>
                    <a:pt x="7791913" y="13462000"/>
                  </a:lnTo>
                  <a:lnTo>
                    <a:pt x="7901530" y="13462000"/>
                  </a:lnTo>
                  <a:lnTo>
                    <a:pt x="7893264" y="13402130"/>
                  </a:lnTo>
                  <a:lnTo>
                    <a:pt x="7829296" y="13335000"/>
                  </a:lnTo>
                  <a:close/>
                </a:path>
                <a:path w="18021300" h="15113000">
                  <a:moveTo>
                    <a:pt x="7893264" y="13402130"/>
                  </a:moveTo>
                  <a:lnTo>
                    <a:pt x="7901530" y="13462000"/>
                  </a:lnTo>
                  <a:lnTo>
                    <a:pt x="7950314" y="13462000"/>
                  </a:lnTo>
                  <a:lnTo>
                    <a:pt x="7893264" y="13402130"/>
                  </a:lnTo>
                  <a:close/>
                </a:path>
                <a:path w="18021300" h="15113000">
                  <a:moveTo>
                    <a:pt x="7954616" y="13335000"/>
                  </a:moveTo>
                  <a:lnTo>
                    <a:pt x="7883995" y="13335000"/>
                  </a:lnTo>
                  <a:lnTo>
                    <a:pt x="7893264" y="13402130"/>
                  </a:lnTo>
                  <a:lnTo>
                    <a:pt x="7950314" y="13462000"/>
                  </a:lnTo>
                  <a:lnTo>
                    <a:pt x="7975319" y="13462000"/>
                  </a:lnTo>
                  <a:lnTo>
                    <a:pt x="7954616" y="13335000"/>
                  </a:lnTo>
                  <a:close/>
                </a:path>
                <a:path w="18021300" h="15113000">
                  <a:moveTo>
                    <a:pt x="8075479" y="13335000"/>
                  </a:moveTo>
                  <a:lnTo>
                    <a:pt x="8028965" y="13335000"/>
                  </a:lnTo>
                  <a:lnTo>
                    <a:pt x="8022920" y="13462000"/>
                  </a:lnTo>
                  <a:lnTo>
                    <a:pt x="8062101" y="13462000"/>
                  </a:lnTo>
                  <a:lnTo>
                    <a:pt x="8075479" y="13335000"/>
                  </a:lnTo>
                  <a:close/>
                </a:path>
                <a:path w="18021300" h="15113000">
                  <a:moveTo>
                    <a:pt x="9153787" y="13335000"/>
                  </a:moveTo>
                  <a:lnTo>
                    <a:pt x="9136487" y="13335000"/>
                  </a:lnTo>
                  <a:lnTo>
                    <a:pt x="9146035" y="13462000"/>
                  </a:lnTo>
                  <a:lnTo>
                    <a:pt x="9166453" y="13462000"/>
                  </a:lnTo>
                  <a:lnTo>
                    <a:pt x="9153787" y="13335000"/>
                  </a:lnTo>
                  <a:close/>
                </a:path>
                <a:path w="18021300" h="15113000">
                  <a:moveTo>
                    <a:pt x="9193682" y="13335000"/>
                  </a:moveTo>
                  <a:lnTo>
                    <a:pt x="9167589" y="13335000"/>
                  </a:lnTo>
                  <a:lnTo>
                    <a:pt x="9166453" y="13462000"/>
                  </a:lnTo>
                  <a:lnTo>
                    <a:pt x="9181910" y="13462000"/>
                  </a:lnTo>
                  <a:lnTo>
                    <a:pt x="9193682" y="13335000"/>
                  </a:lnTo>
                  <a:close/>
                </a:path>
                <a:path w="18021300" h="15113000">
                  <a:moveTo>
                    <a:pt x="9275356" y="13335000"/>
                  </a:moveTo>
                  <a:lnTo>
                    <a:pt x="9248140" y="13335000"/>
                  </a:lnTo>
                  <a:lnTo>
                    <a:pt x="9251162" y="13462000"/>
                  </a:lnTo>
                  <a:lnTo>
                    <a:pt x="9293702" y="13462000"/>
                  </a:lnTo>
                  <a:lnTo>
                    <a:pt x="9275356" y="13335000"/>
                  </a:lnTo>
                  <a:close/>
                </a:path>
                <a:path w="18021300" h="15113000">
                  <a:moveTo>
                    <a:pt x="9376319" y="13446120"/>
                  </a:moveTo>
                  <a:lnTo>
                    <a:pt x="9375190" y="13462000"/>
                  </a:lnTo>
                  <a:lnTo>
                    <a:pt x="9390316" y="13462000"/>
                  </a:lnTo>
                  <a:lnTo>
                    <a:pt x="9376319" y="13446120"/>
                  </a:lnTo>
                  <a:close/>
                </a:path>
                <a:path w="18021300" h="15113000">
                  <a:moveTo>
                    <a:pt x="9934867" y="13208000"/>
                  </a:moveTo>
                  <a:lnTo>
                    <a:pt x="9928809" y="13208000"/>
                  </a:lnTo>
                  <a:lnTo>
                    <a:pt x="9768471" y="13335000"/>
                  </a:lnTo>
                  <a:lnTo>
                    <a:pt x="9777552" y="13462000"/>
                  </a:lnTo>
                  <a:lnTo>
                    <a:pt x="9828974" y="13462000"/>
                  </a:lnTo>
                  <a:lnTo>
                    <a:pt x="9822929" y="13335000"/>
                  </a:lnTo>
                  <a:lnTo>
                    <a:pt x="9959060" y="13335000"/>
                  </a:lnTo>
                  <a:lnTo>
                    <a:pt x="9934867" y="13208000"/>
                  </a:lnTo>
                  <a:close/>
                </a:path>
                <a:path w="18021300" h="15113000">
                  <a:moveTo>
                    <a:pt x="10013518" y="13335000"/>
                  </a:moveTo>
                  <a:lnTo>
                    <a:pt x="9871329" y="13335000"/>
                  </a:lnTo>
                  <a:lnTo>
                    <a:pt x="9968141" y="13462000"/>
                  </a:lnTo>
                  <a:lnTo>
                    <a:pt x="10013518" y="13462000"/>
                  </a:lnTo>
                  <a:lnTo>
                    <a:pt x="10013518" y="13335000"/>
                  </a:lnTo>
                  <a:close/>
                </a:path>
                <a:path w="18021300" h="15113000">
                  <a:moveTo>
                    <a:pt x="10498363" y="13335000"/>
                  </a:moveTo>
                  <a:lnTo>
                    <a:pt x="10473347" y="13335000"/>
                  </a:lnTo>
                  <a:lnTo>
                    <a:pt x="10473347" y="13462000"/>
                  </a:lnTo>
                  <a:lnTo>
                    <a:pt x="10491508" y="13462000"/>
                  </a:lnTo>
                  <a:lnTo>
                    <a:pt x="10498363" y="13335000"/>
                  </a:lnTo>
                  <a:close/>
                </a:path>
                <a:path w="18021300" h="15113000">
                  <a:moveTo>
                    <a:pt x="10576217" y="13335000"/>
                  </a:moveTo>
                  <a:lnTo>
                    <a:pt x="10567136" y="13335000"/>
                  </a:lnTo>
                  <a:lnTo>
                    <a:pt x="10533862" y="13462000"/>
                  </a:lnTo>
                  <a:lnTo>
                    <a:pt x="10545965" y="13462000"/>
                  </a:lnTo>
                  <a:lnTo>
                    <a:pt x="10576217" y="13335000"/>
                  </a:lnTo>
                  <a:close/>
                </a:path>
                <a:path w="18021300" h="15113000">
                  <a:moveTo>
                    <a:pt x="10582262" y="13335000"/>
                  </a:moveTo>
                  <a:lnTo>
                    <a:pt x="10576217" y="13335000"/>
                  </a:lnTo>
                  <a:lnTo>
                    <a:pt x="10612513" y="13462000"/>
                  </a:lnTo>
                  <a:lnTo>
                    <a:pt x="10627639" y="13462000"/>
                  </a:lnTo>
                  <a:lnTo>
                    <a:pt x="10582262" y="13335000"/>
                  </a:lnTo>
                  <a:close/>
                </a:path>
                <a:path w="18021300" h="15113000">
                  <a:moveTo>
                    <a:pt x="11208486" y="13335000"/>
                  </a:moveTo>
                  <a:lnTo>
                    <a:pt x="11054207" y="13335000"/>
                  </a:lnTo>
                  <a:lnTo>
                    <a:pt x="11160074" y="13462000"/>
                  </a:lnTo>
                  <a:lnTo>
                    <a:pt x="11217567" y="13462000"/>
                  </a:lnTo>
                  <a:lnTo>
                    <a:pt x="11208486" y="13335000"/>
                  </a:lnTo>
                  <a:close/>
                </a:path>
                <a:path w="18021300" h="15113000">
                  <a:moveTo>
                    <a:pt x="12421603" y="13335000"/>
                  </a:moveTo>
                  <a:lnTo>
                    <a:pt x="12395131" y="13335000"/>
                  </a:lnTo>
                  <a:lnTo>
                    <a:pt x="12386625" y="13462000"/>
                  </a:lnTo>
                  <a:lnTo>
                    <a:pt x="12414327" y="13462000"/>
                  </a:lnTo>
                  <a:lnTo>
                    <a:pt x="12421603" y="13335000"/>
                  </a:lnTo>
                  <a:close/>
                </a:path>
                <a:path w="18021300" h="15113000">
                  <a:moveTo>
                    <a:pt x="12486649" y="13335000"/>
                  </a:moveTo>
                  <a:lnTo>
                    <a:pt x="12466980" y="13335000"/>
                  </a:lnTo>
                  <a:lnTo>
                    <a:pt x="12466980" y="13462000"/>
                  </a:lnTo>
                  <a:lnTo>
                    <a:pt x="12483341" y="13462000"/>
                  </a:lnTo>
                  <a:lnTo>
                    <a:pt x="12486649" y="13335000"/>
                  </a:lnTo>
                  <a:close/>
                </a:path>
                <a:path w="18021300" h="15113000">
                  <a:moveTo>
                    <a:pt x="12624282" y="13335000"/>
                  </a:moveTo>
                  <a:lnTo>
                    <a:pt x="12545631" y="13335000"/>
                  </a:lnTo>
                  <a:lnTo>
                    <a:pt x="12552961" y="13462000"/>
                  </a:lnTo>
                  <a:lnTo>
                    <a:pt x="12611243" y="13462000"/>
                  </a:lnTo>
                  <a:lnTo>
                    <a:pt x="12624282" y="13335000"/>
                  </a:lnTo>
                  <a:close/>
                </a:path>
                <a:path w="18021300" h="15113000">
                  <a:moveTo>
                    <a:pt x="13078086" y="13436615"/>
                  </a:moveTo>
                  <a:lnTo>
                    <a:pt x="13090182" y="13462000"/>
                  </a:lnTo>
                  <a:lnTo>
                    <a:pt x="13093204" y="13462000"/>
                  </a:lnTo>
                  <a:lnTo>
                    <a:pt x="13092196" y="13451425"/>
                  </a:lnTo>
                  <a:lnTo>
                    <a:pt x="13078086" y="13436615"/>
                  </a:lnTo>
                  <a:close/>
                </a:path>
                <a:path w="18021300" h="15113000">
                  <a:moveTo>
                    <a:pt x="13114375" y="13335000"/>
                  </a:moveTo>
                  <a:lnTo>
                    <a:pt x="13081101" y="13335000"/>
                  </a:lnTo>
                  <a:lnTo>
                    <a:pt x="13092196" y="13451425"/>
                  </a:lnTo>
                  <a:lnTo>
                    <a:pt x="13102272" y="13462000"/>
                  </a:lnTo>
                  <a:lnTo>
                    <a:pt x="13141604" y="13462000"/>
                  </a:lnTo>
                  <a:lnTo>
                    <a:pt x="13128207" y="13349515"/>
                  </a:lnTo>
                  <a:lnTo>
                    <a:pt x="13114375" y="13335000"/>
                  </a:lnTo>
                  <a:close/>
                </a:path>
                <a:path w="18021300" h="15113000">
                  <a:moveTo>
                    <a:pt x="13144642" y="13366763"/>
                  </a:moveTo>
                  <a:lnTo>
                    <a:pt x="13190004" y="13462000"/>
                  </a:lnTo>
                  <a:lnTo>
                    <a:pt x="13235393" y="13462000"/>
                  </a:lnTo>
                  <a:lnTo>
                    <a:pt x="13144642" y="13366763"/>
                  </a:lnTo>
                  <a:close/>
                </a:path>
                <a:path w="18021300" h="15113000">
                  <a:moveTo>
                    <a:pt x="13747784" y="13335000"/>
                  </a:moveTo>
                  <a:lnTo>
                    <a:pt x="13723586" y="13335000"/>
                  </a:lnTo>
                  <a:lnTo>
                    <a:pt x="13731387" y="13462000"/>
                  </a:lnTo>
                  <a:lnTo>
                    <a:pt x="13754543" y="13462000"/>
                  </a:lnTo>
                  <a:lnTo>
                    <a:pt x="13747784" y="13335000"/>
                  </a:lnTo>
                  <a:close/>
                </a:path>
                <a:path w="18021300" h="15113000">
                  <a:moveTo>
                    <a:pt x="13828240" y="13335000"/>
                  </a:moveTo>
                  <a:lnTo>
                    <a:pt x="13798080" y="13335000"/>
                  </a:lnTo>
                  <a:lnTo>
                    <a:pt x="13767828" y="13462000"/>
                  </a:lnTo>
                  <a:lnTo>
                    <a:pt x="13810183" y="13462000"/>
                  </a:lnTo>
                  <a:lnTo>
                    <a:pt x="13828240" y="13335000"/>
                  </a:lnTo>
                  <a:close/>
                </a:path>
                <a:path w="18021300" h="15113000">
                  <a:moveTo>
                    <a:pt x="13870686" y="13335000"/>
                  </a:moveTo>
                  <a:lnTo>
                    <a:pt x="13870686" y="13462000"/>
                  </a:lnTo>
                  <a:lnTo>
                    <a:pt x="13882789" y="13462000"/>
                  </a:lnTo>
                  <a:lnTo>
                    <a:pt x="13870686" y="13335000"/>
                  </a:lnTo>
                  <a:close/>
                </a:path>
                <a:path w="18021300" h="15113000">
                  <a:moveTo>
                    <a:pt x="14289116" y="13335000"/>
                  </a:moveTo>
                  <a:lnTo>
                    <a:pt x="14268219" y="13335000"/>
                  </a:lnTo>
                  <a:lnTo>
                    <a:pt x="14257154" y="13462000"/>
                  </a:lnTo>
                  <a:lnTo>
                    <a:pt x="14282121" y="13462000"/>
                  </a:lnTo>
                  <a:lnTo>
                    <a:pt x="14289116" y="13335000"/>
                  </a:lnTo>
                  <a:close/>
                </a:path>
                <a:path w="18021300" h="15113000">
                  <a:moveTo>
                    <a:pt x="14441883" y="13335000"/>
                  </a:moveTo>
                  <a:lnTo>
                    <a:pt x="14407287" y="13335000"/>
                  </a:lnTo>
                  <a:lnTo>
                    <a:pt x="14417731" y="13462000"/>
                  </a:lnTo>
                  <a:lnTo>
                    <a:pt x="14451520" y="13462000"/>
                  </a:lnTo>
                  <a:lnTo>
                    <a:pt x="14441883" y="13335000"/>
                  </a:lnTo>
                  <a:close/>
                </a:path>
                <a:path w="18021300" h="15113000">
                  <a:moveTo>
                    <a:pt x="14563471" y="13335000"/>
                  </a:moveTo>
                  <a:lnTo>
                    <a:pt x="14481784" y="13335000"/>
                  </a:lnTo>
                  <a:lnTo>
                    <a:pt x="14498800" y="13462000"/>
                  </a:lnTo>
                  <a:lnTo>
                    <a:pt x="14539647" y="13462000"/>
                  </a:lnTo>
                  <a:lnTo>
                    <a:pt x="14563471" y="13335000"/>
                  </a:lnTo>
                  <a:close/>
                </a:path>
                <a:path w="18021300" h="15113000">
                  <a:moveTo>
                    <a:pt x="14951973" y="13335000"/>
                  </a:moveTo>
                  <a:lnTo>
                    <a:pt x="14941613" y="13335000"/>
                  </a:lnTo>
                  <a:lnTo>
                    <a:pt x="14927393" y="13462000"/>
                  </a:lnTo>
                  <a:lnTo>
                    <a:pt x="14960911" y="13462000"/>
                  </a:lnTo>
                  <a:lnTo>
                    <a:pt x="14951973" y="13335000"/>
                  </a:lnTo>
                  <a:close/>
                </a:path>
                <a:path w="18021300" h="15113000">
                  <a:moveTo>
                    <a:pt x="15213888" y="13335000"/>
                  </a:moveTo>
                  <a:lnTo>
                    <a:pt x="14956751" y="13335000"/>
                  </a:lnTo>
                  <a:lnTo>
                    <a:pt x="15071699" y="13462000"/>
                  </a:lnTo>
                  <a:lnTo>
                    <a:pt x="15168511" y="13462000"/>
                  </a:lnTo>
                  <a:lnTo>
                    <a:pt x="15213888" y="13335000"/>
                  </a:lnTo>
                  <a:close/>
                </a:path>
                <a:path w="18021300" h="15113000">
                  <a:moveTo>
                    <a:pt x="15675236" y="13335000"/>
                  </a:moveTo>
                  <a:lnTo>
                    <a:pt x="15657088" y="13335000"/>
                  </a:lnTo>
                  <a:lnTo>
                    <a:pt x="15651698" y="13462000"/>
                  </a:lnTo>
                  <a:lnTo>
                    <a:pt x="15672969" y="13462000"/>
                  </a:lnTo>
                  <a:lnTo>
                    <a:pt x="15675236" y="13335000"/>
                  </a:lnTo>
                  <a:close/>
                </a:path>
                <a:path w="18021300" h="15113000">
                  <a:moveTo>
                    <a:pt x="15786510" y="13335000"/>
                  </a:moveTo>
                  <a:lnTo>
                    <a:pt x="15736877" y="13335000"/>
                  </a:lnTo>
                  <a:lnTo>
                    <a:pt x="15728226" y="13462000"/>
                  </a:lnTo>
                  <a:lnTo>
                    <a:pt x="15794736" y="13462000"/>
                  </a:lnTo>
                  <a:lnTo>
                    <a:pt x="15786510" y="13335000"/>
                  </a:lnTo>
                  <a:close/>
                </a:path>
                <a:path w="18021300" h="15113000">
                  <a:moveTo>
                    <a:pt x="16296919" y="13335000"/>
                  </a:moveTo>
                  <a:lnTo>
                    <a:pt x="16257587" y="13335000"/>
                  </a:lnTo>
                  <a:lnTo>
                    <a:pt x="16299942" y="13462000"/>
                  </a:lnTo>
                  <a:lnTo>
                    <a:pt x="16399789" y="13462000"/>
                  </a:lnTo>
                  <a:lnTo>
                    <a:pt x="16296919" y="13335000"/>
                  </a:lnTo>
                  <a:close/>
                </a:path>
                <a:path w="18021300" h="15113000">
                  <a:moveTo>
                    <a:pt x="16493553" y="13335000"/>
                  </a:moveTo>
                  <a:lnTo>
                    <a:pt x="16436086" y="13335000"/>
                  </a:lnTo>
                  <a:lnTo>
                    <a:pt x="16445166" y="13462000"/>
                  </a:lnTo>
                  <a:lnTo>
                    <a:pt x="16493553" y="13462000"/>
                  </a:lnTo>
                  <a:lnTo>
                    <a:pt x="16493553" y="13335000"/>
                  </a:lnTo>
                  <a:close/>
                </a:path>
                <a:path w="18021300" h="15113000">
                  <a:moveTo>
                    <a:pt x="17618951" y="13335000"/>
                  </a:moveTo>
                  <a:lnTo>
                    <a:pt x="17583967" y="13335000"/>
                  </a:lnTo>
                  <a:lnTo>
                    <a:pt x="17574325" y="13462000"/>
                  </a:lnTo>
                  <a:lnTo>
                    <a:pt x="17606848" y="13462000"/>
                  </a:lnTo>
                  <a:lnTo>
                    <a:pt x="17618951" y="13335000"/>
                  </a:lnTo>
                  <a:close/>
                </a:path>
                <a:path w="18021300" h="15113000">
                  <a:moveTo>
                    <a:pt x="17667351" y="13335000"/>
                  </a:moveTo>
                  <a:lnTo>
                    <a:pt x="17643157" y="13335000"/>
                  </a:lnTo>
                  <a:lnTo>
                    <a:pt x="17649202" y="13462000"/>
                  </a:lnTo>
                  <a:lnTo>
                    <a:pt x="17712740" y="13462000"/>
                  </a:lnTo>
                  <a:lnTo>
                    <a:pt x="17667351" y="13335000"/>
                  </a:lnTo>
                  <a:close/>
                </a:path>
                <a:path w="18021300" h="15113000">
                  <a:moveTo>
                    <a:pt x="17805711" y="13335000"/>
                  </a:moveTo>
                  <a:lnTo>
                    <a:pt x="17764108" y="13335000"/>
                  </a:lnTo>
                  <a:lnTo>
                    <a:pt x="17754703" y="13462000"/>
                  </a:lnTo>
                  <a:lnTo>
                    <a:pt x="17791391" y="13462000"/>
                  </a:lnTo>
                  <a:lnTo>
                    <a:pt x="17805711" y="13335000"/>
                  </a:lnTo>
                  <a:close/>
                </a:path>
                <a:path w="18021300" h="15113000">
                  <a:moveTo>
                    <a:pt x="9384220" y="13335000"/>
                  </a:moveTo>
                  <a:lnTo>
                    <a:pt x="9278378" y="13335000"/>
                  </a:lnTo>
                  <a:lnTo>
                    <a:pt x="9376319" y="13446120"/>
                  </a:lnTo>
                  <a:lnTo>
                    <a:pt x="9384220" y="13335000"/>
                  </a:lnTo>
                  <a:close/>
                </a:path>
                <a:path w="18021300" h="15113000">
                  <a:moveTo>
                    <a:pt x="5412143" y="13335000"/>
                  </a:moveTo>
                  <a:lnTo>
                    <a:pt x="5400040" y="13335000"/>
                  </a:lnTo>
                  <a:lnTo>
                    <a:pt x="5358331" y="13432269"/>
                  </a:lnTo>
                  <a:lnTo>
                    <a:pt x="5365798" y="13443079"/>
                  </a:lnTo>
                  <a:lnTo>
                    <a:pt x="5412143" y="13335000"/>
                  </a:lnTo>
                  <a:close/>
                </a:path>
                <a:path w="18021300" h="15113000">
                  <a:moveTo>
                    <a:pt x="13029666" y="13335000"/>
                  </a:moveTo>
                  <a:lnTo>
                    <a:pt x="12981266" y="13335000"/>
                  </a:lnTo>
                  <a:lnTo>
                    <a:pt x="13078086" y="13436615"/>
                  </a:lnTo>
                  <a:lnTo>
                    <a:pt x="13029666" y="13335000"/>
                  </a:lnTo>
                  <a:close/>
                </a:path>
                <a:path w="18021300" h="15113000">
                  <a:moveTo>
                    <a:pt x="2768090" y="13335000"/>
                  </a:moveTo>
                  <a:lnTo>
                    <a:pt x="2719692" y="13335000"/>
                  </a:lnTo>
                  <a:lnTo>
                    <a:pt x="2775209" y="13394760"/>
                  </a:lnTo>
                  <a:lnTo>
                    <a:pt x="2768090" y="13335000"/>
                  </a:lnTo>
                  <a:close/>
                </a:path>
                <a:path w="18021300" h="15113000">
                  <a:moveTo>
                    <a:pt x="5309285" y="13335000"/>
                  </a:moveTo>
                  <a:lnTo>
                    <a:pt x="5291137" y="13335000"/>
                  </a:lnTo>
                  <a:lnTo>
                    <a:pt x="5322092" y="13379810"/>
                  </a:lnTo>
                  <a:lnTo>
                    <a:pt x="5309285" y="13335000"/>
                  </a:lnTo>
                  <a:close/>
                </a:path>
                <a:path w="18021300" h="15113000">
                  <a:moveTo>
                    <a:pt x="13129514" y="13335000"/>
                  </a:moveTo>
                  <a:lnTo>
                    <a:pt x="13126478" y="13335000"/>
                  </a:lnTo>
                  <a:lnTo>
                    <a:pt x="13128207" y="13349515"/>
                  </a:lnTo>
                  <a:lnTo>
                    <a:pt x="13144642" y="13366763"/>
                  </a:lnTo>
                  <a:lnTo>
                    <a:pt x="13129514" y="13335000"/>
                  </a:lnTo>
                  <a:close/>
                </a:path>
                <a:path w="18021300" h="15113000">
                  <a:moveTo>
                    <a:pt x="4655832" y="13335000"/>
                  </a:moveTo>
                  <a:lnTo>
                    <a:pt x="4646764" y="13335000"/>
                  </a:lnTo>
                  <a:lnTo>
                    <a:pt x="4650111" y="13339531"/>
                  </a:lnTo>
                  <a:lnTo>
                    <a:pt x="4655832" y="13335000"/>
                  </a:lnTo>
                  <a:close/>
                </a:path>
                <a:path w="18021300" h="15113000">
                  <a:moveTo>
                    <a:pt x="299504" y="13208000"/>
                  </a:moveTo>
                  <a:lnTo>
                    <a:pt x="284378" y="13208000"/>
                  </a:lnTo>
                  <a:lnTo>
                    <a:pt x="263531" y="13335000"/>
                  </a:lnTo>
                  <a:lnTo>
                    <a:pt x="286834" y="13335000"/>
                  </a:lnTo>
                  <a:lnTo>
                    <a:pt x="299504" y="13208000"/>
                  </a:lnTo>
                  <a:close/>
                </a:path>
                <a:path w="18021300" h="15113000">
                  <a:moveTo>
                    <a:pt x="372959" y="13208000"/>
                  </a:moveTo>
                  <a:lnTo>
                    <a:pt x="344881" y="13208000"/>
                  </a:lnTo>
                  <a:lnTo>
                    <a:pt x="352395" y="13335000"/>
                  </a:lnTo>
                  <a:lnTo>
                    <a:pt x="373621" y="13335000"/>
                  </a:lnTo>
                  <a:lnTo>
                    <a:pt x="372959" y="13208000"/>
                  </a:lnTo>
                  <a:close/>
                </a:path>
                <a:path w="18021300" h="15113000">
                  <a:moveTo>
                    <a:pt x="850663" y="13208000"/>
                  </a:moveTo>
                  <a:lnTo>
                    <a:pt x="831564" y="13208000"/>
                  </a:lnTo>
                  <a:lnTo>
                    <a:pt x="826319" y="13335000"/>
                  </a:lnTo>
                  <a:lnTo>
                    <a:pt x="844041" y="13335000"/>
                  </a:lnTo>
                  <a:lnTo>
                    <a:pt x="850663" y="13208000"/>
                  </a:lnTo>
                  <a:close/>
                </a:path>
                <a:path w="18021300" h="15113000">
                  <a:moveTo>
                    <a:pt x="1000953" y="13241864"/>
                  </a:moveTo>
                  <a:lnTo>
                    <a:pt x="1049756" y="13335000"/>
                  </a:lnTo>
                  <a:lnTo>
                    <a:pt x="1083043" y="13335000"/>
                  </a:lnTo>
                  <a:lnTo>
                    <a:pt x="1000953" y="13241864"/>
                  </a:lnTo>
                  <a:close/>
                </a:path>
                <a:path w="18021300" h="15113000">
                  <a:moveTo>
                    <a:pt x="1120100" y="13208000"/>
                  </a:moveTo>
                  <a:lnTo>
                    <a:pt x="1093250" y="13208000"/>
                  </a:lnTo>
                  <a:lnTo>
                    <a:pt x="1090081" y="13335000"/>
                  </a:lnTo>
                  <a:lnTo>
                    <a:pt x="1115940" y="13335000"/>
                  </a:lnTo>
                  <a:lnTo>
                    <a:pt x="1120100" y="13208000"/>
                  </a:lnTo>
                  <a:close/>
                </a:path>
                <a:path w="18021300" h="15113000">
                  <a:moveTo>
                    <a:pt x="1542872" y="13208000"/>
                  </a:moveTo>
                  <a:lnTo>
                    <a:pt x="1503553" y="13208000"/>
                  </a:lnTo>
                  <a:lnTo>
                    <a:pt x="1503553" y="13335000"/>
                  </a:lnTo>
                  <a:lnTo>
                    <a:pt x="1591271" y="13335000"/>
                  </a:lnTo>
                  <a:lnTo>
                    <a:pt x="1542872" y="13208000"/>
                  </a:lnTo>
                  <a:close/>
                </a:path>
                <a:path w="18021300" h="15113000">
                  <a:moveTo>
                    <a:pt x="1763712" y="13081000"/>
                  </a:moveTo>
                  <a:lnTo>
                    <a:pt x="1748586" y="13081000"/>
                  </a:lnTo>
                  <a:lnTo>
                    <a:pt x="1588249" y="13208000"/>
                  </a:lnTo>
                  <a:lnTo>
                    <a:pt x="1597329" y="13335000"/>
                  </a:lnTo>
                  <a:lnTo>
                    <a:pt x="1760689" y="13335000"/>
                  </a:lnTo>
                  <a:lnTo>
                    <a:pt x="1651774" y="13208000"/>
                  </a:lnTo>
                  <a:lnTo>
                    <a:pt x="1739519" y="13208000"/>
                  </a:lnTo>
                  <a:lnTo>
                    <a:pt x="1775128" y="13092981"/>
                  </a:lnTo>
                  <a:lnTo>
                    <a:pt x="1763712" y="13081000"/>
                  </a:lnTo>
                  <a:close/>
                </a:path>
                <a:path w="18021300" h="15113000">
                  <a:moveTo>
                    <a:pt x="2265895" y="13208000"/>
                  </a:moveTo>
                  <a:lnTo>
                    <a:pt x="2214423" y="13208000"/>
                  </a:lnTo>
                  <a:lnTo>
                    <a:pt x="2205393" y="13335000"/>
                  </a:lnTo>
                  <a:lnTo>
                    <a:pt x="2271953" y="13335000"/>
                  </a:lnTo>
                  <a:lnTo>
                    <a:pt x="2265895" y="13208000"/>
                  </a:lnTo>
                  <a:close/>
                </a:path>
                <a:path w="18021300" h="15113000">
                  <a:moveTo>
                    <a:pt x="2335479" y="13208000"/>
                  </a:moveTo>
                  <a:lnTo>
                    <a:pt x="2268931" y="13208000"/>
                  </a:lnTo>
                  <a:lnTo>
                    <a:pt x="2356662" y="13335000"/>
                  </a:lnTo>
                  <a:lnTo>
                    <a:pt x="2374811" y="13335000"/>
                  </a:lnTo>
                  <a:lnTo>
                    <a:pt x="2335479" y="13208000"/>
                  </a:lnTo>
                  <a:close/>
                </a:path>
                <a:path w="18021300" h="15113000">
                  <a:moveTo>
                    <a:pt x="2840697" y="13208000"/>
                  </a:moveTo>
                  <a:lnTo>
                    <a:pt x="2801366" y="13208000"/>
                  </a:lnTo>
                  <a:lnTo>
                    <a:pt x="2801366" y="13335000"/>
                  </a:lnTo>
                  <a:lnTo>
                    <a:pt x="2943555" y="13335000"/>
                  </a:lnTo>
                  <a:lnTo>
                    <a:pt x="2840697" y="13208000"/>
                  </a:lnTo>
                  <a:close/>
                </a:path>
                <a:path w="18021300" h="15113000">
                  <a:moveTo>
                    <a:pt x="3028264" y="13208000"/>
                  </a:moveTo>
                  <a:lnTo>
                    <a:pt x="2979851" y="13208000"/>
                  </a:lnTo>
                  <a:lnTo>
                    <a:pt x="2988932" y="13335000"/>
                  </a:lnTo>
                  <a:lnTo>
                    <a:pt x="3037344" y="13335000"/>
                  </a:lnTo>
                  <a:lnTo>
                    <a:pt x="3028264" y="13208000"/>
                  </a:lnTo>
                  <a:close/>
                </a:path>
                <a:path w="18021300" h="15113000">
                  <a:moveTo>
                    <a:pt x="3606076" y="13208000"/>
                  </a:moveTo>
                  <a:lnTo>
                    <a:pt x="3545573" y="13208000"/>
                  </a:lnTo>
                  <a:lnTo>
                    <a:pt x="3554653" y="13335000"/>
                  </a:lnTo>
                  <a:lnTo>
                    <a:pt x="3711968" y="13335000"/>
                  </a:lnTo>
                  <a:lnTo>
                    <a:pt x="3606076" y="13208000"/>
                  </a:lnTo>
                  <a:close/>
                </a:path>
                <a:path w="18021300" h="15113000">
                  <a:moveTo>
                    <a:pt x="4190942" y="13208000"/>
                  </a:moveTo>
                  <a:lnTo>
                    <a:pt x="4164422" y="13208000"/>
                  </a:lnTo>
                  <a:lnTo>
                    <a:pt x="4155914" y="13335000"/>
                  </a:lnTo>
                  <a:lnTo>
                    <a:pt x="4196003" y="13335000"/>
                  </a:lnTo>
                  <a:lnTo>
                    <a:pt x="4190942" y="13208000"/>
                  </a:lnTo>
                  <a:close/>
                </a:path>
                <a:path w="18021300" h="15113000">
                  <a:moveTo>
                    <a:pt x="4355532" y="13208000"/>
                  </a:moveTo>
                  <a:lnTo>
                    <a:pt x="4327220" y="13208000"/>
                  </a:lnTo>
                  <a:lnTo>
                    <a:pt x="4320936" y="13335000"/>
                  </a:lnTo>
                  <a:lnTo>
                    <a:pt x="4354447" y="13335000"/>
                  </a:lnTo>
                  <a:lnTo>
                    <a:pt x="4355532" y="13208000"/>
                  </a:lnTo>
                  <a:close/>
                </a:path>
                <a:path w="18021300" h="15113000">
                  <a:moveTo>
                    <a:pt x="4801044" y="13208000"/>
                  </a:moveTo>
                  <a:lnTo>
                    <a:pt x="4767770" y="13208000"/>
                  </a:lnTo>
                  <a:lnTo>
                    <a:pt x="4779873" y="13335000"/>
                  </a:lnTo>
                  <a:lnTo>
                    <a:pt x="4887638" y="13335000"/>
                  </a:lnTo>
                  <a:lnTo>
                    <a:pt x="4882297" y="13293278"/>
                  </a:lnTo>
                  <a:lnTo>
                    <a:pt x="4801044" y="13208000"/>
                  </a:lnTo>
                  <a:close/>
                </a:path>
                <a:path w="18021300" h="15113000">
                  <a:moveTo>
                    <a:pt x="4882297" y="13293278"/>
                  </a:moveTo>
                  <a:lnTo>
                    <a:pt x="4887638" y="13335000"/>
                  </a:lnTo>
                  <a:lnTo>
                    <a:pt x="4922050" y="13335000"/>
                  </a:lnTo>
                  <a:lnTo>
                    <a:pt x="4882297" y="13293278"/>
                  </a:lnTo>
                  <a:close/>
                </a:path>
                <a:path w="18021300" h="15113000">
                  <a:moveTo>
                    <a:pt x="5030825" y="13208000"/>
                  </a:moveTo>
                  <a:lnTo>
                    <a:pt x="4871381" y="13208000"/>
                  </a:lnTo>
                  <a:lnTo>
                    <a:pt x="4882297" y="13293278"/>
                  </a:lnTo>
                  <a:lnTo>
                    <a:pt x="4922050" y="13335000"/>
                  </a:lnTo>
                  <a:lnTo>
                    <a:pt x="5009794" y="13335000"/>
                  </a:lnTo>
                  <a:lnTo>
                    <a:pt x="5030825" y="13208000"/>
                  </a:lnTo>
                  <a:close/>
                </a:path>
                <a:path w="18021300" h="15113000">
                  <a:moveTo>
                    <a:pt x="5499874" y="13208000"/>
                  </a:moveTo>
                  <a:lnTo>
                    <a:pt x="5484749" y="13208000"/>
                  </a:lnTo>
                  <a:lnTo>
                    <a:pt x="5542229" y="13335000"/>
                  </a:lnTo>
                  <a:lnTo>
                    <a:pt x="5560377" y="13335000"/>
                  </a:lnTo>
                  <a:lnTo>
                    <a:pt x="5499874" y="13208000"/>
                  </a:lnTo>
                  <a:close/>
                </a:path>
                <a:path w="18021300" h="15113000">
                  <a:moveTo>
                    <a:pt x="5680871" y="13208000"/>
                  </a:moveTo>
                  <a:lnTo>
                    <a:pt x="5575503" y="13208000"/>
                  </a:lnTo>
                  <a:lnTo>
                    <a:pt x="5578525" y="13335000"/>
                  </a:lnTo>
                  <a:lnTo>
                    <a:pt x="5672315" y="13335000"/>
                  </a:lnTo>
                  <a:lnTo>
                    <a:pt x="5680871" y="13208000"/>
                  </a:lnTo>
                  <a:close/>
                </a:path>
                <a:path w="18021300" h="15113000">
                  <a:moveTo>
                    <a:pt x="6054953" y="13208000"/>
                  </a:moveTo>
                  <a:lnTo>
                    <a:pt x="6027210" y="13208000"/>
                  </a:lnTo>
                  <a:lnTo>
                    <a:pt x="6011894" y="13335000"/>
                  </a:lnTo>
                  <a:lnTo>
                    <a:pt x="6068234" y="13335000"/>
                  </a:lnTo>
                  <a:lnTo>
                    <a:pt x="6054953" y="13208000"/>
                  </a:lnTo>
                  <a:close/>
                </a:path>
                <a:path w="18021300" h="15113000">
                  <a:moveTo>
                    <a:pt x="6152948" y="13208000"/>
                  </a:moveTo>
                  <a:lnTo>
                    <a:pt x="6117783" y="13208000"/>
                  </a:lnTo>
                  <a:lnTo>
                    <a:pt x="6133003" y="13335000"/>
                  </a:lnTo>
                  <a:lnTo>
                    <a:pt x="6160746" y="13335000"/>
                  </a:lnTo>
                  <a:lnTo>
                    <a:pt x="6152948" y="13208000"/>
                  </a:lnTo>
                  <a:close/>
                </a:path>
                <a:path w="18021300" h="15113000">
                  <a:moveTo>
                    <a:pt x="6247104" y="13208000"/>
                  </a:moveTo>
                  <a:lnTo>
                    <a:pt x="6228956" y="13208000"/>
                  </a:lnTo>
                  <a:lnTo>
                    <a:pt x="6242708" y="13335000"/>
                  </a:lnTo>
                  <a:lnTo>
                    <a:pt x="6273576" y="13335000"/>
                  </a:lnTo>
                  <a:lnTo>
                    <a:pt x="6266881" y="13230438"/>
                  </a:lnTo>
                  <a:lnTo>
                    <a:pt x="6247104" y="13208000"/>
                  </a:lnTo>
                  <a:close/>
                </a:path>
                <a:path w="18021300" h="15113000">
                  <a:moveTo>
                    <a:pt x="6352984" y="13208000"/>
                  </a:moveTo>
                  <a:lnTo>
                    <a:pt x="6265445" y="13208000"/>
                  </a:lnTo>
                  <a:lnTo>
                    <a:pt x="6266881" y="13230438"/>
                  </a:lnTo>
                  <a:lnTo>
                    <a:pt x="6359042" y="13335000"/>
                  </a:lnTo>
                  <a:lnTo>
                    <a:pt x="6377190" y="13335000"/>
                  </a:lnTo>
                  <a:lnTo>
                    <a:pt x="6352984" y="13208000"/>
                  </a:lnTo>
                  <a:close/>
                </a:path>
                <a:path w="18021300" h="15113000">
                  <a:moveTo>
                    <a:pt x="6734071" y="13208000"/>
                  </a:moveTo>
                  <a:lnTo>
                    <a:pt x="6686096" y="13208000"/>
                  </a:lnTo>
                  <a:lnTo>
                    <a:pt x="6673288" y="13335000"/>
                  </a:lnTo>
                  <a:lnTo>
                    <a:pt x="6724332" y="13335000"/>
                  </a:lnTo>
                  <a:lnTo>
                    <a:pt x="6734071" y="13208000"/>
                  </a:lnTo>
                  <a:close/>
                </a:path>
                <a:path w="18021300" h="15113000">
                  <a:moveTo>
                    <a:pt x="6785597" y="13208000"/>
                  </a:moveTo>
                  <a:lnTo>
                    <a:pt x="6755345" y="13208000"/>
                  </a:lnTo>
                  <a:lnTo>
                    <a:pt x="6761391" y="13335000"/>
                  </a:lnTo>
                  <a:lnTo>
                    <a:pt x="6837032" y="13335000"/>
                  </a:lnTo>
                  <a:lnTo>
                    <a:pt x="6811142" y="13236220"/>
                  </a:lnTo>
                  <a:lnTo>
                    <a:pt x="6785597" y="13208000"/>
                  </a:lnTo>
                  <a:close/>
                </a:path>
                <a:path w="18021300" h="15113000">
                  <a:moveTo>
                    <a:pt x="6900557" y="13208000"/>
                  </a:moveTo>
                  <a:lnTo>
                    <a:pt x="6803745" y="13208000"/>
                  </a:lnTo>
                  <a:lnTo>
                    <a:pt x="6811142" y="13236220"/>
                  </a:lnTo>
                  <a:lnTo>
                    <a:pt x="6900557" y="13335000"/>
                  </a:lnTo>
                  <a:lnTo>
                    <a:pt x="6948957" y="13335000"/>
                  </a:lnTo>
                  <a:lnTo>
                    <a:pt x="6900557" y="13208000"/>
                  </a:lnTo>
                  <a:close/>
                </a:path>
                <a:path w="18021300" h="15113000">
                  <a:moveTo>
                    <a:pt x="7517701" y="13208000"/>
                  </a:moveTo>
                  <a:lnTo>
                    <a:pt x="7496806" y="13208000"/>
                  </a:lnTo>
                  <a:lnTo>
                    <a:pt x="7489718" y="13335000"/>
                  </a:lnTo>
                  <a:lnTo>
                    <a:pt x="7513354" y="13335000"/>
                  </a:lnTo>
                  <a:lnTo>
                    <a:pt x="7517701" y="13208000"/>
                  </a:lnTo>
                  <a:close/>
                </a:path>
                <a:path w="18021300" h="15113000">
                  <a:moveTo>
                    <a:pt x="7608455" y="13208000"/>
                  </a:moveTo>
                  <a:lnTo>
                    <a:pt x="7584262" y="13208000"/>
                  </a:lnTo>
                  <a:lnTo>
                    <a:pt x="7579673" y="13335000"/>
                  </a:lnTo>
                  <a:lnTo>
                    <a:pt x="7606188" y="13335000"/>
                  </a:lnTo>
                  <a:lnTo>
                    <a:pt x="7608455" y="13208000"/>
                  </a:lnTo>
                  <a:close/>
                </a:path>
                <a:path w="18021300" h="15113000">
                  <a:moveTo>
                    <a:pt x="8068421" y="13279773"/>
                  </a:moveTo>
                  <a:lnTo>
                    <a:pt x="8089468" y="13335000"/>
                  </a:lnTo>
                  <a:lnTo>
                    <a:pt x="8097034" y="13310569"/>
                  </a:lnTo>
                  <a:lnTo>
                    <a:pt x="8068421" y="13279773"/>
                  </a:lnTo>
                  <a:close/>
                </a:path>
                <a:path w="18021300" h="15113000">
                  <a:moveTo>
                    <a:pt x="8162074" y="13208000"/>
                  </a:moveTo>
                  <a:lnTo>
                    <a:pt x="8128800" y="13208000"/>
                  </a:lnTo>
                  <a:lnTo>
                    <a:pt x="8097034" y="13310569"/>
                  </a:lnTo>
                  <a:lnTo>
                    <a:pt x="8119732" y="13335000"/>
                  </a:lnTo>
                  <a:lnTo>
                    <a:pt x="8122742" y="13335000"/>
                  </a:lnTo>
                  <a:lnTo>
                    <a:pt x="8162074" y="13208000"/>
                  </a:lnTo>
                  <a:close/>
                </a:path>
                <a:path w="18021300" h="15113000">
                  <a:moveTo>
                    <a:pt x="8233924" y="13208000"/>
                  </a:moveTo>
                  <a:lnTo>
                    <a:pt x="8162074" y="13208000"/>
                  </a:lnTo>
                  <a:lnTo>
                    <a:pt x="8201406" y="13335000"/>
                  </a:lnTo>
                  <a:lnTo>
                    <a:pt x="8233170" y="13335000"/>
                  </a:lnTo>
                  <a:lnTo>
                    <a:pt x="8233924" y="13208000"/>
                  </a:lnTo>
                  <a:close/>
                </a:path>
                <a:path w="18021300" h="15113000">
                  <a:moveTo>
                    <a:pt x="9487128" y="13208000"/>
                  </a:moveTo>
                  <a:lnTo>
                    <a:pt x="9444774" y="13208000"/>
                  </a:lnTo>
                  <a:lnTo>
                    <a:pt x="9435982" y="13335000"/>
                  </a:lnTo>
                  <a:lnTo>
                    <a:pt x="9456877" y="13335000"/>
                  </a:lnTo>
                  <a:lnTo>
                    <a:pt x="9487128" y="13208000"/>
                  </a:lnTo>
                  <a:close/>
                </a:path>
                <a:path w="18021300" h="15113000">
                  <a:moveTo>
                    <a:pt x="9547631" y="13208000"/>
                  </a:moveTo>
                  <a:lnTo>
                    <a:pt x="9487128" y="13208000"/>
                  </a:lnTo>
                  <a:lnTo>
                    <a:pt x="9523425" y="13335000"/>
                  </a:lnTo>
                  <a:lnTo>
                    <a:pt x="9545364" y="13335000"/>
                  </a:lnTo>
                  <a:lnTo>
                    <a:pt x="9547631" y="13208000"/>
                  </a:lnTo>
                  <a:close/>
                </a:path>
                <a:path w="18021300" h="15113000">
                  <a:moveTo>
                    <a:pt x="10043782" y="13309621"/>
                  </a:moveTo>
                  <a:lnTo>
                    <a:pt x="10055872" y="13335000"/>
                  </a:lnTo>
                  <a:lnTo>
                    <a:pt x="10058895" y="13335000"/>
                  </a:lnTo>
                  <a:lnTo>
                    <a:pt x="10057887" y="13324425"/>
                  </a:lnTo>
                  <a:lnTo>
                    <a:pt x="10043782" y="13309621"/>
                  </a:lnTo>
                  <a:close/>
                </a:path>
                <a:path w="18021300" h="15113000">
                  <a:moveTo>
                    <a:pt x="10092182" y="13208000"/>
                  </a:moveTo>
                  <a:lnTo>
                    <a:pt x="10046792" y="13208000"/>
                  </a:lnTo>
                  <a:lnTo>
                    <a:pt x="10057887" y="13324425"/>
                  </a:lnTo>
                  <a:lnTo>
                    <a:pt x="10067963" y="13335000"/>
                  </a:lnTo>
                  <a:lnTo>
                    <a:pt x="10107295" y="13335000"/>
                  </a:lnTo>
                  <a:lnTo>
                    <a:pt x="10092182" y="13208000"/>
                  </a:lnTo>
                  <a:close/>
                </a:path>
                <a:path w="18021300" h="15113000">
                  <a:moveTo>
                    <a:pt x="10201084" y="13208000"/>
                  </a:moveTo>
                  <a:lnTo>
                    <a:pt x="10095204" y="13208000"/>
                  </a:lnTo>
                  <a:lnTo>
                    <a:pt x="10155707" y="13335000"/>
                  </a:lnTo>
                  <a:lnTo>
                    <a:pt x="10201084" y="13335000"/>
                  </a:lnTo>
                  <a:lnTo>
                    <a:pt x="10201084" y="13208000"/>
                  </a:lnTo>
                  <a:close/>
                </a:path>
                <a:path w="18021300" h="15113000">
                  <a:moveTo>
                    <a:pt x="10666958" y="13208000"/>
                  </a:moveTo>
                  <a:lnTo>
                    <a:pt x="10648823" y="13208000"/>
                  </a:lnTo>
                  <a:lnTo>
                    <a:pt x="10682097" y="13335000"/>
                  </a:lnTo>
                  <a:lnTo>
                    <a:pt x="10754702" y="13335000"/>
                  </a:lnTo>
                  <a:lnTo>
                    <a:pt x="10749483" y="13323467"/>
                  </a:lnTo>
                  <a:lnTo>
                    <a:pt x="10666958" y="13208000"/>
                  </a:lnTo>
                  <a:close/>
                </a:path>
                <a:path w="18021300" h="15113000">
                  <a:moveTo>
                    <a:pt x="10749483" y="13323467"/>
                  </a:moveTo>
                  <a:lnTo>
                    <a:pt x="10754702" y="13335000"/>
                  </a:lnTo>
                  <a:lnTo>
                    <a:pt x="10757725" y="13335000"/>
                  </a:lnTo>
                  <a:lnTo>
                    <a:pt x="10749483" y="13323467"/>
                  </a:lnTo>
                  <a:close/>
                </a:path>
                <a:path w="18021300" h="15113000">
                  <a:moveTo>
                    <a:pt x="10772851" y="13208000"/>
                  </a:moveTo>
                  <a:lnTo>
                    <a:pt x="10697222" y="13208000"/>
                  </a:lnTo>
                  <a:lnTo>
                    <a:pt x="10749483" y="13323467"/>
                  </a:lnTo>
                  <a:lnTo>
                    <a:pt x="10757725" y="13335000"/>
                  </a:lnTo>
                  <a:lnTo>
                    <a:pt x="10772851" y="13335000"/>
                  </a:lnTo>
                  <a:lnTo>
                    <a:pt x="10772851" y="13208000"/>
                  </a:lnTo>
                  <a:close/>
                </a:path>
                <a:path w="18021300" h="15113000">
                  <a:moveTo>
                    <a:pt x="10853918" y="13208000"/>
                  </a:moveTo>
                  <a:lnTo>
                    <a:pt x="10833637" y="13208000"/>
                  </a:lnTo>
                  <a:lnTo>
                    <a:pt x="10821250" y="13335000"/>
                  </a:lnTo>
                  <a:lnTo>
                    <a:pt x="10833354" y="13335000"/>
                  </a:lnTo>
                  <a:lnTo>
                    <a:pt x="10853918" y="13208000"/>
                  </a:lnTo>
                  <a:close/>
                </a:path>
                <a:path w="18021300" h="15113000">
                  <a:moveTo>
                    <a:pt x="11246678" y="13208000"/>
                  </a:moveTo>
                  <a:lnTo>
                    <a:pt x="11219832" y="13208000"/>
                  </a:lnTo>
                  <a:lnTo>
                    <a:pt x="11218978" y="13335000"/>
                  </a:lnTo>
                  <a:lnTo>
                    <a:pt x="11248619" y="13335000"/>
                  </a:lnTo>
                  <a:lnTo>
                    <a:pt x="11246678" y="13208000"/>
                  </a:lnTo>
                  <a:close/>
                </a:path>
                <a:path w="18021300" h="15113000">
                  <a:moveTo>
                    <a:pt x="11414201" y="13208000"/>
                  </a:moveTo>
                  <a:lnTo>
                    <a:pt x="11383427" y="13208000"/>
                  </a:lnTo>
                  <a:lnTo>
                    <a:pt x="11393017" y="13335000"/>
                  </a:lnTo>
                  <a:lnTo>
                    <a:pt x="11424456" y="13335000"/>
                  </a:lnTo>
                  <a:lnTo>
                    <a:pt x="11414201" y="13208000"/>
                  </a:lnTo>
                  <a:close/>
                </a:path>
                <a:path w="18021300" h="15113000">
                  <a:moveTo>
                    <a:pt x="11904281" y="13208000"/>
                  </a:moveTo>
                  <a:lnTo>
                    <a:pt x="11898249" y="13208000"/>
                  </a:lnTo>
                  <a:lnTo>
                    <a:pt x="11855894" y="13335000"/>
                  </a:lnTo>
                  <a:lnTo>
                    <a:pt x="11916384" y="13335000"/>
                  </a:lnTo>
                  <a:lnTo>
                    <a:pt x="11904281" y="13208000"/>
                  </a:lnTo>
                  <a:close/>
                </a:path>
                <a:path w="18021300" h="15113000">
                  <a:moveTo>
                    <a:pt x="12040428" y="13208000"/>
                  </a:moveTo>
                  <a:lnTo>
                    <a:pt x="11993626" y="13208000"/>
                  </a:lnTo>
                  <a:lnTo>
                    <a:pt x="11988990" y="13335000"/>
                  </a:lnTo>
                  <a:lnTo>
                    <a:pt x="12042698" y="13335000"/>
                  </a:lnTo>
                  <a:lnTo>
                    <a:pt x="12040428" y="13208000"/>
                  </a:lnTo>
                  <a:close/>
                </a:path>
                <a:path w="18021300" h="15113000">
                  <a:moveTo>
                    <a:pt x="12142903" y="13208000"/>
                  </a:moveTo>
                  <a:lnTo>
                    <a:pt x="12103950" y="13208000"/>
                  </a:lnTo>
                  <a:lnTo>
                    <a:pt x="12097893" y="13335000"/>
                  </a:lnTo>
                  <a:lnTo>
                    <a:pt x="12106973" y="13335000"/>
                  </a:lnTo>
                  <a:lnTo>
                    <a:pt x="12142903" y="13208000"/>
                  </a:lnTo>
                  <a:close/>
                </a:path>
                <a:path w="18021300" h="15113000">
                  <a:moveTo>
                    <a:pt x="12638663" y="13208000"/>
                  </a:moveTo>
                  <a:lnTo>
                    <a:pt x="12617394" y="13208000"/>
                  </a:lnTo>
                  <a:lnTo>
                    <a:pt x="12618250" y="13335000"/>
                  </a:lnTo>
                  <a:lnTo>
                    <a:pt x="12644336" y="13335000"/>
                  </a:lnTo>
                  <a:lnTo>
                    <a:pt x="12638663" y="13208000"/>
                  </a:lnTo>
                  <a:close/>
                </a:path>
                <a:path w="18021300" h="15113000">
                  <a:moveTo>
                    <a:pt x="12710743" y="13208000"/>
                  </a:moveTo>
                  <a:lnTo>
                    <a:pt x="12693922" y="13208000"/>
                  </a:lnTo>
                  <a:lnTo>
                    <a:pt x="12678752" y="13335000"/>
                  </a:lnTo>
                  <a:lnTo>
                    <a:pt x="12696888" y="13335000"/>
                  </a:lnTo>
                  <a:lnTo>
                    <a:pt x="12710743" y="13208000"/>
                  </a:lnTo>
                  <a:close/>
                </a:path>
                <a:path w="18021300" h="15113000">
                  <a:moveTo>
                    <a:pt x="12770398" y="13208000"/>
                  </a:moveTo>
                  <a:lnTo>
                    <a:pt x="12739243" y="13208000"/>
                  </a:lnTo>
                  <a:lnTo>
                    <a:pt x="12745484" y="13335000"/>
                  </a:lnTo>
                  <a:lnTo>
                    <a:pt x="12769880" y="13335000"/>
                  </a:lnTo>
                  <a:lnTo>
                    <a:pt x="12770398" y="13208000"/>
                  </a:lnTo>
                  <a:close/>
                </a:path>
                <a:path w="18021300" h="15113000">
                  <a:moveTo>
                    <a:pt x="13211187" y="13208000"/>
                  </a:moveTo>
                  <a:lnTo>
                    <a:pt x="13175028" y="13208000"/>
                  </a:lnTo>
                  <a:lnTo>
                    <a:pt x="13161651" y="13335000"/>
                  </a:lnTo>
                  <a:lnTo>
                    <a:pt x="13208165" y="13335000"/>
                  </a:lnTo>
                  <a:lnTo>
                    <a:pt x="13211187" y="13208000"/>
                  </a:lnTo>
                  <a:close/>
                </a:path>
                <a:path w="18021300" h="15113000">
                  <a:moveTo>
                    <a:pt x="13286816" y="13208000"/>
                  </a:moveTo>
                  <a:lnTo>
                    <a:pt x="13264078" y="13208000"/>
                  </a:lnTo>
                  <a:lnTo>
                    <a:pt x="13272825" y="13335000"/>
                  </a:lnTo>
                  <a:lnTo>
                    <a:pt x="13350346" y="13335000"/>
                  </a:lnTo>
                  <a:lnTo>
                    <a:pt x="13342338" y="13267765"/>
                  </a:lnTo>
                  <a:lnTo>
                    <a:pt x="13286816" y="13208000"/>
                  </a:lnTo>
                  <a:close/>
                </a:path>
                <a:path w="18021300" h="15113000">
                  <a:moveTo>
                    <a:pt x="13453198" y="13208000"/>
                  </a:moveTo>
                  <a:lnTo>
                    <a:pt x="13335220" y="13208000"/>
                  </a:lnTo>
                  <a:lnTo>
                    <a:pt x="13342338" y="13267765"/>
                  </a:lnTo>
                  <a:lnTo>
                    <a:pt x="13404799" y="13335000"/>
                  </a:lnTo>
                  <a:lnTo>
                    <a:pt x="13453198" y="13335000"/>
                  </a:lnTo>
                  <a:lnTo>
                    <a:pt x="13453198" y="13208000"/>
                  </a:lnTo>
                  <a:close/>
                </a:path>
                <a:path w="18021300" h="15113000">
                  <a:moveTo>
                    <a:pt x="14460601" y="13208000"/>
                  </a:moveTo>
                  <a:lnTo>
                    <a:pt x="14433144" y="13208000"/>
                  </a:lnTo>
                  <a:lnTo>
                    <a:pt x="14423923" y="13335000"/>
                  </a:lnTo>
                  <a:lnTo>
                    <a:pt x="14457578" y="13335000"/>
                  </a:lnTo>
                  <a:lnTo>
                    <a:pt x="14460601" y="13208000"/>
                  </a:lnTo>
                  <a:close/>
                </a:path>
                <a:path w="18021300" h="15113000">
                  <a:moveTo>
                    <a:pt x="14575561" y="13208000"/>
                  </a:moveTo>
                  <a:lnTo>
                    <a:pt x="14553258" y="13208000"/>
                  </a:lnTo>
                  <a:lnTo>
                    <a:pt x="14555293" y="13335000"/>
                  </a:lnTo>
                  <a:lnTo>
                    <a:pt x="14642122" y="13335000"/>
                  </a:lnTo>
                  <a:lnTo>
                    <a:pt x="14575561" y="13208000"/>
                  </a:lnTo>
                  <a:close/>
                </a:path>
                <a:path w="18021300" h="15113000">
                  <a:moveTo>
                    <a:pt x="14701164" y="13208000"/>
                  </a:moveTo>
                  <a:lnTo>
                    <a:pt x="14679134" y="13208000"/>
                  </a:lnTo>
                  <a:lnTo>
                    <a:pt x="14685610" y="13335000"/>
                  </a:lnTo>
                  <a:lnTo>
                    <a:pt x="14709816" y="13335000"/>
                  </a:lnTo>
                  <a:lnTo>
                    <a:pt x="14701164" y="13208000"/>
                  </a:lnTo>
                  <a:close/>
                </a:path>
                <a:path w="18021300" h="15113000">
                  <a:moveTo>
                    <a:pt x="15199091" y="13212538"/>
                  </a:moveTo>
                  <a:lnTo>
                    <a:pt x="15044483" y="13335000"/>
                  </a:lnTo>
                  <a:lnTo>
                    <a:pt x="15289517" y="13335000"/>
                  </a:lnTo>
                  <a:lnTo>
                    <a:pt x="15199091" y="13212538"/>
                  </a:lnTo>
                  <a:close/>
                </a:path>
                <a:path w="18021300" h="15113000">
                  <a:moveTo>
                    <a:pt x="15379898" y="13208000"/>
                  </a:moveTo>
                  <a:lnTo>
                    <a:pt x="15219934" y="13208000"/>
                  </a:lnTo>
                  <a:lnTo>
                    <a:pt x="15340952" y="13335000"/>
                  </a:lnTo>
                  <a:lnTo>
                    <a:pt x="15375597" y="13335000"/>
                  </a:lnTo>
                  <a:lnTo>
                    <a:pt x="15379898" y="13208000"/>
                  </a:lnTo>
                  <a:close/>
                </a:path>
                <a:path w="18021300" h="15113000">
                  <a:moveTo>
                    <a:pt x="15932929" y="13316088"/>
                  </a:moveTo>
                  <a:lnTo>
                    <a:pt x="15924822" y="13335000"/>
                  </a:lnTo>
                  <a:lnTo>
                    <a:pt x="15945993" y="13335000"/>
                  </a:lnTo>
                  <a:lnTo>
                    <a:pt x="15932929" y="13316088"/>
                  </a:lnTo>
                  <a:close/>
                </a:path>
                <a:path w="18021300" h="15113000">
                  <a:moveTo>
                    <a:pt x="16045840" y="13208000"/>
                  </a:moveTo>
                  <a:lnTo>
                    <a:pt x="15979267" y="13208000"/>
                  </a:lnTo>
                  <a:lnTo>
                    <a:pt x="16024656" y="13335000"/>
                  </a:lnTo>
                  <a:lnTo>
                    <a:pt x="16030702" y="13335000"/>
                  </a:lnTo>
                  <a:lnTo>
                    <a:pt x="16045840" y="13208000"/>
                  </a:lnTo>
                  <a:close/>
                </a:path>
                <a:path w="18021300" h="15113000">
                  <a:moveTo>
                    <a:pt x="16568253" y="13208000"/>
                  </a:moveTo>
                  <a:lnTo>
                    <a:pt x="16527975" y="13208000"/>
                  </a:lnTo>
                  <a:lnTo>
                    <a:pt x="16541822" y="13335000"/>
                  </a:lnTo>
                  <a:lnTo>
                    <a:pt x="16581297" y="13335000"/>
                  </a:lnTo>
                  <a:lnTo>
                    <a:pt x="16568253" y="13208000"/>
                  </a:lnTo>
                  <a:close/>
                </a:path>
                <a:path w="18021300" h="15113000">
                  <a:moveTo>
                    <a:pt x="16694506" y="13208000"/>
                  </a:moveTo>
                  <a:lnTo>
                    <a:pt x="16675412" y="13208000"/>
                  </a:lnTo>
                  <a:lnTo>
                    <a:pt x="16656926" y="13335000"/>
                  </a:lnTo>
                  <a:lnTo>
                    <a:pt x="16669029" y="13335000"/>
                  </a:lnTo>
                  <a:lnTo>
                    <a:pt x="16694506" y="13208000"/>
                  </a:lnTo>
                  <a:close/>
                </a:path>
                <a:path w="18021300" h="15113000">
                  <a:moveTo>
                    <a:pt x="17201476" y="13208000"/>
                  </a:moveTo>
                  <a:lnTo>
                    <a:pt x="17140961" y="13208000"/>
                  </a:lnTo>
                  <a:lnTo>
                    <a:pt x="17150041" y="13335000"/>
                  </a:lnTo>
                  <a:lnTo>
                    <a:pt x="17307356" y="13335000"/>
                  </a:lnTo>
                  <a:lnTo>
                    <a:pt x="17201476" y="13208000"/>
                  </a:lnTo>
                  <a:close/>
                </a:path>
                <a:path w="18021300" h="15113000">
                  <a:moveTo>
                    <a:pt x="17802545" y="13208000"/>
                  </a:moveTo>
                  <a:lnTo>
                    <a:pt x="17784809" y="13208000"/>
                  </a:lnTo>
                  <a:lnTo>
                    <a:pt x="17780415" y="13335000"/>
                  </a:lnTo>
                  <a:lnTo>
                    <a:pt x="17801980" y="13335000"/>
                  </a:lnTo>
                  <a:lnTo>
                    <a:pt x="17802545" y="13208000"/>
                  </a:lnTo>
                  <a:close/>
                </a:path>
                <a:path w="18021300" h="15113000">
                  <a:moveTo>
                    <a:pt x="17900294" y="13208000"/>
                  </a:moveTo>
                  <a:lnTo>
                    <a:pt x="17882146" y="13208000"/>
                  </a:lnTo>
                  <a:lnTo>
                    <a:pt x="17896325" y="13335000"/>
                  </a:lnTo>
                  <a:lnTo>
                    <a:pt x="17917784" y="13335000"/>
                  </a:lnTo>
                  <a:lnTo>
                    <a:pt x="17900294" y="13208000"/>
                  </a:lnTo>
                  <a:close/>
                </a:path>
                <a:path w="18021300" h="15113000">
                  <a:moveTo>
                    <a:pt x="15979267" y="13208000"/>
                  </a:moveTo>
                  <a:lnTo>
                    <a:pt x="15858261" y="13208000"/>
                  </a:lnTo>
                  <a:lnTo>
                    <a:pt x="15932929" y="13316088"/>
                  </a:lnTo>
                  <a:lnTo>
                    <a:pt x="15979267" y="13208000"/>
                  </a:lnTo>
                  <a:close/>
                </a:path>
                <a:path w="18021300" h="15113000">
                  <a:moveTo>
                    <a:pt x="9995369" y="13208000"/>
                  </a:moveTo>
                  <a:lnTo>
                    <a:pt x="9946957" y="13208000"/>
                  </a:lnTo>
                  <a:lnTo>
                    <a:pt x="10043782" y="13309621"/>
                  </a:lnTo>
                  <a:lnTo>
                    <a:pt x="9995369" y="13208000"/>
                  </a:lnTo>
                  <a:close/>
                </a:path>
                <a:path w="18021300" h="15113000">
                  <a:moveTo>
                    <a:pt x="8041068" y="13208000"/>
                  </a:moveTo>
                  <a:lnTo>
                    <a:pt x="8001736" y="13208000"/>
                  </a:lnTo>
                  <a:lnTo>
                    <a:pt x="8068421" y="13279773"/>
                  </a:lnTo>
                  <a:lnTo>
                    <a:pt x="8041068" y="13208000"/>
                  </a:lnTo>
                  <a:close/>
                </a:path>
                <a:path w="18021300" h="15113000">
                  <a:moveTo>
                    <a:pt x="13335220" y="13208000"/>
                  </a:moveTo>
                  <a:lnTo>
                    <a:pt x="13286816" y="13208000"/>
                  </a:lnTo>
                  <a:lnTo>
                    <a:pt x="13342338" y="13267765"/>
                  </a:lnTo>
                  <a:lnTo>
                    <a:pt x="13335220" y="13208000"/>
                  </a:lnTo>
                  <a:close/>
                </a:path>
                <a:path w="18021300" h="15113000">
                  <a:moveTo>
                    <a:pt x="983208" y="13208000"/>
                  </a:moveTo>
                  <a:lnTo>
                    <a:pt x="971105" y="13208000"/>
                  </a:lnTo>
                  <a:lnTo>
                    <a:pt x="1000953" y="13241864"/>
                  </a:lnTo>
                  <a:lnTo>
                    <a:pt x="983208" y="13208000"/>
                  </a:lnTo>
                  <a:close/>
                </a:path>
                <a:path w="18021300" h="15113000">
                  <a:moveTo>
                    <a:pt x="6803745" y="13208000"/>
                  </a:moveTo>
                  <a:lnTo>
                    <a:pt x="6785597" y="13208000"/>
                  </a:lnTo>
                  <a:lnTo>
                    <a:pt x="6811142" y="13236220"/>
                  </a:lnTo>
                  <a:lnTo>
                    <a:pt x="6803745" y="13208000"/>
                  </a:lnTo>
                  <a:close/>
                </a:path>
                <a:path w="18021300" h="15113000">
                  <a:moveTo>
                    <a:pt x="6265445" y="13208000"/>
                  </a:moveTo>
                  <a:lnTo>
                    <a:pt x="6247104" y="13208000"/>
                  </a:lnTo>
                  <a:lnTo>
                    <a:pt x="6266881" y="13230438"/>
                  </a:lnTo>
                  <a:lnTo>
                    <a:pt x="6265445" y="13208000"/>
                  </a:lnTo>
                  <a:close/>
                </a:path>
                <a:path w="18021300" h="15113000">
                  <a:moveTo>
                    <a:pt x="15204821" y="13208000"/>
                  </a:moveTo>
                  <a:lnTo>
                    <a:pt x="15195740" y="13208000"/>
                  </a:lnTo>
                  <a:lnTo>
                    <a:pt x="15199091" y="13212538"/>
                  </a:lnTo>
                  <a:lnTo>
                    <a:pt x="15204821" y="13208000"/>
                  </a:lnTo>
                  <a:close/>
                </a:path>
                <a:path w="18021300" h="15113000">
                  <a:moveTo>
                    <a:pt x="15125" y="13081000"/>
                  </a:moveTo>
                  <a:lnTo>
                    <a:pt x="6057" y="13081000"/>
                  </a:lnTo>
                  <a:lnTo>
                    <a:pt x="6057" y="13208000"/>
                  </a:lnTo>
                  <a:lnTo>
                    <a:pt x="15125" y="13081000"/>
                  </a:lnTo>
                  <a:close/>
                </a:path>
                <a:path w="18021300" h="15113000">
                  <a:moveTo>
                    <a:pt x="1137488" y="13081000"/>
                  </a:moveTo>
                  <a:lnTo>
                    <a:pt x="1102517" y="13081000"/>
                  </a:lnTo>
                  <a:lnTo>
                    <a:pt x="1092873" y="13208000"/>
                  </a:lnTo>
                  <a:lnTo>
                    <a:pt x="1125397" y="13208000"/>
                  </a:lnTo>
                  <a:lnTo>
                    <a:pt x="1137488" y="13081000"/>
                  </a:lnTo>
                  <a:close/>
                </a:path>
                <a:path w="18021300" h="15113000">
                  <a:moveTo>
                    <a:pt x="1185887" y="13081000"/>
                  </a:moveTo>
                  <a:lnTo>
                    <a:pt x="1161694" y="13081000"/>
                  </a:lnTo>
                  <a:lnTo>
                    <a:pt x="1167739" y="13208000"/>
                  </a:lnTo>
                  <a:lnTo>
                    <a:pt x="1231277" y="13208000"/>
                  </a:lnTo>
                  <a:lnTo>
                    <a:pt x="1185887" y="13081000"/>
                  </a:lnTo>
                  <a:close/>
                </a:path>
                <a:path w="18021300" h="15113000">
                  <a:moveTo>
                    <a:pt x="1323777" y="13081000"/>
                  </a:moveTo>
                  <a:lnTo>
                    <a:pt x="1288745" y="13081000"/>
                  </a:lnTo>
                  <a:lnTo>
                    <a:pt x="1283122" y="13208000"/>
                  </a:lnTo>
                  <a:lnTo>
                    <a:pt x="1309928" y="13208000"/>
                  </a:lnTo>
                  <a:lnTo>
                    <a:pt x="1323777" y="13081000"/>
                  </a:lnTo>
                  <a:close/>
                </a:path>
                <a:path w="18021300" h="15113000">
                  <a:moveTo>
                    <a:pt x="1908924" y="13081000"/>
                  </a:moveTo>
                  <a:lnTo>
                    <a:pt x="1778838" y="13081000"/>
                  </a:lnTo>
                  <a:lnTo>
                    <a:pt x="1775128" y="13092981"/>
                  </a:lnTo>
                  <a:lnTo>
                    <a:pt x="1884718" y="13208000"/>
                  </a:lnTo>
                  <a:lnTo>
                    <a:pt x="1924050" y="13208000"/>
                  </a:lnTo>
                  <a:lnTo>
                    <a:pt x="1908924" y="13081000"/>
                  </a:lnTo>
                  <a:close/>
                </a:path>
                <a:path w="18021300" h="15113000">
                  <a:moveTo>
                    <a:pt x="2408085" y="13081000"/>
                  </a:moveTo>
                  <a:lnTo>
                    <a:pt x="2402039" y="13081000"/>
                  </a:lnTo>
                  <a:lnTo>
                    <a:pt x="2392959" y="13208000"/>
                  </a:lnTo>
                  <a:lnTo>
                    <a:pt x="2468587" y="13208000"/>
                  </a:lnTo>
                  <a:lnTo>
                    <a:pt x="2408085" y="13081000"/>
                  </a:lnTo>
                  <a:close/>
                </a:path>
                <a:path w="18021300" h="15113000">
                  <a:moveTo>
                    <a:pt x="2538171" y="13081000"/>
                  </a:moveTo>
                  <a:lnTo>
                    <a:pt x="2462542" y="13081000"/>
                  </a:lnTo>
                  <a:lnTo>
                    <a:pt x="2520022" y="13208000"/>
                  </a:lnTo>
                  <a:lnTo>
                    <a:pt x="2549945" y="13208000"/>
                  </a:lnTo>
                  <a:lnTo>
                    <a:pt x="2538171" y="13081000"/>
                  </a:lnTo>
                  <a:close/>
                </a:path>
                <a:path w="18021300" h="15113000">
                  <a:moveTo>
                    <a:pt x="3089330" y="13081000"/>
                  </a:moveTo>
                  <a:lnTo>
                    <a:pt x="3046412" y="13081000"/>
                  </a:lnTo>
                  <a:lnTo>
                    <a:pt x="3057851" y="13208000"/>
                  </a:lnTo>
                  <a:lnTo>
                    <a:pt x="3100108" y="13208000"/>
                  </a:lnTo>
                  <a:lnTo>
                    <a:pt x="3089330" y="13081000"/>
                  </a:lnTo>
                  <a:close/>
                </a:path>
                <a:path w="18021300" h="15113000">
                  <a:moveTo>
                    <a:pt x="3245697" y="13081000"/>
                  </a:moveTo>
                  <a:lnTo>
                    <a:pt x="3226036" y="13081000"/>
                  </a:lnTo>
                  <a:lnTo>
                    <a:pt x="3219179" y="13208000"/>
                  </a:lnTo>
                  <a:lnTo>
                    <a:pt x="3235250" y="13208000"/>
                  </a:lnTo>
                  <a:lnTo>
                    <a:pt x="3245697" y="13081000"/>
                  </a:lnTo>
                  <a:close/>
                </a:path>
                <a:path w="18021300" h="15113000">
                  <a:moveTo>
                    <a:pt x="3685209" y="13081000"/>
                  </a:moveTo>
                  <a:lnTo>
                    <a:pt x="3633921" y="13081000"/>
                  </a:lnTo>
                  <a:lnTo>
                    <a:pt x="3624224" y="13208000"/>
                  </a:lnTo>
                  <a:lnTo>
                    <a:pt x="3672636" y="13208000"/>
                  </a:lnTo>
                  <a:lnTo>
                    <a:pt x="3685209" y="13081000"/>
                  </a:lnTo>
                  <a:close/>
                </a:path>
                <a:path w="18021300" h="15113000">
                  <a:moveTo>
                    <a:pt x="3754323" y="13081000"/>
                  </a:moveTo>
                  <a:lnTo>
                    <a:pt x="3723686" y="13081000"/>
                  </a:lnTo>
                  <a:lnTo>
                    <a:pt x="3715746" y="13208000"/>
                  </a:lnTo>
                  <a:lnTo>
                    <a:pt x="3835996" y="13208000"/>
                  </a:lnTo>
                  <a:lnTo>
                    <a:pt x="3825668" y="13159825"/>
                  </a:lnTo>
                  <a:lnTo>
                    <a:pt x="3754323" y="13081000"/>
                  </a:lnTo>
                  <a:close/>
                </a:path>
                <a:path w="18021300" h="15113000">
                  <a:moveTo>
                    <a:pt x="3917670" y="13081000"/>
                  </a:moveTo>
                  <a:lnTo>
                    <a:pt x="3808768" y="13081000"/>
                  </a:lnTo>
                  <a:lnTo>
                    <a:pt x="3825668" y="13159825"/>
                  </a:lnTo>
                  <a:lnTo>
                    <a:pt x="3869270" y="13208000"/>
                  </a:lnTo>
                  <a:lnTo>
                    <a:pt x="3875328" y="13208000"/>
                  </a:lnTo>
                  <a:lnTo>
                    <a:pt x="3917670" y="13081000"/>
                  </a:lnTo>
                  <a:close/>
                </a:path>
                <a:path w="18021300" h="15113000">
                  <a:moveTo>
                    <a:pt x="4367302" y="13081000"/>
                  </a:moveTo>
                  <a:lnTo>
                    <a:pt x="4350283" y="13081000"/>
                  </a:lnTo>
                  <a:lnTo>
                    <a:pt x="4328586" y="13208000"/>
                  </a:lnTo>
                  <a:lnTo>
                    <a:pt x="4361391" y="13208000"/>
                  </a:lnTo>
                  <a:lnTo>
                    <a:pt x="4367302" y="13081000"/>
                  </a:lnTo>
                  <a:close/>
                </a:path>
                <a:path w="18021300" h="15113000">
                  <a:moveTo>
                    <a:pt x="4438015" y="13081000"/>
                  </a:moveTo>
                  <a:lnTo>
                    <a:pt x="4393771" y="13081000"/>
                  </a:lnTo>
                  <a:lnTo>
                    <a:pt x="4399680" y="13208000"/>
                  </a:lnTo>
                  <a:lnTo>
                    <a:pt x="4444072" y="13208000"/>
                  </a:lnTo>
                  <a:lnTo>
                    <a:pt x="4438015" y="13081000"/>
                  </a:lnTo>
                  <a:close/>
                </a:path>
                <a:path w="18021300" h="15113000">
                  <a:moveTo>
                    <a:pt x="4505281" y="13081000"/>
                  </a:moveTo>
                  <a:lnTo>
                    <a:pt x="4458816" y="13081000"/>
                  </a:lnTo>
                  <a:lnTo>
                    <a:pt x="4471301" y="13208000"/>
                  </a:lnTo>
                  <a:lnTo>
                    <a:pt x="4517807" y="13208000"/>
                  </a:lnTo>
                  <a:lnTo>
                    <a:pt x="4505281" y="13081000"/>
                  </a:lnTo>
                  <a:close/>
                </a:path>
                <a:path w="18021300" h="15113000">
                  <a:moveTo>
                    <a:pt x="4562055" y="13081000"/>
                  </a:moveTo>
                  <a:lnTo>
                    <a:pt x="4532036" y="13081000"/>
                  </a:lnTo>
                  <a:lnTo>
                    <a:pt x="4517807" y="13208000"/>
                  </a:lnTo>
                  <a:lnTo>
                    <a:pt x="4532984" y="13208000"/>
                  </a:lnTo>
                  <a:lnTo>
                    <a:pt x="4562055" y="13081000"/>
                  </a:lnTo>
                  <a:close/>
                </a:path>
                <a:path w="18021300" h="15113000">
                  <a:moveTo>
                    <a:pt x="4947441" y="13081000"/>
                  </a:moveTo>
                  <a:lnTo>
                    <a:pt x="4924702" y="13208000"/>
                  </a:lnTo>
                  <a:lnTo>
                    <a:pt x="4970462" y="13208000"/>
                  </a:lnTo>
                  <a:lnTo>
                    <a:pt x="4947441" y="13081000"/>
                  </a:lnTo>
                  <a:close/>
                </a:path>
                <a:path w="18021300" h="15113000">
                  <a:moveTo>
                    <a:pt x="5133822" y="13081000"/>
                  </a:moveTo>
                  <a:lnTo>
                    <a:pt x="4973485" y="13081000"/>
                  </a:lnTo>
                  <a:lnTo>
                    <a:pt x="5091468" y="13208000"/>
                  </a:lnTo>
                  <a:lnTo>
                    <a:pt x="5094490" y="13208000"/>
                  </a:lnTo>
                  <a:lnTo>
                    <a:pt x="5133822" y="13081000"/>
                  </a:lnTo>
                  <a:close/>
                </a:path>
                <a:path w="18021300" h="15113000">
                  <a:moveTo>
                    <a:pt x="5204912" y="13081000"/>
                  </a:moveTo>
                  <a:lnTo>
                    <a:pt x="5133822" y="13081000"/>
                  </a:lnTo>
                  <a:lnTo>
                    <a:pt x="5173141" y="13208000"/>
                  </a:lnTo>
                  <a:lnTo>
                    <a:pt x="5197349" y="13208000"/>
                  </a:lnTo>
                  <a:lnTo>
                    <a:pt x="5204912" y="13081000"/>
                  </a:lnTo>
                  <a:close/>
                </a:path>
                <a:path w="18021300" h="15113000">
                  <a:moveTo>
                    <a:pt x="6340886" y="13081000"/>
                  </a:moveTo>
                  <a:lnTo>
                    <a:pt x="6286433" y="13081000"/>
                  </a:lnTo>
                  <a:lnTo>
                    <a:pt x="6277356" y="13208000"/>
                  </a:lnTo>
                  <a:lnTo>
                    <a:pt x="6349961" y="13208000"/>
                  </a:lnTo>
                  <a:lnTo>
                    <a:pt x="6340886" y="13081000"/>
                  </a:lnTo>
                  <a:close/>
                </a:path>
                <a:path w="18021300" h="15113000">
                  <a:moveTo>
                    <a:pt x="6422567" y="13081000"/>
                  </a:moveTo>
                  <a:lnTo>
                    <a:pt x="6400636" y="13081000"/>
                  </a:lnTo>
                  <a:lnTo>
                    <a:pt x="6396946" y="13208000"/>
                  </a:lnTo>
                  <a:lnTo>
                    <a:pt x="6422567" y="13208000"/>
                  </a:lnTo>
                  <a:lnTo>
                    <a:pt x="6422567" y="13081000"/>
                  </a:lnTo>
                  <a:close/>
                </a:path>
                <a:path w="18021300" h="15113000">
                  <a:moveTo>
                    <a:pt x="6510299" y="13081000"/>
                  </a:moveTo>
                  <a:lnTo>
                    <a:pt x="6480284" y="13081000"/>
                  </a:lnTo>
                  <a:lnTo>
                    <a:pt x="6474002" y="13208000"/>
                  </a:lnTo>
                  <a:lnTo>
                    <a:pt x="6505244" y="13208000"/>
                  </a:lnTo>
                  <a:lnTo>
                    <a:pt x="6510299" y="13081000"/>
                  </a:lnTo>
                  <a:close/>
                </a:path>
                <a:path w="18021300" h="15113000">
                  <a:moveTo>
                    <a:pt x="6976186" y="13081000"/>
                  </a:moveTo>
                  <a:lnTo>
                    <a:pt x="6870306" y="13081000"/>
                  </a:lnTo>
                  <a:lnTo>
                    <a:pt x="6879374" y="13208000"/>
                  </a:lnTo>
                  <a:lnTo>
                    <a:pt x="6927786" y="13208000"/>
                  </a:lnTo>
                  <a:lnTo>
                    <a:pt x="6976186" y="13081000"/>
                  </a:lnTo>
                  <a:close/>
                </a:path>
                <a:path w="18021300" h="15113000">
                  <a:moveTo>
                    <a:pt x="7021563" y="13081000"/>
                  </a:moveTo>
                  <a:lnTo>
                    <a:pt x="6976186" y="13081000"/>
                  </a:lnTo>
                  <a:lnTo>
                    <a:pt x="7069963" y="13208000"/>
                  </a:lnTo>
                  <a:lnTo>
                    <a:pt x="7115352" y="13208000"/>
                  </a:lnTo>
                  <a:lnTo>
                    <a:pt x="7021563" y="13081000"/>
                  </a:lnTo>
                  <a:close/>
                </a:path>
                <a:path w="18021300" h="15113000">
                  <a:moveTo>
                    <a:pt x="7638719" y="13081000"/>
                  </a:moveTo>
                  <a:lnTo>
                    <a:pt x="7620558" y="13081000"/>
                  </a:lnTo>
                  <a:lnTo>
                    <a:pt x="7653832" y="13208000"/>
                  </a:lnTo>
                  <a:lnTo>
                    <a:pt x="7729474" y="13208000"/>
                  </a:lnTo>
                  <a:lnTo>
                    <a:pt x="7638719" y="13081000"/>
                  </a:lnTo>
                  <a:close/>
                </a:path>
                <a:path w="18021300" h="15113000">
                  <a:moveTo>
                    <a:pt x="7805102" y="13081000"/>
                  </a:moveTo>
                  <a:lnTo>
                    <a:pt x="7735519" y="13081000"/>
                  </a:lnTo>
                  <a:lnTo>
                    <a:pt x="7741052" y="13208000"/>
                  </a:lnTo>
                  <a:lnTo>
                    <a:pt x="7793805" y="13208000"/>
                  </a:lnTo>
                  <a:lnTo>
                    <a:pt x="7805102" y="13081000"/>
                  </a:lnTo>
                  <a:close/>
                </a:path>
                <a:path w="18021300" h="15113000">
                  <a:moveTo>
                    <a:pt x="8304263" y="13081000"/>
                  </a:moveTo>
                  <a:lnTo>
                    <a:pt x="8192325" y="13081000"/>
                  </a:lnTo>
                  <a:lnTo>
                    <a:pt x="8153006" y="13208000"/>
                  </a:lnTo>
                  <a:lnTo>
                    <a:pt x="8310308" y="13208000"/>
                  </a:lnTo>
                  <a:lnTo>
                    <a:pt x="8304263" y="13081000"/>
                  </a:lnTo>
                  <a:close/>
                </a:path>
                <a:path w="18021300" h="15113000">
                  <a:moveTo>
                    <a:pt x="8869984" y="13081000"/>
                  </a:moveTo>
                  <a:lnTo>
                    <a:pt x="8821572" y="13081000"/>
                  </a:lnTo>
                  <a:lnTo>
                    <a:pt x="8830652" y="13208000"/>
                  </a:lnTo>
                  <a:lnTo>
                    <a:pt x="8882075" y="13208000"/>
                  </a:lnTo>
                  <a:lnTo>
                    <a:pt x="8869984" y="13081000"/>
                  </a:lnTo>
                  <a:close/>
                </a:path>
                <a:path w="18021300" h="15113000">
                  <a:moveTo>
                    <a:pt x="9108593" y="13081000"/>
                  </a:moveTo>
                  <a:lnTo>
                    <a:pt x="8954693" y="13081000"/>
                  </a:lnTo>
                  <a:lnTo>
                    <a:pt x="8954310" y="13208000"/>
                  </a:lnTo>
                  <a:lnTo>
                    <a:pt x="9072664" y="13208000"/>
                  </a:lnTo>
                  <a:lnTo>
                    <a:pt x="9108593" y="13081000"/>
                  </a:lnTo>
                  <a:close/>
                </a:path>
                <a:path w="18021300" h="15113000">
                  <a:moveTo>
                    <a:pt x="9583940" y="13081000"/>
                  </a:moveTo>
                  <a:lnTo>
                    <a:pt x="9536666" y="13081000"/>
                  </a:lnTo>
                  <a:lnTo>
                    <a:pt x="9520402" y="13208000"/>
                  </a:lnTo>
                  <a:lnTo>
                    <a:pt x="9590269" y="13208000"/>
                  </a:lnTo>
                  <a:lnTo>
                    <a:pt x="9583940" y="13081000"/>
                  </a:lnTo>
                  <a:close/>
                </a:path>
                <a:path w="18021300" h="15113000">
                  <a:moveTo>
                    <a:pt x="9656546" y="13081000"/>
                  </a:moveTo>
                  <a:lnTo>
                    <a:pt x="9614897" y="13081000"/>
                  </a:lnTo>
                  <a:lnTo>
                    <a:pt x="9632340" y="13208000"/>
                  </a:lnTo>
                  <a:lnTo>
                    <a:pt x="9668649" y="13208000"/>
                  </a:lnTo>
                  <a:lnTo>
                    <a:pt x="9656546" y="13081000"/>
                  </a:lnTo>
                  <a:close/>
                </a:path>
                <a:path w="18021300" h="15113000">
                  <a:moveTo>
                    <a:pt x="9747814" y="13081000"/>
                  </a:moveTo>
                  <a:lnTo>
                    <a:pt x="9730091" y="13081000"/>
                  </a:lnTo>
                  <a:lnTo>
                    <a:pt x="9717036" y="13208000"/>
                  </a:lnTo>
                  <a:lnTo>
                    <a:pt x="9726117" y="13208000"/>
                  </a:lnTo>
                  <a:lnTo>
                    <a:pt x="9747814" y="13081000"/>
                  </a:lnTo>
                  <a:close/>
                </a:path>
                <a:path w="18021300" h="15113000">
                  <a:moveTo>
                    <a:pt x="10173855" y="13081000"/>
                  </a:moveTo>
                  <a:lnTo>
                    <a:pt x="10127341" y="13081000"/>
                  </a:lnTo>
                  <a:lnTo>
                    <a:pt x="10121336" y="13208000"/>
                  </a:lnTo>
                  <a:lnTo>
                    <a:pt x="10173855" y="13208000"/>
                  </a:lnTo>
                  <a:lnTo>
                    <a:pt x="10173855" y="13081000"/>
                  </a:lnTo>
                  <a:close/>
                </a:path>
                <a:path w="18021300" h="15113000">
                  <a:moveTo>
                    <a:pt x="10252519" y="13081000"/>
                  </a:moveTo>
                  <a:lnTo>
                    <a:pt x="10238517" y="13081000"/>
                  </a:lnTo>
                  <a:lnTo>
                    <a:pt x="10251233" y="13208000"/>
                  </a:lnTo>
                  <a:lnTo>
                    <a:pt x="10324361" y="13208000"/>
                  </a:lnTo>
                  <a:lnTo>
                    <a:pt x="10320861" y="13154564"/>
                  </a:lnTo>
                  <a:lnTo>
                    <a:pt x="10252519" y="13081000"/>
                  </a:lnTo>
                  <a:close/>
                </a:path>
                <a:path w="18021300" h="15113000">
                  <a:moveTo>
                    <a:pt x="10418902" y="13081000"/>
                  </a:moveTo>
                  <a:lnTo>
                    <a:pt x="10316041" y="13081000"/>
                  </a:lnTo>
                  <a:lnTo>
                    <a:pt x="10320861" y="13154564"/>
                  </a:lnTo>
                  <a:lnTo>
                    <a:pt x="10370502" y="13208000"/>
                  </a:lnTo>
                  <a:lnTo>
                    <a:pt x="10376547" y="13208000"/>
                  </a:lnTo>
                  <a:lnTo>
                    <a:pt x="10418902" y="13081000"/>
                  </a:lnTo>
                  <a:close/>
                </a:path>
                <a:path w="18021300" h="15113000">
                  <a:moveTo>
                    <a:pt x="10866628" y="13081000"/>
                  </a:moveTo>
                  <a:lnTo>
                    <a:pt x="10833688" y="13081000"/>
                  </a:lnTo>
                  <a:lnTo>
                    <a:pt x="10828439" y="13208000"/>
                  </a:lnTo>
                  <a:lnTo>
                    <a:pt x="10852683" y="13208000"/>
                  </a:lnTo>
                  <a:lnTo>
                    <a:pt x="10866628" y="13081000"/>
                  </a:lnTo>
                  <a:close/>
                </a:path>
                <a:path w="18021300" h="15113000">
                  <a:moveTo>
                    <a:pt x="10943780" y="13081000"/>
                  </a:moveTo>
                  <a:lnTo>
                    <a:pt x="10919951" y="13081000"/>
                  </a:lnTo>
                  <a:lnTo>
                    <a:pt x="10921085" y="13208000"/>
                  </a:lnTo>
                  <a:lnTo>
                    <a:pt x="10933097" y="13208000"/>
                  </a:lnTo>
                  <a:lnTo>
                    <a:pt x="10943780" y="13081000"/>
                  </a:lnTo>
                  <a:close/>
                </a:path>
                <a:path w="18021300" h="15113000">
                  <a:moveTo>
                    <a:pt x="11420259" y="13081000"/>
                  </a:moveTo>
                  <a:lnTo>
                    <a:pt x="11386596" y="13081000"/>
                  </a:lnTo>
                  <a:lnTo>
                    <a:pt x="11381347" y="13208000"/>
                  </a:lnTo>
                  <a:lnTo>
                    <a:pt x="11405696" y="13208000"/>
                  </a:lnTo>
                  <a:lnTo>
                    <a:pt x="11420259" y="13081000"/>
                  </a:lnTo>
                  <a:close/>
                </a:path>
                <a:path w="18021300" h="15113000">
                  <a:moveTo>
                    <a:pt x="11555991" y="13114873"/>
                  </a:moveTo>
                  <a:lnTo>
                    <a:pt x="11604790" y="13208000"/>
                  </a:lnTo>
                  <a:lnTo>
                    <a:pt x="11638064" y="13208000"/>
                  </a:lnTo>
                  <a:lnTo>
                    <a:pt x="11555991" y="13114873"/>
                  </a:lnTo>
                  <a:close/>
                </a:path>
                <a:path w="18021300" h="15113000">
                  <a:moveTo>
                    <a:pt x="11675506" y="13081000"/>
                  </a:moveTo>
                  <a:lnTo>
                    <a:pt x="11648282" y="13081000"/>
                  </a:lnTo>
                  <a:lnTo>
                    <a:pt x="11645115" y="13208000"/>
                  </a:lnTo>
                  <a:lnTo>
                    <a:pt x="11672247" y="13208000"/>
                  </a:lnTo>
                  <a:lnTo>
                    <a:pt x="11675506" y="13081000"/>
                  </a:lnTo>
                  <a:close/>
                </a:path>
                <a:path w="18021300" h="15113000">
                  <a:moveTo>
                    <a:pt x="12140808" y="13161829"/>
                  </a:moveTo>
                  <a:lnTo>
                    <a:pt x="12158408" y="13208000"/>
                  </a:lnTo>
                  <a:lnTo>
                    <a:pt x="12159617" y="13182607"/>
                  </a:lnTo>
                  <a:lnTo>
                    <a:pt x="12140808" y="13161829"/>
                  </a:lnTo>
                  <a:close/>
                </a:path>
                <a:path w="18021300" h="15113000">
                  <a:moveTo>
                    <a:pt x="12215888" y="13081000"/>
                  </a:moveTo>
                  <a:lnTo>
                    <a:pt x="12164453" y="13081000"/>
                  </a:lnTo>
                  <a:lnTo>
                    <a:pt x="12159617" y="13182607"/>
                  </a:lnTo>
                  <a:lnTo>
                    <a:pt x="12182602" y="13208000"/>
                  </a:lnTo>
                  <a:lnTo>
                    <a:pt x="12324791" y="13208000"/>
                  </a:lnTo>
                  <a:lnTo>
                    <a:pt x="12215888" y="13081000"/>
                  </a:lnTo>
                  <a:close/>
                </a:path>
                <a:path w="18021300" h="15113000">
                  <a:moveTo>
                    <a:pt x="12820929" y="13081000"/>
                  </a:moveTo>
                  <a:lnTo>
                    <a:pt x="12778197" y="13081000"/>
                  </a:lnTo>
                  <a:lnTo>
                    <a:pt x="12769454" y="13208000"/>
                  </a:lnTo>
                  <a:lnTo>
                    <a:pt x="12826974" y="13208000"/>
                  </a:lnTo>
                  <a:lnTo>
                    <a:pt x="12820929" y="13081000"/>
                  </a:lnTo>
                  <a:close/>
                </a:path>
                <a:path w="18021300" h="15113000">
                  <a:moveTo>
                    <a:pt x="12890512" y="13081000"/>
                  </a:moveTo>
                  <a:lnTo>
                    <a:pt x="12823952" y="13081000"/>
                  </a:lnTo>
                  <a:lnTo>
                    <a:pt x="12911683" y="13208000"/>
                  </a:lnTo>
                  <a:lnTo>
                    <a:pt x="12929844" y="13208000"/>
                  </a:lnTo>
                  <a:lnTo>
                    <a:pt x="12890512" y="13081000"/>
                  </a:lnTo>
                  <a:close/>
                </a:path>
                <a:path w="18021300" h="15113000">
                  <a:moveTo>
                    <a:pt x="13407834" y="13081000"/>
                  </a:moveTo>
                  <a:lnTo>
                    <a:pt x="13368502" y="13081000"/>
                  </a:lnTo>
                  <a:lnTo>
                    <a:pt x="13410857" y="13208000"/>
                  </a:lnTo>
                  <a:lnTo>
                    <a:pt x="13510679" y="13208000"/>
                  </a:lnTo>
                  <a:lnTo>
                    <a:pt x="13407834" y="13081000"/>
                  </a:lnTo>
                  <a:close/>
                </a:path>
                <a:path w="18021300" h="15113000">
                  <a:moveTo>
                    <a:pt x="13595388" y="13081000"/>
                  </a:moveTo>
                  <a:lnTo>
                    <a:pt x="13546988" y="13081000"/>
                  </a:lnTo>
                  <a:lnTo>
                    <a:pt x="13556068" y="13208000"/>
                  </a:lnTo>
                  <a:lnTo>
                    <a:pt x="13604468" y="13208000"/>
                  </a:lnTo>
                  <a:lnTo>
                    <a:pt x="13595388" y="13081000"/>
                  </a:lnTo>
                  <a:close/>
                </a:path>
                <a:path w="18021300" h="15113000">
                  <a:moveTo>
                    <a:pt x="14161109" y="13081000"/>
                  </a:moveTo>
                  <a:lnTo>
                    <a:pt x="14100606" y="13081000"/>
                  </a:lnTo>
                  <a:lnTo>
                    <a:pt x="14109674" y="13208000"/>
                  </a:lnTo>
                  <a:lnTo>
                    <a:pt x="14266989" y="13208000"/>
                  </a:lnTo>
                  <a:lnTo>
                    <a:pt x="14161109" y="13081000"/>
                  </a:lnTo>
                  <a:close/>
                </a:path>
                <a:path w="18021300" h="15113000">
                  <a:moveTo>
                    <a:pt x="14769185" y="13081000"/>
                  </a:moveTo>
                  <a:lnTo>
                    <a:pt x="14716430" y="13081000"/>
                  </a:lnTo>
                  <a:lnTo>
                    <a:pt x="14705647" y="13208000"/>
                  </a:lnTo>
                  <a:lnTo>
                    <a:pt x="14775243" y="13208000"/>
                  </a:lnTo>
                  <a:lnTo>
                    <a:pt x="14769185" y="13081000"/>
                  </a:lnTo>
                  <a:close/>
                </a:path>
                <a:path w="18021300" h="15113000">
                  <a:moveTo>
                    <a:pt x="14921572" y="13081000"/>
                  </a:moveTo>
                  <a:lnTo>
                    <a:pt x="14897374" y="13081000"/>
                  </a:lnTo>
                  <a:lnTo>
                    <a:pt x="14891090" y="13208000"/>
                  </a:lnTo>
                  <a:lnTo>
                    <a:pt x="14913111" y="13208000"/>
                  </a:lnTo>
                  <a:lnTo>
                    <a:pt x="14921572" y="13081000"/>
                  </a:lnTo>
                  <a:close/>
                </a:path>
                <a:path w="18021300" h="15113000">
                  <a:moveTo>
                    <a:pt x="15356077" y="13081000"/>
                  </a:moveTo>
                  <a:lnTo>
                    <a:pt x="15319781" y="13081000"/>
                  </a:lnTo>
                  <a:lnTo>
                    <a:pt x="15331871" y="13208000"/>
                  </a:lnTo>
                  <a:lnTo>
                    <a:pt x="15442719" y="13208000"/>
                  </a:lnTo>
                  <a:lnTo>
                    <a:pt x="15437510" y="13166466"/>
                  </a:lnTo>
                  <a:lnTo>
                    <a:pt x="15356077" y="13081000"/>
                  </a:lnTo>
                  <a:close/>
                </a:path>
                <a:path w="18021300" h="15113000">
                  <a:moveTo>
                    <a:pt x="15437510" y="13166466"/>
                  </a:moveTo>
                  <a:lnTo>
                    <a:pt x="15442719" y="13208000"/>
                  </a:lnTo>
                  <a:lnTo>
                    <a:pt x="15477083" y="13208000"/>
                  </a:lnTo>
                  <a:lnTo>
                    <a:pt x="15437510" y="13166466"/>
                  </a:lnTo>
                  <a:close/>
                </a:path>
                <a:path w="18021300" h="15113000">
                  <a:moveTo>
                    <a:pt x="15585858" y="13081000"/>
                  </a:moveTo>
                  <a:lnTo>
                    <a:pt x="15426793" y="13081000"/>
                  </a:lnTo>
                  <a:lnTo>
                    <a:pt x="15437510" y="13166466"/>
                  </a:lnTo>
                  <a:lnTo>
                    <a:pt x="15477083" y="13208000"/>
                  </a:lnTo>
                  <a:lnTo>
                    <a:pt x="15564827" y="13208000"/>
                  </a:lnTo>
                  <a:lnTo>
                    <a:pt x="15585858" y="13081000"/>
                  </a:lnTo>
                  <a:close/>
                </a:path>
                <a:path w="18021300" h="15113000">
                  <a:moveTo>
                    <a:pt x="16067011" y="13081000"/>
                  </a:moveTo>
                  <a:lnTo>
                    <a:pt x="16051872" y="13081000"/>
                  </a:lnTo>
                  <a:lnTo>
                    <a:pt x="16109365" y="13208000"/>
                  </a:lnTo>
                  <a:lnTo>
                    <a:pt x="16127514" y="13208000"/>
                  </a:lnTo>
                  <a:lnTo>
                    <a:pt x="16067011" y="13081000"/>
                  </a:lnTo>
                  <a:close/>
                </a:path>
                <a:path w="18021300" h="15113000">
                  <a:moveTo>
                    <a:pt x="16239451" y="13081000"/>
                  </a:moveTo>
                  <a:lnTo>
                    <a:pt x="16151707" y="13081000"/>
                  </a:lnTo>
                  <a:lnTo>
                    <a:pt x="16172225" y="13208000"/>
                  </a:lnTo>
                  <a:lnTo>
                    <a:pt x="16215533" y="13208000"/>
                  </a:lnTo>
                  <a:lnTo>
                    <a:pt x="16239451" y="13081000"/>
                  </a:lnTo>
                  <a:close/>
                </a:path>
                <a:path w="18021300" h="15113000">
                  <a:moveTo>
                    <a:pt x="16708686" y="13081000"/>
                  </a:moveTo>
                  <a:lnTo>
                    <a:pt x="16672810" y="13081000"/>
                  </a:lnTo>
                  <a:lnTo>
                    <a:pt x="16688034" y="13208000"/>
                  </a:lnTo>
                  <a:lnTo>
                    <a:pt x="16707977" y="13208000"/>
                  </a:lnTo>
                  <a:lnTo>
                    <a:pt x="16708686" y="13081000"/>
                  </a:lnTo>
                  <a:close/>
                </a:path>
                <a:path w="18021300" h="15113000">
                  <a:moveTo>
                    <a:pt x="16802138" y="13081000"/>
                  </a:moveTo>
                  <a:lnTo>
                    <a:pt x="16783989" y="13081000"/>
                  </a:lnTo>
                  <a:lnTo>
                    <a:pt x="16797742" y="13208000"/>
                  </a:lnTo>
                  <a:lnTo>
                    <a:pt x="16828609" y="13208000"/>
                  </a:lnTo>
                  <a:lnTo>
                    <a:pt x="16821915" y="13103438"/>
                  </a:lnTo>
                  <a:lnTo>
                    <a:pt x="16802138" y="13081000"/>
                  </a:lnTo>
                  <a:close/>
                </a:path>
                <a:path w="18021300" h="15113000">
                  <a:moveTo>
                    <a:pt x="16911053" y="13081000"/>
                  </a:moveTo>
                  <a:lnTo>
                    <a:pt x="16820478" y="13081000"/>
                  </a:lnTo>
                  <a:lnTo>
                    <a:pt x="16821915" y="13103438"/>
                  </a:lnTo>
                  <a:lnTo>
                    <a:pt x="16914075" y="13208000"/>
                  </a:lnTo>
                  <a:lnTo>
                    <a:pt x="16932211" y="13208000"/>
                  </a:lnTo>
                  <a:lnTo>
                    <a:pt x="16911053" y="13081000"/>
                  </a:lnTo>
                  <a:close/>
                </a:path>
                <a:path w="18021300" h="15113000">
                  <a:moveTo>
                    <a:pt x="17291469" y="13081000"/>
                  </a:moveTo>
                  <a:lnTo>
                    <a:pt x="17240423" y="13081000"/>
                  </a:lnTo>
                  <a:lnTo>
                    <a:pt x="17229311" y="13208000"/>
                  </a:lnTo>
                  <a:lnTo>
                    <a:pt x="17280597" y="13208000"/>
                  </a:lnTo>
                  <a:lnTo>
                    <a:pt x="17291469" y="13081000"/>
                  </a:lnTo>
                  <a:close/>
                </a:path>
                <a:path w="18021300" h="15113000">
                  <a:moveTo>
                    <a:pt x="17352733" y="13081000"/>
                  </a:moveTo>
                  <a:lnTo>
                    <a:pt x="17331550" y="13081000"/>
                  </a:lnTo>
                  <a:lnTo>
                    <a:pt x="17319074" y="13208000"/>
                  </a:lnTo>
                  <a:lnTo>
                    <a:pt x="17431385" y="13208000"/>
                  </a:lnTo>
                  <a:lnTo>
                    <a:pt x="17420122" y="13155446"/>
                  </a:lnTo>
                  <a:lnTo>
                    <a:pt x="17352733" y="13081000"/>
                  </a:lnTo>
                  <a:close/>
                </a:path>
                <a:path w="18021300" h="15113000">
                  <a:moveTo>
                    <a:pt x="17516094" y="13081000"/>
                  </a:moveTo>
                  <a:lnTo>
                    <a:pt x="17404168" y="13081000"/>
                  </a:lnTo>
                  <a:lnTo>
                    <a:pt x="17420122" y="13155446"/>
                  </a:lnTo>
                  <a:lnTo>
                    <a:pt x="17467694" y="13208000"/>
                  </a:lnTo>
                  <a:lnTo>
                    <a:pt x="17473739" y="13208000"/>
                  </a:lnTo>
                  <a:lnTo>
                    <a:pt x="17516094" y="13081000"/>
                  </a:lnTo>
                  <a:close/>
                </a:path>
                <a:path w="18021300" h="15113000">
                  <a:moveTo>
                    <a:pt x="12109996" y="13081000"/>
                  </a:moveTo>
                  <a:lnTo>
                    <a:pt x="12067641" y="13081000"/>
                  </a:lnTo>
                  <a:lnTo>
                    <a:pt x="12140808" y="13161829"/>
                  </a:lnTo>
                  <a:lnTo>
                    <a:pt x="12109996" y="13081000"/>
                  </a:lnTo>
                  <a:close/>
                </a:path>
                <a:path w="18021300" h="15113000">
                  <a:moveTo>
                    <a:pt x="3808768" y="13081000"/>
                  </a:moveTo>
                  <a:lnTo>
                    <a:pt x="3754323" y="13081000"/>
                  </a:lnTo>
                  <a:lnTo>
                    <a:pt x="3825668" y="13159825"/>
                  </a:lnTo>
                  <a:lnTo>
                    <a:pt x="3808768" y="13081000"/>
                  </a:lnTo>
                  <a:close/>
                </a:path>
                <a:path w="18021300" h="15113000">
                  <a:moveTo>
                    <a:pt x="17404168" y="13081000"/>
                  </a:moveTo>
                  <a:lnTo>
                    <a:pt x="17352733" y="13081000"/>
                  </a:lnTo>
                  <a:lnTo>
                    <a:pt x="17420122" y="13155446"/>
                  </a:lnTo>
                  <a:lnTo>
                    <a:pt x="17404168" y="13081000"/>
                  </a:lnTo>
                  <a:close/>
                </a:path>
                <a:path w="18021300" h="15113000">
                  <a:moveTo>
                    <a:pt x="10316041" y="13081000"/>
                  </a:moveTo>
                  <a:lnTo>
                    <a:pt x="10252519" y="13081000"/>
                  </a:lnTo>
                  <a:lnTo>
                    <a:pt x="10320861" y="13154564"/>
                  </a:lnTo>
                  <a:lnTo>
                    <a:pt x="10316041" y="13081000"/>
                  </a:lnTo>
                  <a:close/>
                </a:path>
                <a:path w="18021300" h="15113000">
                  <a:moveTo>
                    <a:pt x="11538242" y="13081000"/>
                  </a:moveTo>
                  <a:lnTo>
                    <a:pt x="11526139" y="13081000"/>
                  </a:lnTo>
                  <a:lnTo>
                    <a:pt x="11555991" y="13114873"/>
                  </a:lnTo>
                  <a:lnTo>
                    <a:pt x="11538242" y="13081000"/>
                  </a:lnTo>
                  <a:close/>
                </a:path>
                <a:path w="18021300" h="15113000">
                  <a:moveTo>
                    <a:pt x="16820478" y="13081000"/>
                  </a:moveTo>
                  <a:lnTo>
                    <a:pt x="16802138" y="13081000"/>
                  </a:lnTo>
                  <a:lnTo>
                    <a:pt x="16821915" y="13103438"/>
                  </a:lnTo>
                  <a:lnTo>
                    <a:pt x="16820478" y="13081000"/>
                  </a:lnTo>
                  <a:close/>
                </a:path>
                <a:path w="18021300" h="15113000">
                  <a:moveTo>
                    <a:pt x="1778838" y="13081000"/>
                  </a:moveTo>
                  <a:lnTo>
                    <a:pt x="1763712" y="13081000"/>
                  </a:lnTo>
                  <a:lnTo>
                    <a:pt x="1775128" y="13092981"/>
                  </a:lnTo>
                  <a:lnTo>
                    <a:pt x="1778838" y="13081000"/>
                  </a:lnTo>
                  <a:close/>
                </a:path>
                <a:path w="18021300" h="15113000">
                  <a:moveTo>
                    <a:pt x="86790" y="12954000"/>
                  </a:moveTo>
                  <a:lnTo>
                    <a:pt x="49541" y="12954000"/>
                  </a:lnTo>
                  <a:lnTo>
                    <a:pt x="63392" y="13081000"/>
                  </a:lnTo>
                  <a:lnTo>
                    <a:pt x="99834" y="13081000"/>
                  </a:lnTo>
                  <a:lnTo>
                    <a:pt x="86790" y="12954000"/>
                  </a:lnTo>
                  <a:close/>
                </a:path>
                <a:path w="18021300" h="15113000">
                  <a:moveTo>
                    <a:pt x="216066" y="12954000"/>
                  </a:moveTo>
                  <a:lnTo>
                    <a:pt x="193951" y="12954000"/>
                  </a:lnTo>
                  <a:lnTo>
                    <a:pt x="175463" y="13081000"/>
                  </a:lnTo>
                  <a:lnTo>
                    <a:pt x="190588" y="13081000"/>
                  </a:lnTo>
                  <a:lnTo>
                    <a:pt x="216066" y="12954000"/>
                  </a:lnTo>
                  <a:close/>
                </a:path>
                <a:path w="18021300" h="15113000">
                  <a:moveTo>
                    <a:pt x="689749" y="12954000"/>
                  </a:moveTo>
                  <a:lnTo>
                    <a:pt x="644385" y="12954000"/>
                  </a:lnTo>
                  <a:lnTo>
                    <a:pt x="653453" y="13081000"/>
                  </a:lnTo>
                  <a:lnTo>
                    <a:pt x="701865" y="13081000"/>
                  </a:lnTo>
                  <a:lnTo>
                    <a:pt x="689749" y="12954000"/>
                  </a:lnTo>
                  <a:close/>
                </a:path>
                <a:path w="18021300" h="15113000">
                  <a:moveTo>
                    <a:pt x="1321134" y="12954000"/>
                  </a:moveTo>
                  <a:lnTo>
                    <a:pt x="1306386" y="12954000"/>
                  </a:lnTo>
                  <a:lnTo>
                    <a:pt x="1301992" y="13081000"/>
                  </a:lnTo>
                  <a:lnTo>
                    <a:pt x="1320896" y="13081000"/>
                  </a:lnTo>
                  <a:lnTo>
                    <a:pt x="1321134" y="12954000"/>
                  </a:lnTo>
                  <a:close/>
                </a:path>
                <a:path w="18021300" h="15113000">
                  <a:moveTo>
                    <a:pt x="1439304" y="12954000"/>
                  </a:moveTo>
                  <a:lnTo>
                    <a:pt x="1400683" y="12954000"/>
                  </a:lnTo>
                  <a:lnTo>
                    <a:pt x="1414867" y="13081000"/>
                  </a:lnTo>
                  <a:lnTo>
                    <a:pt x="1447955" y="13081000"/>
                  </a:lnTo>
                  <a:lnTo>
                    <a:pt x="1439304" y="12954000"/>
                  </a:lnTo>
                  <a:close/>
                </a:path>
                <a:path w="18021300" h="15113000">
                  <a:moveTo>
                    <a:pt x="1899856" y="12954000"/>
                  </a:moveTo>
                  <a:lnTo>
                    <a:pt x="1868228" y="12954000"/>
                  </a:lnTo>
                  <a:lnTo>
                    <a:pt x="1863926" y="13081000"/>
                  </a:lnTo>
                  <a:lnTo>
                    <a:pt x="1970189" y="13081000"/>
                  </a:lnTo>
                  <a:lnTo>
                    <a:pt x="1961682" y="13018889"/>
                  </a:lnTo>
                  <a:lnTo>
                    <a:pt x="1899856" y="12954000"/>
                  </a:lnTo>
                  <a:close/>
                </a:path>
                <a:path w="18021300" h="15113000">
                  <a:moveTo>
                    <a:pt x="1961682" y="13018889"/>
                  </a:moveTo>
                  <a:lnTo>
                    <a:pt x="1970189" y="13081000"/>
                  </a:lnTo>
                  <a:lnTo>
                    <a:pt x="2020862" y="13081000"/>
                  </a:lnTo>
                  <a:lnTo>
                    <a:pt x="1961682" y="13018889"/>
                  </a:lnTo>
                  <a:close/>
                </a:path>
                <a:path w="18021300" h="15113000">
                  <a:moveTo>
                    <a:pt x="2033335" y="12954000"/>
                  </a:moveTo>
                  <a:lnTo>
                    <a:pt x="1952796" y="12954000"/>
                  </a:lnTo>
                  <a:lnTo>
                    <a:pt x="1961682" y="13018889"/>
                  </a:lnTo>
                  <a:lnTo>
                    <a:pt x="2020862" y="13081000"/>
                  </a:lnTo>
                  <a:lnTo>
                    <a:pt x="2042833" y="13081000"/>
                  </a:lnTo>
                  <a:lnTo>
                    <a:pt x="2033335" y="12954000"/>
                  </a:lnTo>
                  <a:close/>
                </a:path>
                <a:path w="18021300" h="15113000">
                  <a:moveTo>
                    <a:pt x="2143002" y="12954000"/>
                  </a:moveTo>
                  <a:lnTo>
                    <a:pt x="2099513" y="12954000"/>
                  </a:lnTo>
                  <a:lnTo>
                    <a:pt x="2099513" y="13081000"/>
                  </a:lnTo>
                  <a:lnTo>
                    <a:pt x="2129626" y="13081000"/>
                  </a:lnTo>
                  <a:lnTo>
                    <a:pt x="2143002" y="12954000"/>
                  </a:lnTo>
                  <a:close/>
                </a:path>
                <a:path w="18021300" h="15113000">
                  <a:moveTo>
                    <a:pt x="3221309" y="12954000"/>
                  </a:moveTo>
                  <a:lnTo>
                    <a:pt x="3204002" y="12954000"/>
                  </a:lnTo>
                  <a:lnTo>
                    <a:pt x="3213554" y="13081000"/>
                  </a:lnTo>
                  <a:lnTo>
                    <a:pt x="3233978" y="13081000"/>
                  </a:lnTo>
                  <a:lnTo>
                    <a:pt x="3221309" y="12954000"/>
                  </a:lnTo>
                  <a:close/>
                </a:path>
                <a:path w="18021300" h="15113000">
                  <a:moveTo>
                    <a:pt x="3264230" y="12954000"/>
                  </a:moveTo>
                  <a:lnTo>
                    <a:pt x="3238514" y="12954000"/>
                  </a:lnTo>
                  <a:lnTo>
                    <a:pt x="3235112" y="13081000"/>
                  </a:lnTo>
                  <a:lnTo>
                    <a:pt x="3250757" y="13081000"/>
                  </a:lnTo>
                  <a:lnTo>
                    <a:pt x="3264230" y="12954000"/>
                  </a:lnTo>
                  <a:close/>
                </a:path>
                <a:path w="18021300" h="15113000">
                  <a:moveTo>
                    <a:pt x="3342881" y="12954000"/>
                  </a:moveTo>
                  <a:lnTo>
                    <a:pt x="3301238" y="12954000"/>
                  </a:lnTo>
                  <a:lnTo>
                    <a:pt x="3312629" y="13081000"/>
                  </a:lnTo>
                  <a:lnTo>
                    <a:pt x="3361221" y="13081000"/>
                  </a:lnTo>
                  <a:lnTo>
                    <a:pt x="3342881" y="12954000"/>
                  </a:lnTo>
                  <a:close/>
                </a:path>
                <a:path w="18021300" h="15113000">
                  <a:moveTo>
                    <a:pt x="3468672" y="12954000"/>
                  </a:moveTo>
                  <a:lnTo>
                    <a:pt x="3345903" y="12954000"/>
                  </a:lnTo>
                  <a:lnTo>
                    <a:pt x="3457841" y="13081000"/>
                  </a:lnTo>
                  <a:lnTo>
                    <a:pt x="3460492" y="13081000"/>
                  </a:lnTo>
                  <a:lnTo>
                    <a:pt x="3468672" y="12954000"/>
                  </a:lnTo>
                  <a:close/>
                </a:path>
                <a:path w="18021300" h="15113000">
                  <a:moveTo>
                    <a:pt x="4008437" y="12827000"/>
                  </a:moveTo>
                  <a:lnTo>
                    <a:pt x="4002379" y="12827000"/>
                  </a:lnTo>
                  <a:lnTo>
                    <a:pt x="3842042" y="12954000"/>
                  </a:lnTo>
                  <a:lnTo>
                    <a:pt x="3851122" y="13081000"/>
                  </a:lnTo>
                  <a:lnTo>
                    <a:pt x="3902544" y="13081000"/>
                  </a:lnTo>
                  <a:lnTo>
                    <a:pt x="3896499" y="12954000"/>
                  </a:lnTo>
                  <a:lnTo>
                    <a:pt x="4032643" y="12954000"/>
                  </a:lnTo>
                  <a:lnTo>
                    <a:pt x="4008437" y="12827000"/>
                  </a:lnTo>
                  <a:close/>
                </a:path>
                <a:path w="18021300" h="15113000">
                  <a:moveTo>
                    <a:pt x="3993311" y="12954000"/>
                  </a:moveTo>
                  <a:lnTo>
                    <a:pt x="3944899" y="12954000"/>
                  </a:lnTo>
                  <a:lnTo>
                    <a:pt x="4041711" y="13081000"/>
                  </a:lnTo>
                  <a:lnTo>
                    <a:pt x="4087088" y="13081000"/>
                  </a:lnTo>
                  <a:lnTo>
                    <a:pt x="3993311" y="12954000"/>
                  </a:lnTo>
                  <a:close/>
                </a:path>
                <a:path w="18021300" h="15113000">
                  <a:moveTo>
                    <a:pt x="4573019" y="12954000"/>
                  </a:moveTo>
                  <a:lnTo>
                    <a:pt x="4549996" y="12954000"/>
                  </a:lnTo>
                  <a:lnTo>
                    <a:pt x="4540872" y="13081000"/>
                  </a:lnTo>
                  <a:lnTo>
                    <a:pt x="4565878" y="13081000"/>
                  </a:lnTo>
                  <a:lnTo>
                    <a:pt x="4573019" y="12954000"/>
                  </a:lnTo>
                  <a:close/>
                </a:path>
                <a:path w="18021300" h="15113000">
                  <a:moveTo>
                    <a:pt x="4640707" y="12954000"/>
                  </a:moveTo>
                  <a:lnTo>
                    <a:pt x="4634661" y="12954000"/>
                  </a:lnTo>
                  <a:lnTo>
                    <a:pt x="4601375" y="13081000"/>
                  </a:lnTo>
                  <a:lnTo>
                    <a:pt x="4613478" y="13081000"/>
                  </a:lnTo>
                  <a:lnTo>
                    <a:pt x="4642954" y="12957253"/>
                  </a:lnTo>
                  <a:lnTo>
                    <a:pt x="4640707" y="12954000"/>
                  </a:lnTo>
                  <a:close/>
                </a:path>
                <a:path w="18021300" h="15113000">
                  <a:moveTo>
                    <a:pt x="4645863" y="12961465"/>
                  </a:moveTo>
                  <a:lnTo>
                    <a:pt x="4680038" y="13081000"/>
                  </a:lnTo>
                  <a:lnTo>
                    <a:pt x="4695164" y="13081000"/>
                  </a:lnTo>
                  <a:lnTo>
                    <a:pt x="4659516" y="12981227"/>
                  </a:lnTo>
                  <a:lnTo>
                    <a:pt x="4645863" y="12961465"/>
                  </a:lnTo>
                  <a:close/>
                </a:path>
                <a:path w="18021300" h="15113000">
                  <a:moveTo>
                    <a:pt x="4749622" y="12954000"/>
                  </a:moveTo>
                  <a:lnTo>
                    <a:pt x="4649787" y="12954000"/>
                  </a:lnTo>
                  <a:lnTo>
                    <a:pt x="4659516" y="12981227"/>
                  </a:lnTo>
                  <a:lnTo>
                    <a:pt x="4728438" y="13081000"/>
                  </a:lnTo>
                  <a:lnTo>
                    <a:pt x="4734483" y="13081000"/>
                  </a:lnTo>
                  <a:lnTo>
                    <a:pt x="4749622" y="12954000"/>
                  </a:lnTo>
                  <a:close/>
                </a:path>
                <a:path w="18021300" h="15113000">
                  <a:moveTo>
                    <a:pt x="5279034" y="12954000"/>
                  </a:moveTo>
                  <a:lnTo>
                    <a:pt x="5124742" y="12954000"/>
                  </a:lnTo>
                  <a:lnTo>
                    <a:pt x="5230634" y="13081000"/>
                  </a:lnTo>
                  <a:lnTo>
                    <a:pt x="5291137" y="13081000"/>
                  </a:lnTo>
                  <a:lnTo>
                    <a:pt x="5279034" y="12954000"/>
                  </a:lnTo>
                  <a:close/>
                </a:path>
                <a:path w="18021300" h="15113000">
                  <a:moveTo>
                    <a:pt x="6498196" y="12954000"/>
                  </a:moveTo>
                  <a:lnTo>
                    <a:pt x="6471729" y="12954000"/>
                  </a:lnTo>
                  <a:lnTo>
                    <a:pt x="6463218" y="13081000"/>
                  </a:lnTo>
                  <a:lnTo>
                    <a:pt x="6490915" y="13081000"/>
                  </a:lnTo>
                  <a:lnTo>
                    <a:pt x="6498196" y="12954000"/>
                  </a:lnTo>
                  <a:close/>
                </a:path>
                <a:path w="18021300" h="15113000">
                  <a:moveTo>
                    <a:pt x="6563242" y="12954000"/>
                  </a:moveTo>
                  <a:lnTo>
                    <a:pt x="6543586" y="12954000"/>
                  </a:lnTo>
                  <a:lnTo>
                    <a:pt x="6543586" y="13081000"/>
                  </a:lnTo>
                  <a:lnTo>
                    <a:pt x="6559934" y="13081000"/>
                  </a:lnTo>
                  <a:lnTo>
                    <a:pt x="6563242" y="12954000"/>
                  </a:lnTo>
                  <a:close/>
                </a:path>
                <a:path w="18021300" h="15113000">
                  <a:moveTo>
                    <a:pt x="6697865" y="12954000"/>
                  </a:moveTo>
                  <a:lnTo>
                    <a:pt x="6619214" y="12954000"/>
                  </a:lnTo>
                  <a:lnTo>
                    <a:pt x="6626537" y="13081000"/>
                  </a:lnTo>
                  <a:lnTo>
                    <a:pt x="6684821" y="13081000"/>
                  </a:lnTo>
                  <a:lnTo>
                    <a:pt x="6697865" y="12954000"/>
                  </a:lnTo>
                  <a:close/>
                </a:path>
                <a:path w="18021300" h="15113000">
                  <a:moveTo>
                    <a:pt x="7094169" y="12954000"/>
                  </a:moveTo>
                  <a:lnTo>
                    <a:pt x="7088124" y="12954000"/>
                  </a:lnTo>
                  <a:lnTo>
                    <a:pt x="7045769" y="13081000"/>
                  </a:lnTo>
                  <a:lnTo>
                    <a:pt x="7154672" y="13081000"/>
                  </a:lnTo>
                  <a:lnTo>
                    <a:pt x="7094169" y="12954000"/>
                  </a:lnTo>
                  <a:close/>
                </a:path>
                <a:path w="18021300" h="15113000">
                  <a:moveTo>
                    <a:pt x="7181900" y="12954000"/>
                  </a:moveTo>
                  <a:lnTo>
                    <a:pt x="7145604" y="12954000"/>
                  </a:lnTo>
                  <a:lnTo>
                    <a:pt x="7157707" y="13081000"/>
                  </a:lnTo>
                  <a:lnTo>
                    <a:pt x="7206107" y="13081000"/>
                  </a:lnTo>
                  <a:lnTo>
                    <a:pt x="7192278" y="12964890"/>
                  </a:lnTo>
                  <a:lnTo>
                    <a:pt x="7181900" y="12954000"/>
                  </a:lnTo>
                  <a:close/>
                </a:path>
                <a:path w="18021300" h="15113000">
                  <a:moveTo>
                    <a:pt x="7207376" y="12980735"/>
                  </a:moveTo>
                  <a:lnTo>
                    <a:pt x="7257529" y="13081000"/>
                  </a:lnTo>
                  <a:lnTo>
                    <a:pt x="7302919" y="13081000"/>
                  </a:lnTo>
                  <a:lnTo>
                    <a:pt x="7207376" y="12980735"/>
                  </a:lnTo>
                  <a:close/>
                </a:path>
                <a:path w="18021300" h="15113000">
                  <a:moveTo>
                    <a:pt x="7822115" y="12954000"/>
                  </a:moveTo>
                  <a:lnTo>
                    <a:pt x="7797161" y="12954000"/>
                  </a:lnTo>
                  <a:lnTo>
                    <a:pt x="7804959" y="13081000"/>
                  </a:lnTo>
                  <a:lnTo>
                    <a:pt x="7829441" y="13081000"/>
                  </a:lnTo>
                  <a:lnTo>
                    <a:pt x="7822115" y="12954000"/>
                  </a:lnTo>
                  <a:close/>
                </a:path>
                <a:path w="18021300" h="15113000">
                  <a:moveTo>
                    <a:pt x="7901811" y="12954000"/>
                  </a:moveTo>
                  <a:lnTo>
                    <a:pt x="7874685" y="12954000"/>
                  </a:lnTo>
                  <a:lnTo>
                    <a:pt x="7844421" y="13081000"/>
                  </a:lnTo>
                  <a:lnTo>
                    <a:pt x="7883753" y="13081000"/>
                  </a:lnTo>
                  <a:lnTo>
                    <a:pt x="7901811" y="12954000"/>
                  </a:lnTo>
                  <a:close/>
                </a:path>
                <a:path w="18021300" h="15113000">
                  <a:moveTo>
                    <a:pt x="8373846" y="12954000"/>
                  </a:moveTo>
                  <a:lnTo>
                    <a:pt x="8335746" y="12954000"/>
                  </a:lnTo>
                  <a:lnTo>
                    <a:pt x="8324684" y="13081000"/>
                  </a:lnTo>
                  <a:lnTo>
                    <a:pt x="8356633" y="13081000"/>
                  </a:lnTo>
                  <a:lnTo>
                    <a:pt x="8373846" y="12954000"/>
                  </a:lnTo>
                  <a:close/>
                </a:path>
                <a:path w="18021300" h="15113000">
                  <a:moveTo>
                    <a:pt x="8498636" y="12954000"/>
                  </a:moveTo>
                  <a:lnTo>
                    <a:pt x="8463794" y="12954000"/>
                  </a:lnTo>
                  <a:lnTo>
                    <a:pt x="8474808" y="13081000"/>
                  </a:lnTo>
                  <a:lnTo>
                    <a:pt x="8509414" y="13081000"/>
                  </a:lnTo>
                  <a:lnTo>
                    <a:pt x="8498636" y="12954000"/>
                  </a:lnTo>
                  <a:close/>
                </a:path>
                <a:path w="18021300" h="15113000">
                  <a:moveTo>
                    <a:pt x="8567458" y="12954000"/>
                  </a:moveTo>
                  <a:lnTo>
                    <a:pt x="8546274" y="12954000"/>
                  </a:lnTo>
                  <a:lnTo>
                    <a:pt x="8549309" y="13081000"/>
                  </a:lnTo>
                  <a:lnTo>
                    <a:pt x="8578897" y="13081000"/>
                  </a:lnTo>
                  <a:lnTo>
                    <a:pt x="8567458" y="12954000"/>
                  </a:lnTo>
                  <a:close/>
                </a:path>
                <a:path w="18021300" h="15113000">
                  <a:moveTo>
                    <a:pt x="8650083" y="12954000"/>
                  </a:moveTo>
                  <a:lnTo>
                    <a:pt x="8618893" y="12954000"/>
                  </a:lnTo>
                  <a:lnTo>
                    <a:pt x="8604046" y="13081000"/>
                  </a:lnTo>
                  <a:lnTo>
                    <a:pt x="8630983" y="13081000"/>
                  </a:lnTo>
                  <a:lnTo>
                    <a:pt x="8650083" y="12954000"/>
                  </a:lnTo>
                  <a:close/>
                </a:path>
                <a:path w="18021300" h="15113000">
                  <a:moveTo>
                    <a:pt x="9293517" y="12954000"/>
                  </a:moveTo>
                  <a:lnTo>
                    <a:pt x="9036367" y="12954000"/>
                  </a:lnTo>
                  <a:lnTo>
                    <a:pt x="9151327" y="13081000"/>
                  </a:lnTo>
                  <a:lnTo>
                    <a:pt x="9248140" y="13081000"/>
                  </a:lnTo>
                  <a:lnTo>
                    <a:pt x="9293517" y="12954000"/>
                  </a:lnTo>
                  <a:close/>
                </a:path>
                <a:path w="18021300" h="15113000">
                  <a:moveTo>
                    <a:pt x="9745359" y="12954000"/>
                  </a:moveTo>
                  <a:lnTo>
                    <a:pt x="9724609" y="12954000"/>
                  </a:lnTo>
                  <a:lnTo>
                    <a:pt x="9719218" y="13081000"/>
                  </a:lnTo>
                  <a:lnTo>
                    <a:pt x="9742384" y="13081000"/>
                  </a:lnTo>
                  <a:lnTo>
                    <a:pt x="9745359" y="12954000"/>
                  </a:lnTo>
                  <a:close/>
                </a:path>
                <a:path w="18021300" h="15113000">
                  <a:moveTo>
                    <a:pt x="9831437" y="12954000"/>
                  </a:moveTo>
                  <a:lnTo>
                    <a:pt x="9807427" y="12954000"/>
                  </a:lnTo>
                  <a:lnTo>
                    <a:pt x="9798779" y="13081000"/>
                  </a:lnTo>
                  <a:lnTo>
                    <a:pt x="9822929" y="13081000"/>
                  </a:lnTo>
                  <a:lnTo>
                    <a:pt x="9831437" y="12954000"/>
                  </a:lnTo>
                  <a:close/>
                </a:path>
                <a:path w="18021300" h="15113000">
                  <a:moveTo>
                    <a:pt x="9925783" y="12954000"/>
                  </a:moveTo>
                  <a:lnTo>
                    <a:pt x="9880409" y="12954000"/>
                  </a:lnTo>
                  <a:lnTo>
                    <a:pt x="9889486" y="13081000"/>
                  </a:lnTo>
                  <a:lnTo>
                    <a:pt x="9916706" y="13081000"/>
                  </a:lnTo>
                  <a:lnTo>
                    <a:pt x="9925783" y="12954000"/>
                  </a:lnTo>
                  <a:close/>
                </a:path>
                <a:path w="18021300" h="15113000">
                  <a:moveTo>
                    <a:pt x="10373525" y="12954000"/>
                  </a:moveTo>
                  <a:lnTo>
                    <a:pt x="10334193" y="12954000"/>
                  </a:lnTo>
                  <a:lnTo>
                    <a:pt x="10376547" y="13081000"/>
                  </a:lnTo>
                  <a:lnTo>
                    <a:pt x="10476382" y="13081000"/>
                  </a:lnTo>
                  <a:lnTo>
                    <a:pt x="10373525" y="12954000"/>
                  </a:lnTo>
                  <a:close/>
                </a:path>
                <a:path w="18021300" h="15113000">
                  <a:moveTo>
                    <a:pt x="10561078" y="12954000"/>
                  </a:moveTo>
                  <a:lnTo>
                    <a:pt x="10512679" y="12954000"/>
                  </a:lnTo>
                  <a:lnTo>
                    <a:pt x="10521759" y="13081000"/>
                  </a:lnTo>
                  <a:lnTo>
                    <a:pt x="10570159" y="13081000"/>
                  </a:lnTo>
                  <a:lnTo>
                    <a:pt x="10561078" y="12954000"/>
                  </a:lnTo>
                  <a:close/>
                </a:path>
                <a:path w="18021300" h="15113000">
                  <a:moveTo>
                    <a:pt x="11692521" y="12954000"/>
                  </a:moveTo>
                  <a:lnTo>
                    <a:pt x="11657543" y="12954000"/>
                  </a:lnTo>
                  <a:lnTo>
                    <a:pt x="11647900" y="13081000"/>
                  </a:lnTo>
                  <a:lnTo>
                    <a:pt x="11680418" y="13081000"/>
                  </a:lnTo>
                  <a:lnTo>
                    <a:pt x="11692521" y="12954000"/>
                  </a:lnTo>
                  <a:close/>
                </a:path>
                <a:path w="18021300" h="15113000">
                  <a:moveTo>
                    <a:pt x="11740934" y="12954000"/>
                  </a:moveTo>
                  <a:lnTo>
                    <a:pt x="11713692" y="12954000"/>
                  </a:lnTo>
                  <a:lnTo>
                    <a:pt x="11716727" y="13081000"/>
                  </a:lnTo>
                  <a:lnTo>
                    <a:pt x="11786298" y="13081000"/>
                  </a:lnTo>
                  <a:lnTo>
                    <a:pt x="11740934" y="12954000"/>
                  </a:lnTo>
                  <a:close/>
                </a:path>
                <a:path w="18021300" h="15113000">
                  <a:moveTo>
                    <a:pt x="11878805" y="12954000"/>
                  </a:moveTo>
                  <a:lnTo>
                    <a:pt x="11843778" y="12954000"/>
                  </a:lnTo>
                  <a:lnTo>
                    <a:pt x="11838156" y="13081000"/>
                  </a:lnTo>
                  <a:lnTo>
                    <a:pt x="11864949" y="13081000"/>
                  </a:lnTo>
                  <a:lnTo>
                    <a:pt x="11878805" y="12954000"/>
                  </a:lnTo>
                  <a:close/>
                </a:path>
                <a:path w="18021300" h="15113000">
                  <a:moveTo>
                    <a:pt x="12309994" y="12958537"/>
                  </a:moveTo>
                  <a:lnTo>
                    <a:pt x="12155385" y="13081000"/>
                  </a:lnTo>
                  <a:lnTo>
                    <a:pt x="12400432" y="13081000"/>
                  </a:lnTo>
                  <a:lnTo>
                    <a:pt x="12309994" y="12958537"/>
                  </a:lnTo>
                  <a:close/>
                </a:path>
                <a:path w="18021300" h="15113000">
                  <a:moveTo>
                    <a:pt x="12494209" y="12954000"/>
                  </a:moveTo>
                  <a:lnTo>
                    <a:pt x="12333871" y="12954000"/>
                  </a:lnTo>
                  <a:lnTo>
                    <a:pt x="12454890" y="13081000"/>
                  </a:lnTo>
                  <a:lnTo>
                    <a:pt x="12495295" y="13081000"/>
                  </a:lnTo>
                  <a:lnTo>
                    <a:pt x="12494209" y="12954000"/>
                  </a:lnTo>
                  <a:close/>
                </a:path>
                <a:path w="18021300" h="15113000">
                  <a:moveTo>
                    <a:pt x="12960096" y="12954000"/>
                  </a:moveTo>
                  <a:lnTo>
                    <a:pt x="12954038" y="12954000"/>
                  </a:lnTo>
                  <a:lnTo>
                    <a:pt x="12944957" y="13081000"/>
                  </a:lnTo>
                  <a:lnTo>
                    <a:pt x="13020611" y="13081000"/>
                  </a:lnTo>
                  <a:lnTo>
                    <a:pt x="12960096" y="12954000"/>
                  </a:lnTo>
                  <a:close/>
                </a:path>
                <a:path w="18021300" h="15113000">
                  <a:moveTo>
                    <a:pt x="13090182" y="12954000"/>
                  </a:moveTo>
                  <a:lnTo>
                    <a:pt x="13014553" y="12954000"/>
                  </a:lnTo>
                  <a:lnTo>
                    <a:pt x="13072021" y="13081000"/>
                  </a:lnTo>
                  <a:lnTo>
                    <a:pt x="13101950" y="13081000"/>
                  </a:lnTo>
                  <a:lnTo>
                    <a:pt x="13090182" y="12954000"/>
                  </a:lnTo>
                  <a:close/>
                </a:path>
                <a:path w="18021300" h="15113000">
                  <a:moveTo>
                    <a:pt x="13656461" y="12954000"/>
                  </a:moveTo>
                  <a:lnTo>
                    <a:pt x="13624977" y="12954000"/>
                  </a:lnTo>
                  <a:lnTo>
                    <a:pt x="13636986" y="13081000"/>
                  </a:lnTo>
                  <a:lnTo>
                    <a:pt x="13667239" y="13081000"/>
                  </a:lnTo>
                  <a:lnTo>
                    <a:pt x="13656461" y="12954000"/>
                  </a:lnTo>
                  <a:close/>
                </a:path>
                <a:path w="18021300" h="15113000">
                  <a:moveTo>
                    <a:pt x="13812827" y="12954000"/>
                  </a:moveTo>
                  <a:lnTo>
                    <a:pt x="13786314" y="12954000"/>
                  </a:lnTo>
                  <a:lnTo>
                    <a:pt x="13767828" y="13081000"/>
                  </a:lnTo>
                  <a:lnTo>
                    <a:pt x="13802379" y="13081000"/>
                  </a:lnTo>
                  <a:lnTo>
                    <a:pt x="13812827" y="12954000"/>
                  </a:lnTo>
                  <a:close/>
                </a:path>
                <a:path w="18021300" h="15113000">
                  <a:moveTo>
                    <a:pt x="14240235" y="12954000"/>
                  </a:moveTo>
                  <a:lnTo>
                    <a:pt x="14188949" y="12954000"/>
                  </a:lnTo>
                  <a:lnTo>
                    <a:pt x="14179257" y="13081000"/>
                  </a:lnTo>
                  <a:lnTo>
                    <a:pt x="14227657" y="13081000"/>
                  </a:lnTo>
                  <a:lnTo>
                    <a:pt x="14240235" y="12954000"/>
                  </a:lnTo>
                  <a:close/>
                </a:path>
                <a:path w="18021300" h="15113000">
                  <a:moveTo>
                    <a:pt x="14309344" y="12954000"/>
                  </a:moveTo>
                  <a:lnTo>
                    <a:pt x="14291195" y="12954000"/>
                  </a:lnTo>
                  <a:lnTo>
                    <a:pt x="14278712" y="13081000"/>
                  </a:lnTo>
                  <a:lnTo>
                    <a:pt x="14391030" y="13081000"/>
                  </a:lnTo>
                  <a:lnTo>
                    <a:pt x="14380703" y="13032832"/>
                  </a:lnTo>
                  <a:lnTo>
                    <a:pt x="14309344" y="12954000"/>
                  </a:lnTo>
                  <a:close/>
                </a:path>
                <a:path w="18021300" h="15113000">
                  <a:moveTo>
                    <a:pt x="14472704" y="12954000"/>
                  </a:moveTo>
                  <a:lnTo>
                    <a:pt x="14363801" y="12954000"/>
                  </a:lnTo>
                  <a:lnTo>
                    <a:pt x="14380703" y="13032832"/>
                  </a:lnTo>
                  <a:lnTo>
                    <a:pt x="14424304" y="13081000"/>
                  </a:lnTo>
                  <a:lnTo>
                    <a:pt x="14430349" y="13081000"/>
                  </a:lnTo>
                  <a:lnTo>
                    <a:pt x="14472704" y="12954000"/>
                  </a:lnTo>
                  <a:close/>
                </a:path>
                <a:path w="18021300" h="15113000">
                  <a:moveTo>
                    <a:pt x="14926500" y="12954000"/>
                  </a:moveTo>
                  <a:lnTo>
                    <a:pt x="14917419" y="12954000"/>
                  </a:lnTo>
                  <a:lnTo>
                    <a:pt x="14895720" y="13081000"/>
                  </a:lnTo>
                  <a:lnTo>
                    <a:pt x="14911792" y="13081000"/>
                  </a:lnTo>
                  <a:lnTo>
                    <a:pt x="14926500" y="12954000"/>
                  </a:lnTo>
                  <a:close/>
                </a:path>
                <a:path w="18021300" h="15113000">
                  <a:moveTo>
                    <a:pt x="15011196" y="12954000"/>
                  </a:moveTo>
                  <a:lnTo>
                    <a:pt x="14974887" y="12954000"/>
                  </a:lnTo>
                  <a:lnTo>
                    <a:pt x="14987003" y="13081000"/>
                  </a:lnTo>
                  <a:lnTo>
                    <a:pt x="15028640" y="13081000"/>
                  </a:lnTo>
                  <a:lnTo>
                    <a:pt x="15011196" y="12954000"/>
                  </a:lnTo>
                  <a:close/>
                </a:path>
                <a:path w="18021300" h="15113000">
                  <a:moveTo>
                    <a:pt x="15129179" y="12954000"/>
                  </a:moveTo>
                  <a:lnTo>
                    <a:pt x="15038425" y="12954000"/>
                  </a:lnTo>
                  <a:lnTo>
                    <a:pt x="15055583" y="13081000"/>
                  </a:lnTo>
                  <a:lnTo>
                    <a:pt x="15100113" y="13081000"/>
                  </a:lnTo>
                  <a:lnTo>
                    <a:pt x="15129179" y="12954000"/>
                  </a:lnTo>
                  <a:close/>
                </a:path>
                <a:path w="18021300" h="15113000">
                  <a:moveTo>
                    <a:pt x="15505486" y="12954000"/>
                  </a:moveTo>
                  <a:lnTo>
                    <a:pt x="15482752" y="13081000"/>
                  </a:lnTo>
                  <a:lnTo>
                    <a:pt x="15528505" y="13081000"/>
                  </a:lnTo>
                  <a:lnTo>
                    <a:pt x="15505486" y="12954000"/>
                  </a:lnTo>
                  <a:close/>
                </a:path>
                <a:path w="18021300" h="15113000">
                  <a:moveTo>
                    <a:pt x="15688843" y="12954000"/>
                  </a:moveTo>
                  <a:lnTo>
                    <a:pt x="15528505" y="12954000"/>
                  </a:lnTo>
                  <a:lnTo>
                    <a:pt x="15646501" y="13081000"/>
                  </a:lnTo>
                  <a:lnTo>
                    <a:pt x="15649524" y="13081000"/>
                  </a:lnTo>
                  <a:lnTo>
                    <a:pt x="15688843" y="12954000"/>
                  </a:lnTo>
                  <a:close/>
                </a:path>
                <a:path w="18021300" h="15113000">
                  <a:moveTo>
                    <a:pt x="15759945" y="12954000"/>
                  </a:moveTo>
                  <a:lnTo>
                    <a:pt x="15688843" y="12954000"/>
                  </a:lnTo>
                  <a:lnTo>
                    <a:pt x="15728188" y="13081000"/>
                  </a:lnTo>
                  <a:lnTo>
                    <a:pt x="15752383" y="13081000"/>
                  </a:lnTo>
                  <a:lnTo>
                    <a:pt x="15759945" y="12954000"/>
                  </a:lnTo>
                  <a:close/>
                </a:path>
                <a:path w="18021300" h="15113000">
                  <a:moveTo>
                    <a:pt x="16886847" y="12954000"/>
                  </a:moveTo>
                  <a:lnTo>
                    <a:pt x="16841465" y="12954000"/>
                  </a:lnTo>
                  <a:lnTo>
                    <a:pt x="16832389" y="13081000"/>
                  </a:lnTo>
                  <a:lnTo>
                    <a:pt x="16895920" y="13081000"/>
                  </a:lnTo>
                  <a:lnTo>
                    <a:pt x="16886847" y="12954000"/>
                  </a:lnTo>
                  <a:close/>
                </a:path>
                <a:path w="18021300" h="15113000">
                  <a:moveTo>
                    <a:pt x="16971543" y="12954000"/>
                  </a:moveTo>
                  <a:lnTo>
                    <a:pt x="16955668" y="12954000"/>
                  </a:lnTo>
                  <a:lnTo>
                    <a:pt x="16951980" y="13081000"/>
                  </a:lnTo>
                  <a:lnTo>
                    <a:pt x="16977601" y="13081000"/>
                  </a:lnTo>
                  <a:lnTo>
                    <a:pt x="16971543" y="12954000"/>
                  </a:lnTo>
                  <a:close/>
                </a:path>
                <a:path w="18021300" h="15113000">
                  <a:moveTo>
                    <a:pt x="17065332" y="12954000"/>
                  </a:moveTo>
                  <a:lnTo>
                    <a:pt x="17040750" y="12954000"/>
                  </a:lnTo>
                  <a:lnTo>
                    <a:pt x="17035317" y="13081000"/>
                  </a:lnTo>
                  <a:lnTo>
                    <a:pt x="17060272" y="13081000"/>
                  </a:lnTo>
                  <a:lnTo>
                    <a:pt x="17065332" y="12954000"/>
                  </a:lnTo>
                  <a:close/>
                </a:path>
                <a:path w="18021300" h="15113000">
                  <a:moveTo>
                    <a:pt x="17494910" y="12954000"/>
                  </a:moveTo>
                  <a:lnTo>
                    <a:pt x="17440452" y="12954000"/>
                  </a:lnTo>
                  <a:lnTo>
                    <a:pt x="17449533" y="13081000"/>
                  </a:lnTo>
                  <a:lnTo>
                    <a:pt x="17500968" y="13081000"/>
                  </a:lnTo>
                  <a:lnTo>
                    <a:pt x="17494910" y="12954000"/>
                  </a:lnTo>
                  <a:close/>
                </a:path>
                <a:path w="18021300" h="15113000">
                  <a:moveTo>
                    <a:pt x="17591722" y="12954000"/>
                  </a:moveTo>
                  <a:lnTo>
                    <a:pt x="17543322" y="12954000"/>
                  </a:lnTo>
                  <a:lnTo>
                    <a:pt x="17637099" y="13081000"/>
                  </a:lnTo>
                  <a:lnTo>
                    <a:pt x="17685499" y="13081000"/>
                  </a:lnTo>
                  <a:lnTo>
                    <a:pt x="17591722" y="12954000"/>
                  </a:lnTo>
                  <a:close/>
                </a:path>
                <a:path w="18021300" h="15113000">
                  <a:moveTo>
                    <a:pt x="14363801" y="12954000"/>
                  </a:moveTo>
                  <a:lnTo>
                    <a:pt x="14309344" y="12954000"/>
                  </a:lnTo>
                  <a:lnTo>
                    <a:pt x="14380703" y="13032832"/>
                  </a:lnTo>
                  <a:lnTo>
                    <a:pt x="14363801" y="12954000"/>
                  </a:lnTo>
                  <a:close/>
                </a:path>
                <a:path w="18021300" h="15113000">
                  <a:moveTo>
                    <a:pt x="4649787" y="12954000"/>
                  </a:moveTo>
                  <a:lnTo>
                    <a:pt x="4643729" y="12954000"/>
                  </a:lnTo>
                  <a:lnTo>
                    <a:pt x="4645863" y="12961465"/>
                  </a:lnTo>
                  <a:lnTo>
                    <a:pt x="4659516" y="12981227"/>
                  </a:lnTo>
                  <a:lnTo>
                    <a:pt x="4649787" y="12954000"/>
                  </a:lnTo>
                  <a:close/>
                </a:path>
                <a:path w="18021300" h="15113000">
                  <a:moveTo>
                    <a:pt x="7194003" y="12954000"/>
                  </a:moveTo>
                  <a:lnTo>
                    <a:pt x="7190981" y="12954000"/>
                  </a:lnTo>
                  <a:lnTo>
                    <a:pt x="7192278" y="12964890"/>
                  </a:lnTo>
                  <a:lnTo>
                    <a:pt x="7207376" y="12980735"/>
                  </a:lnTo>
                  <a:lnTo>
                    <a:pt x="7194003" y="12954000"/>
                  </a:lnTo>
                  <a:close/>
                </a:path>
                <a:path w="18021300" h="15113000">
                  <a:moveTo>
                    <a:pt x="4643729" y="12954000"/>
                  </a:moveTo>
                  <a:lnTo>
                    <a:pt x="4642954" y="12957253"/>
                  </a:lnTo>
                  <a:lnTo>
                    <a:pt x="4645863" y="12961465"/>
                  </a:lnTo>
                  <a:lnTo>
                    <a:pt x="4643729" y="12954000"/>
                  </a:lnTo>
                  <a:close/>
                </a:path>
                <a:path w="18021300" h="15113000">
                  <a:moveTo>
                    <a:pt x="12315723" y="12954000"/>
                  </a:moveTo>
                  <a:lnTo>
                    <a:pt x="12306642" y="12954000"/>
                  </a:lnTo>
                  <a:lnTo>
                    <a:pt x="12309994" y="12958537"/>
                  </a:lnTo>
                  <a:lnTo>
                    <a:pt x="12315723" y="12954000"/>
                  </a:lnTo>
                  <a:close/>
                </a:path>
                <a:path w="18021300" h="15113000">
                  <a:moveTo>
                    <a:pt x="4643729" y="12954000"/>
                  </a:moveTo>
                  <a:lnTo>
                    <a:pt x="4640707" y="12954000"/>
                  </a:lnTo>
                  <a:lnTo>
                    <a:pt x="4642954" y="12957253"/>
                  </a:lnTo>
                  <a:lnTo>
                    <a:pt x="4643729" y="12954000"/>
                  </a:lnTo>
                  <a:close/>
                </a:path>
                <a:path w="18021300" h="15113000">
                  <a:moveTo>
                    <a:pt x="117983" y="12827000"/>
                  </a:moveTo>
                  <a:lnTo>
                    <a:pt x="102102" y="12954000"/>
                  </a:lnTo>
                  <a:lnTo>
                    <a:pt x="131554" y="12954000"/>
                  </a:lnTo>
                  <a:lnTo>
                    <a:pt x="117983" y="12827000"/>
                  </a:lnTo>
                  <a:close/>
                </a:path>
                <a:path w="18021300" h="15113000">
                  <a:moveTo>
                    <a:pt x="227229" y="12827000"/>
                  </a:moveTo>
                  <a:lnTo>
                    <a:pt x="191354" y="12827000"/>
                  </a:lnTo>
                  <a:lnTo>
                    <a:pt x="206573" y="12954000"/>
                  </a:lnTo>
                  <a:lnTo>
                    <a:pt x="226520" y="12954000"/>
                  </a:lnTo>
                  <a:lnTo>
                    <a:pt x="227229" y="12827000"/>
                  </a:lnTo>
                  <a:close/>
                </a:path>
                <a:path w="18021300" h="15113000">
                  <a:moveTo>
                    <a:pt x="320675" y="12827000"/>
                  </a:moveTo>
                  <a:lnTo>
                    <a:pt x="302526" y="12827000"/>
                  </a:lnTo>
                  <a:lnTo>
                    <a:pt x="316284" y="12954000"/>
                  </a:lnTo>
                  <a:lnTo>
                    <a:pt x="353204" y="12954000"/>
                  </a:lnTo>
                  <a:lnTo>
                    <a:pt x="346984" y="12856849"/>
                  </a:lnTo>
                  <a:lnTo>
                    <a:pt x="320675" y="12827000"/>
                  </a:lnTo>
                  <a:close/>
                </a:path>
                <a:path w="18021300" h="15113000">
                  <a:moveTo>
                    <a:pt x="426567" y="12827000"/>
                  </a:moveTo>
                  <a:lnTo>
                    <a:pt x="345073" y="12827000"/>
                  </a:lnTo>
                  <a:lnTo>
                    <a:pt x="346984" y="12856849"/>
                  </a:lnTo>
                  <a:lnTo>
                    <a:pt x="432612" y="12954000"/>
                  </a:lnTo>
                  <a:lnTo>
                    <a:pt x="450761" y="12954000"/>
                  </a:lnTo>
                  <a:lnTo>
                    <a:pt x="426567" y="12827000"/>
                  </a:lnTo>
                  <a:close/>
                </a:path>
                <a:path w="18021300" h="15113000">
                  <a:moveTo>
                    <a:pt x="850087" y="12827000"/>
                  </a:moveTo>
                  <a:lnTo>
                    <a:pt x="753619" y="12827000"/>
                  </a:lnTo>
                  <a:lnTo>
                    <a:pt x="740808" y="12954000"/>
                  </a:lnTo>
                  <a:lnTo>
                    <a:pt x="904544" y="12954000"/>
                  </a:lnTo>
                  <a:lnTo>
                    <a:pt x="879898" y="12859929"/>
                  </a:lnTo>
                  <a:lnTo>
                    <a:pt x="850087" y="12827000"/>
                  </a:lnTo>
                  <a:close/>
                </a:path>
                <a:path w="18021300" h="15113000">
                  <a:moveTo>
                    <a:pt x="965060" y="12827000"/>
                  </a:moveTo>
                  <a:lnTo>
                    <a:pt x="871270" y="12827000"/>
                  </a:lnTo>
                  <a:lnTo>
                    <a:pt x="879898" y="12859929"/>
                  </a:lnTo>
                  <a:lnTo>
                    <a:pt x="965060" y="12954000"/>
                  </a:lnTo>
                  <a:lnTo>
                    <a:pt x="1013460" y="12954000"/>
                  </a:lnTo>
                  <a:lnTo>
                    <a:pt x="965060" y="12827000"/>
                  </a:lnTo>
                  <a:close/>
                </a:path>
                <a:path w="18021300" h="15113000">
                  <a:moveTo>
                    <a:pt x="1591271" y="12827000"/>
                  </a:moveTo>
                  <a:lnTo>
                    <a:pt x="1579181" y="12827000"/>
                  </a:lnTo>
                  <a:lnTo>
                    <a:pt x="1570382" y="12954000"/>
                  </a:lnTo>
                  <a:lnTo>
                    <a:pt x="1586926" y="12954000"/>
                  </a:lnTo>
                  <a:lnTo>
                    <a:pt x="1591271" y="12827000"/>
                  </a:lnTo>
                  <a:close/>
                </a:path>
                <a:path w="18021300" h="15113000">
                  <a:moveTo>
                    <a:pt x="1682035" y="12827000"/>
                  </a:moveTo>
                  <a:lnTo>
                    <a:pt x="1657832" y="12827000"/>
                  </a:lnTo>
                  <a:lnTo>
                    <a:pt x="1653243" y="12954000"/>
                  </a:lnTo>
                  <a:lnTo>
                    <a:pt x="1679766" y="12954000"/>
                  </a:lnTo>
                  <a:lnTo>
                    <a:pt x="1682035" y="12827000"/>
                  </a:lnTo>
                  <a:close/>
                </a:path>
                <a:path w="18021300" h="15113000">
                  <a:moveTo>
                    <a:pt x="2138974" y="12898786"/>
                  </a:moveTo>
                  <a:lnTo>
                    <a:pt x="2160016" y="12954000"/>
                  </a:lnTo>
                  <a:lnTo>
                    <a:pt x="2167579" y="12929578"/>
                  </a:lnTo>
                  <a:lnTo>
                    <a:pt x="2138974" y="12898786"/>
                  </a:lnTo>
                  <a:close/>
                </a:path>
                <a:path w="18021300" h="15113000">
                  <a:moveTo>
                    <a:pt x="2296160" y="12827000"/>
                  </a:moveTo>
                  <a:lnTo>
                    <a:pt x="2199347" y="12827000"/>
                  </a:lnTo>
                  <a:lnTo>
                    <a:pt x="2167579" y="12929578"/>
                  </a:lnTo>
                  <a:lnTo>
                    <a:pt x="2190267" y="12954000"/>
                  </a:lnTo>
                  <a:lnTo>
                    <a:pt x="2304477" y="12954000"/>
                  </a:lnTo>
                  <a:lnTo>
                    <a:pt x="2296160" y="12827000"/>
                  </a:lnTo>
                  <a:close/>
                </a:path>
                <a:path w="18021300" h="15113000">
                  <a:moveTo>
                    <a:pt x="3554653" y="12827000"/>
                  </a:moveTo>
                  <a:lnTo>
                    <a:pt x="3512299" y="12827000"/>
                  </a:lnTo>
                  <a:lnTo>
                    <a:pt x="3503505" y="12954000"/>
                  </a:lnTo>
                  <a:lnTo>
                    <a:pt x="3524402" y="12954000"/>
                  </a:lnTo>
                  <a:lnTo>
                    <a:pt x="3554653" y="12827000"/>
                  </a:lnTo>
                  <a:close/>
                </a:path>
                <a:path w="18021300" h="15113000">
                  <a:moveTo>
                    <a:pt x="3612884" y="12827000"/>
                  </a:moveTo>
                  <a:lnTo>
                    <a:pt x="3554653" y="12827000"/>
                  </a:lnTo>
                  <a:lnTo>
                    <a:pt x="3590950" y="12954000"/>
                  </a:lnTo>
                  <a:lnTo>
                    <a:pt x="3615153" y="12954000"/>
                  </a:lnTo>
                  <a:lnTo>
                    <a:pt x="3612884" y="12827000"/>
                  </a:lnTo>
                  <a:close/>
                </a:path>
                <a:path w="18021300" h="15113000">
                  <a:moveTo>
                    <a:pt x="4117340" y="12928594"/>
                  </a:moveTo>
                  <a:lnTo>
                    <a:pt x="4129443" y="12954000"/>
                  </a:lnTo>
                  <a:lnTo>
                    <a:pt x="4132465" y="12954000"/>
                  </a:lnTo>
                  <a:lnTo>
                    <a:pt x="4131456" y="12943410"/>
                  </a:lnTo>
                  <a:lnTo>
                    <a:pt x="4117340" y="12928594"/>
                  </a:lnTo>
                  <a:close/>
                </a:path>
                <a:path w="18021300" h="15113000">
                  <a:moveTo>
                    <a:pt x="4165752" y="12827000"/>
                  </a:moveTo>
                  <a:lnTo>
                    <a:pt x="4120362" y="12827000"/>
                  </a:lnTo>
                  <a:lnTo>
                    <a:pt x="4131458" y="12943412"/>
                  </a:lnTo>
                  <a:lnTo>
                    <a:pt x="4141546" y="12954000"/>
                  </a:lnTo>
                  <a:lnTo>
                    <a:pt x="4180878" y="12954000"/>
                  </a:lnTo>
                  <a:lnTo>
                    <a:pt x="4165752" y="12827000"/>
                  </a:lnTo>
                  <a:close/>
                </a:path>
                <a:path w="18021300" h="15113000">
                  <a:moveTo>
                    <a:pt x="4274654" y="12827000"/>
                  </a:moveTo>
                  <a:lnTo>
                    <a:pt x="4168775" y="12827000"/>
                  </a:lnTo>
                  <a:lnTo>
                    <a:pt x="4229277" y="12954000"/>
                  </a:lnTo>
                  <a:lnTo>
                    <a:pt x="4274654" y="12954000"/>
                  </a:lnTo>
                  <a:lnTo>
                    <a:pt x="4274654" y="12827000"/>
                  </a:lnTo>
                  <a:close/>
                </a:path>
                <a:path w="18021300" h="15113000">
                  <a:moveTo>
                    <a:pt x="4734483" y="12827000"/>
                  </a:moveTo>
                  <a:lnTo>
                    <a:pt x="4716335" y="12827000"/>
                  </a:lnTo>
                  <a:lnTo>
                    <a:pt x="4716335" y="12954000"/>
                  </a:lnTo>
                  <a:lnTo>
                    <a:pt x="4825250" y="12954000"/>
                  </a:lnTo>
                  <a:lnTo>
                    <a:pt x="4734483" y="12827000"/>
                  </a:lnTo>
                  <a:close/>
                </a:path>
                <a:path w="18021300" h="15113000">
                  <a:moveTo>
                    <a:pt x="4782896" y="12827000"/>
                  </a:moveTo>
                  <a:lnTo>
                    <a:pt x="4767770" y="12827000"/>
                  </a:lnTo>
                  <a:lnTo>
                    <a:pt x="4825250" y="12954000"/>
                  </a:lnTo>
                  <a:lnTo>
                    <a:pt x="4843399" y="12954000"/>
                  </a:lnTo>
                  <a:lnTo>
                    <a:pt x="4782896" y="12827000"/>
                  </a:lnTo>
                  <a:close/>
                </a:path>
                <a:path w="18021300" h="15113000">
                  <a:moveTo>
                    <a:pt x="4929997" y="12827000"/>
                  </a:moveTo>
                  <a:lnTo>
                    <a:pt x="4904190" y="12827000"/>
                  </a:lnTo>
                  <a:lnTo>
                    <a:pt x="4891811" y="12954000"/>
                  </a:lnTo>
                  <a:lnTo>
                    <a:pt x="4924465" y="12954000"/>
                  </a:lnTo>
                  <a:lnTo>
                    <a:pt x="4929997" y="12827000"/>
                  </a:lnTo>
                  <a:close/>
                </a:path>
                <a:path w="18021300" h="15113000">
                  <a:moveTo>
                    <a:pt x="5328376" y="12827000"/>
                  </a:moveTo>
                  <a:lnTo>
                    <a:pt x="5296433" y="12827000"/>
                  </a:lnTo>
                  <a:lnTo>
                    <a:pt x="5295582" y="12954000"/>
                  </a:lnTo>
                  <a:lnTo>
                    <a:pt x="5321380" y="12954000"/>
                  </a:lnTo>
                  <a:lnTo>
                    <a:pt x="5328376" y="12827000"/>
                  </a:lnTo>
                  <a:close/>
                </a:path>
                <a:path w="18021300" h="15113000">
                  <a:moveTo>
                    <a:pt x="5490806" y="12827000"/>
                  </a:moveTo>
                  <a:lnTo>
                    <a:pt x="5457003" y="12827000"/>
                  </a:lnTo>
                  <a:lnTo>
                    <a:pt x="5466600" y="12954000"/>
                  </a:lnTo>
                  <a:lnTo>
                    <a:pt x="5501062" y="12954000"/>
                  </a:lnTo>
                  <a:lnTo>
                    <a:pt x="5490806" y="12827000"/>
                  </a:lnTo>
                  <a:close/>
                </a:path>
                <a:path w="18021300" h="15113000">
                  <a:moveTo>
                    <a:pt x="5579335" y="12827000"/>
                  </a:moveTo>
                  <a:lnTo>
                    <a:pt x="5539341" y="12827000"/>
                  </a:lnTo>
                  <a:lnTo>
                    <a:pt x="5558488" y="12954000"/>
                  </a:lnTo>
                  <a:lnTo>
                    <a:pt x="5579335" y="12827000"/>
                  </a:lnTo>
                  <a:close/>
                </a:path>
                <a:path w="18021300" h="15113000">
                  <a:moveTo>
                    <a:pt x="5971806" y="12827000"/>
                  </a:moveTo>
                  <a:lnTo>
                    <a:pt x="5968784" y="12827000"/>
                  </a:lnTo>
                  <a:lnTo>
                    <a:pt x="5923407" y="12954000"/>
                  </a:lnTo>
                  <a:lnTo>
                    <a:pt x="5983909" y="12954000"/>
                  </a:lnTo>
                  <a:lnTo>
                    <a:pt x="5971806" y="12827000"/>
                  </a:lnTo>
                  <a:close/>
                </a:path>
                <a:path w="18021300" h="15113000">
                  <a:moveTo>
                    <a:pt x="6110642" y="12827000"/>
                  </a:moveTo>
                  <a:lnTo>
                    <a:pt x="6067863" y="12827000"/>
                  </a:lnTo>
                  <a:lnTo>
                    <a:pt x="6062851" y="12954000"/>
                  </a:lnTo>
                  <a:lnTo>
                    <a:pt x="6109084" y="12954000"/>
                  </a:lnTo>
                  <a:lnTo>
                    <a:pt x="6110642" y="12827000"/>
                  </a:lnTo>
                  <a:close/>
                </a:path>
                <a:path w="18021300" h="15113000">
                  <a:moveTo>
                    <a:pt x="6228953" y="12827000"/>
                  </a:moveTo>
                  <a:lnTo>
                    <a:pt x="6174498" y="12827000"/>
                  </a:lnTo>
                  <a:lnTo>
                    <a:pt x="6171476" y="12954000"/>
                  </a:lnTo>
                  <a:lnTo>
                    <a:pt x="6213449" y="12954000"/>
                  </a:lnTo>
                  <a:lnTo>
                    <a:pt x="6228953" y="12827000"/>
                  </a:lnTo>
                  <a:close/>
                </a:path>
                <a:path w="18021300" h="15113000">
                  <a:moveTo>
                    <a:pt x="6712234" y="12827000"/>
                  </a:moveTo>
                  <a:lnTo>
                    <a:pt x="6690959" y="12827000"/>
                  </a:lnTo>
                  <a:lnTo>
                    <a:pt x="6691807" y="12954000"/>
                  </a:lnTo>
                  <a:lnTo>
                    <a:pt x="6717906" y="12954000"/>
                  </a:lnTo>
                  <a:lnTo>
                    <a:pt x="6712234" y="12827000"/>
                  </a:lnTo>
                  <a:close/>
                </a:path>
                <a:path w="18021300" h="15113000">
                  <a:moveTo>
                    <a:pt x="6784318" y="12827000"/>
                  </a:moveTo>
                  <a:lnTo>
                    <a:pt x="6767492" y="12827000"/>
                  </a:lnTo>
                  <a:lnTo>
                    <a:pt x="6752323" y="12954000"/>
                  </a:lnTo>
                  <a:lnTo>
                    <a:pt x="6770471" y="12954000"/>
                  </a:lnTo>
                  <a:lnTo>
                    <a:pt x="6784318" y="12827000"/>
                  </a:lnTo>
                  <a:close/>
                </a:path>
                <a:path w="18021300" h="15113000">
                  <a:moveTo>
                    <a:pt x="6833997" y="12827000"/>
                  </a:moveTo>
                  <a:lnTo>
                    <a:pt x="6812826" y="12827000"/>
                  </a:lnTo>
                  <a:lnTo>
                    <a:pt x="6819067" y="12954000"/>
                  </a:lnTo>
                  <a:lnTo>
                    <a:pt x="6843974" y="12954000"/>
                  </a:lnTo>
                  <a:lnTo>
                    <a:pt x="6833997" y="12827000"/>
                  </a:lnTo>
                  <a:close/>
                </a:path>
                <a:path w="18021300" h="15113000">
                  <a:moveTo>
                    <a:pt x="7284758" y="12827000"/>
                  </a:moveTo>
                  <a:lnTo>
                    <a:pt x="7242548" y="12827000"/>
                  </a:lnTo>
                  <a:lnTo>
                    <a:pt x="7229171" y="12954000"/>
                  </a:lnTo>
                  <a:lnTo>
                    <a:pt x="7278712" y="12954000"/>
                  </a:lnTo>
                  <a:lnTo>
                    <a:pt x="7284758" y="12827000"/>
                  </a:lnTo>
                  <a:close/>
                </a:path>
                <a:path w="18021300" h="15113000">
                  <a:moveTo>
                    <a:pt x="7354341" y="12827000"/>
                  </a:moveTo>
                  <a:lnTo>
                    <a:pt x="7327112" y="12827000"/>
                  </a:lnTo>
                  <a:lnTo>
                    <a:pt x="7331603" y="12954000"/>
                  </a:lnTo>
                  <a:lnTo>
                    <a:pt x="7417869" y="12954000"/>
                  </a:lnTo>
                  <a:lnTo>
                    <a:pt x="7409862" y="12886764"/>
                  </a:lnTo>
                  <a:lnTo>
                    <a:pt x="7354341" y="12827000"/>
                  </a:lnTo>
                  <a:close/>
                </a:path>
                <a:path w="18021300" h="15113000">
                  <a:moveTo>
                    <a:pt x="7520724" y="12827000"/>
                  </a:moveTo>
                  <a:lnTo>
                    <a:pt x="7402745" y="12827000"/>
                  </a:lnTo>
                  <a:lnTo>
                    <a:pt x="7409862" y="12886764"/>
                  </a:lnTo>
                  <a:lnTo>
                    <a:pt x="7472324" y="12954000"/>
                  </a:lnTo>
                  <a:lnTo>
                    <a:pt x="7520724" y="12954000"/>
                  </a:lnTo>
                  <a:lnTo>
                    <a:pt x="7520724" y="12827000"/>
                  </a:lnTo>
                  <a:close/>
                </a:path>
                <a:path w="18021300" h="15113000">
                  <a:moveTo>
                    <a:pt x="8540229" y="12827000"/>
                  </a:moveTo>
                  <a:lnTo>
                    <a:pt x="8513000" y="12827000"/>
                  </a:lnTo>
                  <a:lnTo>
                    <a:pt x="8500664" y="12954000"/>
                  </a:lnTo>
                  <a:lnTo>
                    <a:pt x="8537206" y="12954000"/>
                  </a:lnTo>
                  <a:lnTo>
                    <a:pt x="8540229" y="12827000"/>
                  </a:lnTo>
                  <a:close/>
                </a:path>
                <a:path w="18021300" h="15113000">
                  <a:moveTo>
                    <a:pt x="8643086" y="12827000"/>
                  </a:moveTo>
                  <a:lnTo>
                    <a:pt x="8621585" y="12827000"/>
                  </a:lnTo>
                  <a:lnTo>
                    <a:pt x="8620782" y="12954000"/>
                  </a:lnTo>
                  <a:lnTo>
                    <a:pt x="8709647" y="12954000"/>
                  </a:lnTo>
                  <a:lnTo>
                    <a:pt x="8643086" y="12827000"/>
                  </a:lnTo>
                  <a:close/>
                </a:path>
                <a:path w="18021300" h="15113000">
                  <a:moveTo>
                    <a:pt x="8768682" y="12827000"/>
                  </a:moveTo>
                  <a:lnTo>
                    <a:pt x="8730818" y="12827000"/>
                  </a:lnTo>
                  <a:lnTo>
                    <a:pt x="8746654" y="12954000"/>
                  </a:lnTo>
                  <a:lnTo>
                    <a:pt x="8777333" y="12954000"/>
                  </a:lnTo>
                  <a:lnTo>
                    <a:pt x="8768682" y="12827000"/>
                  </a:lnTo>
                  <a:close/>
                </a:path>
                <a:path w="18021300" h="15113000">
                  <a:moveTo>
                    <a:pt x="9275684" y="12831537"/>
                  </a:moveTo>
                  <a:lnTo>
                    <a:pt x="9121076" y="12954000"/>
                  </a:lnTo>
                  <a:lnTo>
                    <a:pt x="9366123" y="12954000"/>
                  </a:lnTo>
                  <a:lnTo>
                    <a:pt x="9275684" y="12831537"/>
                  </a:lnTo>
                  <a:close/>
                </a:path>
                <a:path w="18021300" h="15113000">
                  <a:moveTo>
                    <a:pt x="9460991" y="12827000"/>
                  </a:moveTo>
                  <a:lnTo>
                    <a:pt x="9299562" y="12827000"/>
                  </a:lnTo>
                  <a:lnTo>
                    <a:pt x="9420580" y="12954000"/>
                  </a:lnTo>
                  <a:lnTo>
                    <a:pt x="9459525" y="12954000"/>
                  </a:lnTo>
                  <a:lnTo>
                    <a:pt x="9460991" y="12827000"/>
                  </a:lnTo>
                  <a:close/>
                </a:path>
                <a:path w="18021300" h="15113000">
                  <a:moveTo>
                    <a:pt x="9956749" y="12871821"/>
                  </a:moveTo>
                  <a:lnTo>
                    <a:pt x="9980244" y="12954000"/>
                  </a:lnTo>
                  <a:lnTo>
                    <a:pt x="9992986" y="12924277"/>
                  </a:lnTo>
                  <a:lnTo>
                    <a:pt x="9956749" y="12871821"/>
                  </a:lnTo>
                  <a:close/>
                </a:path>
                <a:path w="18021300" h="15113000">
                  <a:moveTo>
                    <a:pt x="10000447" y="12935079"/>
                  </a:moveTo>
                  <a:lnTo>
                    <a:pt x="9992334" y="12954000"/>
                  </a:lnTo>
                  <a:lnTo>
                    <a:pt x="10013518" y="12954000"/>
                  </a:lnTo>
                  <a:lnTo>
                    <a:pt x="10000447" y="12935079"/>
                  </a:lnTo>
                  <a:close/>
                </a:path>
                <a:path w="18021300" h="15113000">
                  <a:moveTo>
                    <a:pt x="10113352" y="12827000"/>
                  </a:moveTo>
                  <a:lnTo>
                    <a:pt x="10046792" y="12827000"/>
                  </a:lnTo>
                  <a:lnTo>
                    <a:pt x="10092182" y="12954000"/>
                  </a:lnTo>
                  <a:lnTo>
                    <a:pt x="10098227" y="12954000"/>
                  </a:lnTo>
                  <a:lnTo>
                    <a:pt x="10113352" y="12827000"/>
                  </a:lnTo>
                  <a:close/>
                </a:path>
                <a:path w="18021300" h="15113000">
                  <a:moveTo>
                    <a:pt x="10641823" y="12827000"/>
                  </a:moveTo>
                  <a:lnTo>
                    <a:pt x="10602683" y="12827000"/>
                  </a:lnTo>
                  <a:lnTo>
                    <a:pt x="10615822" y="12954000"/>
                  </a:lnTo>
                  <a:lnTo>
                    <a:pt x="10654868" y="12954000"/>
                  </a:lnTo>
                  <a:lnTo>
                    <a:pt x="10641823" y="12827000"/>
                  </a:lnTo>
                  <a:close/>
                </a:path>
                <a:path w="18021300" h="15113000">
                  <a:moveTo>
                    <a:pt x="10768072" y="12827000"/>
                  </a:moveTo>
                  <a:lnTo>
                    <a:pt x="10748977" y="12827000"/>
                  </a:lnTo>
                  <a:lnTo>
                    <a:pt x="10730496" y="12954000"/>
                  </a:lnTo>
                  <a:lnTo>
                    <a:pt x="10742587" y="12954000"/>
                  </a:lnTo>
                  <a:lnTo>
                    <a:pt x="10768072" y="12827000"/>
                  </a:lnTo>
                  <a:close/>
                </a:path>
                <a:path w="18021300" h="15113000">
                  <a:moveTo>
                    <a:pt x="11268989" y="12827000"/>
                  </a:moveTo>
                  <a:lnTo>
                    <a:pt x="11208486" y="12827000"/>
                  </a:lnTo>
                  <a:lnTo>
                    <a:pt x="11217567" y="12954000"/>
                  </a:lnTo>
                  <a:lnTo>
                    <a:pt x="11374882" y="12954000"/>
                  </a:lnTo>
                  <a:lnTo>
                    <a:pt x="11268989" y="12827000"/>
                  </a:lnTo>
                  <a:close/>
                </a:path>
                <a:path w="18021300" h="15113000">
                  <a:moveTo>
                    <a:pt x="11875736" y="12827000"/>
                  </a:moveTo>
                  <a:lnTo>
                    <a:pt x="11861415" y="12827000"/>
                  </a:lnTo>
                  <a:lnTo>
                    <a:pt x="11857021" y="12954000"/>
                  </a:lnTo>
                  <a:lnTo>
                    <a:pt x="11874788" y="12954000"/>
                  </a:lnTo>
                  <a:lnTo>
                    <a:pt x="11875736" y="12827000"/>
                  </a:lnTo>
                  <a:close/>
                </a:path>
                <a:path w="18021300" h="15113000">
                  <a:moveTo>
                    <a:pt x="11976900" y="12827000"/>
                  </a:moveTo>
                  <a:lnTo>
                    <a:pt x="11955716" y="12827000"/>
                  </a:lnTo>
                  <a:lnTo>
                    <a:pt x="11969899" y="12954000"/>
                  </a:lnTo>
                  <a:lnTo>
                    <a:pt x="11994336" y="12954000"/>
                  </a:lnTo>
                  <a:lnTo>
                    <a:pt x="11976900" y="12827000"/>
                  </a:lnTo>
                  <a:close/>
                </a:path>
                <a:path w="18021300" h="15113000">
                  <a:moveTo>
                    <a:pt x="12466980" y="12827000"/>
                  </a:moveTo>
                  <a:lnTo>
                    <a:pt x="12434081" y="12827000"/>
                  </a:lnTo>
                  <a:lnTo>
                    <a:pt x="12432614" y="12954000"/>
                  </a:lnTo>
                  <a:lnTo>
                    <a:pt x="12537319" y="12954000"/>
                  </a:lnTo>
                  <a:lnTo>
                    <a:pt x="12528811" y="12891894"/>
                  </a:lnTo>
                  <a:lnTo>
                    <a:pt x="12466980" y="12827000"/>
                  </a:lnTo>
                  <a:close/>
                </a:path>
                <a:path w="18021300" h="15113000">
                  <a:moveTo>
                    <a:pt x="12528811" y="12891894"/>
                  </a:moveTo>
                  <a:lnTo>
                    <a:pt x="12537319" y="12954000"/>
                  </a:lnTo>
                  <a:lnTo>
                    <a:pt x="12587986" y="12954000"/>
                  </a:lnTo>
                  <a:lnTo>
                    <a:pt x="12528811" y="12891894"/>
                  </a:lnTo>
                  <a:close/>
                </a:path>
                <a:path w="18021300" h="15113000">
                  <a:moveTo>
                    <a:pt x="12595555" y="12827000"/>
                  </a:moveTo>
                  <a:lnTo>
                    <a:pt x="12519921" y="12827000"/>
                  </a:lnTo>
                  <a:lnTo>
                    <a:pt x="12528811" y="12891894"/>
                  </a:lnTo>
                  <a:lnTo>
                    <a:pt x="12587986" y="12954000"/>
                  </a:lnTo>
                  <a:lnTo>
                    <a:pt x="12606526" y="12954000"/>
                  </a:lnTo>
                  <a:lnTo>
                    <a:pt x="12595555" y="12827000"/>
                  </a:lnTo>
                  <a:close/>
                </a:path>
                <a:path w="18021300" h="15113000">
                  <a:moveTo>
                    <a:pt x="12710133" y="12827000"/>
                  </a:moveTo>
                  <a:lnTo>
                    <a:pt x="12663614" y="12827000"/>
                  </a:lnTo>
                  <a:lnTo>
                    <a:pt x="12657569" y="12954000"/>
                  </a:lnTo>
                  <a:lnTo>
                    <a:pt x="12696752" y="12954000"/>
                  </a:lnTo>
                  <a:lnTo>
                    <a:pt x="12710133" y="12827000"/>
                  </a:lnTo>
                  <a:close/>
                </a:path>
                <a:path w="18021300" h="15113000">
                  <a:moveTo>
                    <a:pt x="13788438" y="12827000"/>
                  </a:moveTo>
                  <a:lnTo>
                    <a:pt x="13771137" y="12827000"/>
                  </a:lnTo>
                  <a:lnTo>
                    <a:pt x="13780684" y="12954000"/>
                  </a:lnTo>
                  <a:lnTo>
                    <a:pt x="13801115" y="12954000"/>
                  </a:lnTo>
                  <a:lnTo>
                    <a:pt x="13788438" y="12827000"/>
                  </a:lnTo>
                  <a:close/>
                </a:path>
                <a:path w="18021300" h="15113000">
                  <a:moveTo>
                    <a:pt x="13831354" y="12827000"/>
                  </a:moveTo>
                  <a:lnTo>
                    <a:pt x="13802248" y="12827000"/>
                  </a:lnTo>
                  <a:lnTo>
                    <a:pt x="13801115" y="12954000"/>
                  </a:lnTo>
                  <a:lnTo>
                    <a:pt x="13817839" y="12954000"/>
                  </a:lnTo>
                  <a:lnTo>
                    <a:pt x="13831354" y="12827000"/>
                  </a:lnTo>
                  <a:close/>
                </a:path>
                <a:path w="18021300" h="15113000">
                  <a:moveTo>
                    <a:pt x="13910017" y="12827000"/>
                  </a:moveTo>
                  <a:lnTo>
                    <a:pt x="13888847" y="12827000"/>
                  </a:lnTo>
                  <a:lnTo>
                    <a:pt x="13894892" y="12954000"/>
                  </a:lnTo>
                  <a:lnTo>
                    <a:pt x="13928403" y="12954000"/>
                  </a:lnTo>
                  <a:lnTo>
                    <a:pt x="13910017" y="12827000"/>
                  </a:lnTo>
                  <a:close/>
                </a:path>
                <a:path w="18021300" h="15113000">
                  <a:moveTo>
                    <a:pt x="14010980" y="12938119"/>
                  </a:moveTo>
                  <a:lnTo>
                    <a:pt x="14009852" y="12954000"/>
                  </a:lnTo>
                  <a:lnTo>
                    <a:pt x="14024978" y="12954000"/>
                  </a:lnTo>
                  <a:lnTo>
                    <a:pt x="14010980" y="12938119"/>
                  </a:lnTo>
                  <a:close/>
                </a:path>
                <a:path w="18021300" h="15113000">
                  <a:moveTo>
                    <a:pt x="14563471" y="12700000"/>
                  </a:moveTo>
                  <a:lnTo>
                    <a:pt x="14557413" y="12700000"/>
                  </a:lnTo>
                  <a:lnTo>
                    <a:pt x="14397075" y="12827000"/>
                  </a:lnTo>
                  <a:lnTo>
                    <a:pt x="14406156" y="12954000"/>
                  </a:lnTo>
                  <a:lnTo>
                    <a:pt x="14457578" y="12954000"/>
                  </a:lnTo>
                  <a:lnTo>
                    <a:pt x="14451520" y="12827000"/>
                  </a:lnTo>
                  <a:lnTo>
                    <a:pt x="14587664" y="12827000"/>
                  </a:lnTo>
                  <a:lnTo>
                    <a:pt x="14563471" y="12700000"/>
                  </a:lnTo>
                  <a:close/>
                </a:path>
                <a:path w="18021300" h="15113000">
                  <a:moveTo>
                    <a:pt x="14548332" y="12827000"/>
                  </a:moveTo>
                  <a:lnTo>
                    <a:pt x="14499932" y="12827000"/>
                  </a:lnTo>
                  <a:lnTo>
                    <a:pt x="14596744" y="12954000"/>
                  </a:lnTo>
                  <a:lnTo>
                    <a:pt x="14642122" y="12954000"/>
                  </a:lnTo>
                  <a:lnTo>
                    <a:pt x="14548332" y="12827000"/>
                  </a:lnTo>
                  <a:close/>
                </a:path>
                <a:path w="18021300" h="15113000">
                  <a:moveTo>
                    <a:pt x="15133012" y="12827000"/>
                  </a:moveTo>
                  <a:lnTo>
                    <a:pt x="15108008" y="12827000"/>
                  </a:lnTo>
                  <a:lnTo>
                    <a:pt x="15120112" y="12954000"/>
                  </a:lnTo>
                  <a:lnTo>
                    <a:pt x="15126169" y="12954000"/>
                  </a:lnTo>
                  <a:lnTo>
                    <a:pt x="15133012" y="12827000"/>
                  </a:lnTo>
                  <a:close/>
                </a:path>
                <a:path w="18021300" h="15113000">
                  <a:moveTo>
                    <a:pt x="15210853" y="12827000"/>
                  </a:moveTo>
                  <a:lnTo>
                    <a:pt x="15201798" y="12827000"/>
                  </a:lnTo>
                  <a:lnTo>
                    <a:pt x="15168511" y="12954000"/>
                  </a:lnTo>
                  <a:lnTo>
                    <a:pt x="15180614" y="12954000"/>
                  </a:lnTo>
                  <a:lnTo>
                    <a:pt x="15210853" y="12827000"/>
                  </a:lnTo>
                  <a:close/>
                </a:path>
                <a:path w="18021300" h="15113000">
                  <a:moveTo>
                    <a:pt x="15262288" y="12827000"/>
                  </a:moveTo>
                  <a:lnTo>
                    <a:pt x="15210853" y="12827000"/>
                  </a:lnTo>
                  <a:lnTo>
                    <a:pt x="15247175" y="12954000"/>
                  </a:lnTo>
                  <a:lnTo>
                    <a:pt x="15269096" y="12954000"/>
                  </a:lnTo>
                  <a:lnTo>
                    <a:pt x="15262288" y="12827000"/>
                  </a:lnTo>
                  <a:close/>
                </a:path>
                <a:path w="18021300" h="15113000">
                  <a:moveTo>
                    <a:pt x="15837090" y="12827000"/>
                  </a:moveTo>
                  <a:lnTo>
                    <a:pt x="15682810" y="12827000"/>
                  </a:lnTo>
                  <a:lnTo>
                    <a:pt x="15788690" y="12954000"/>
                  </a:lnTo>
                  <a:lnTo>
                    <a:pt x="15846158" y="12954000"/>
                  </a:lnTo>
                  <a:lnTo>
                    <a:pt x="15837090" y="12827000"/>
                  </a:lnTo>
                  <a:close/>
                </a:path>
                <a:path w="18021300" h="15113000">
                  <a:moveTo>
                    <a:pt x="17053229" y="12827000"/>
                  </a:moveTo>
                  <a:lnTo>
                    <a:pt x="17036401" y="12827000"/>
                  </a:lnTo>
                  <a:lnTo>
                    <a:pt x="17026761" y="12954000"/>
                  </a:lnTo>
                  <a:lnTo>
                    <a:pt x="17045949" y="12954000"/>
                  </a:lnTo>
                  <a:lnTo>
                    <a:pt x="17053229" y="12827000"/>
                  </a:lnTo>
                  <a:close/>
                </a:path>
                <a:path w="18021300" h="15113000">
                  <a:moveTo>
                    <a:pt x="17118271" y="12827000"/>
                  </a:moveTo>
                  <a:lnTo>
                    <a:pt x="17098606" y="12827000"/>
                  </a:lnTo>
                  <a:lnTo>
                    <a:pt x="17098606" y="12954000"/>
                  </a:lnTo>
                  <a:lnTo>
                    <a:pt x="17114962" y="12954000"/>
                  </a:lnTo>
                  <a:lnTo>
                    <a:pt x="17118271" y="12827000"/>
                  </a:lnTo>
                  <a:close/>
                </a:path>
                <a:path w="18021300" h="15113000">
                  <a:moveTo>
                    <a:pt x="17252886" y="12827000"/>
                  </a:moveTo>
                  <a:lnTo>
                    <a:pt x="17168190" y="12827000"/>
                  </a:lnTo>
                  <a:lnTo>
                    <a:pt x="17174235" y="12954000"/>
                  </a:lnTo>
                  <a:lnTo>
                    <a:pt x="17239847" y="12954000"/>
                  </a:lnTo>
                  <a:lnTo>
                    <a:pt x="17252886" y="12827000"/>
                  </a:lnTo>
                  <a:close/>
                </a:path>
                <a:path w="18021300" h="15113000">
                  <a:moveTo>
                    <a:pt x="17712750" y="12928621"/>
                  </a:moveTo>
                  <a:lnTo>
                    <a:pt x="17724843" y="12954000"/>
                  </a:lnTo>
                  <a:lnTo>
                    <a:pt x="17727853" y="12954000"/>
                  </a:lnTo>
                  <a:lnTo>
                    <a:pt x="17726843" y="12943410"/>
                  </a:lnTo>
                  <a:lnTo>
                    <a:pt x="17712750" y="12928621"/>
                  </a:lnTo>
                  <a:close/>
                </a:path>
                <a:path w="18021300" h="15113000">
                  <a:moveTo>
                    <a:pt x="17749037" y="12827000"/>
                  </a:moveTo>
                  <a:lnTo>
                    <a:pt x="17715763" y="12827000"/>
                  </a:lnTo>
                  <a:lnTo>
                    <a:pt x="17726845" y="12943412"/>
                  </a:lnTo>
                  <a:lnTo>
                    <a:pt x="17736934" y="12954000"/>
                  </a:lnTo>
                  <a:lnTo>
                    <a:pt x="17776253" y="12954000"/>
                  </a:lnTo>
                  <a:lnTo>
                    <a:pt x="17762867" y="12841515"/>
                  </a:lnTo>
                  <a:lnTo>
                    <a:pt x="17749037" y="12827000"/>
                  </a:lnTo>
                  <a:close/>
                </a:path>
                <a:path w="18021300" h="15113000">
                  <a:moveTo>
                    <a:pt x="17779269" y="12858730"/>
                  </a:moveTo>
                  <a:lnTo>
                    <a:pt x="17824665" y="12954000"/>
                  </a:lnTo>
                  <a:lnTo>
                    <a:pt x="17870043" y="12954000"/>
                  </a:lnTo>
                  <a:lnTo>
                    <a:pt x="17779269" y="12858730"/>
                  </a:lnTo>
                  <a:close/>
                </a:path>
                <a:path w="18021300" h="15113000">
                  <a:moveTo>
                    <a:pt x="14018875" y="12827000"/>
                  </a:moveTo>
                  <a:lnTo>
                    <a:pt x="13913040" y="12827000"/>
                  </a:lnTo>
                  <a:lnTo>
                    <a:pt x="14010980" y="12938119"/>
                  </a:lnTo>
                  <a:lnTo>
                    <a:pt x="14018875" y="12827000"/>
                  </a:lnTo>
                  <a:close/>
                </a:path>
                <a:path w="18021300" h="15113000">
                  <a:moveTo>
                    <a:pt x="10046792" y="12827000"/>
                  </a:moveTo>
                  <a:lnTo>
                    <a:pt x="10034689" y="12827000"/>
                  </a:lnTo>
                  <a:lnTo>
                    <a:pt x="9992986" y="12924277"/>
                  </a:lnTo>
                  <a:lnTo>
                    <a:pt x="10000447" y="12935079"/>
                  </a:lnTo>
                  <a:lnTo>
                    <a:pt x="10046792" y="12827000"/>
                  </a:lnTo>
                  <a:close/>
                </a:path>
                <a:path w="18021300" h="15113000">
                  <a:moveTo>
                    <a:pt x="17664328" y="12827000"/>
                  </a:moveTo>
                  <a:lnTo>
                    <a:pt x="17615916" y="12827000"/>
                  </a:lnTo>
                  <a:lnTo>
                    <a:pt x="17712750" y="12928621"/>
                  </a:lnTo>
                  <a:lnTo>
                    <a:pt x="17664328" y="12827000"/>
                  </a:lnTo>
                  <a:close/>
                </a:path>
                <a:path w="18021300" h="15113000">
                  <a:moveTo>
                    <a:pt x="4068940" y="12827000"/>
                  </a:moveTo>
                  <a:lnTo>
                    <a:pt x="4020540" y="12827000"/>
                  </a:lnTo>
                  <a:lnTo>
                    <a:pt x="4117340" y="12928594"/>
                  </a:lnTo>
                  <a:lnTo>
                    <a:pt x="4068940" y="12827000"/>
                  </a:lnTo>
                  <a:close/>
                </a:path>
                <a:path w="18021300" h="15113000">
                  <a:moveTo>
                    <a:pt x="2111616" y="12827000"/>
                  </a:moveTo>
                  <a:lnTo>
                    <a:pt x="2072284" y="12827000"/>
                  </a:lnTo>
                  <a:lnTo>
                    <a:pt x="2138974" y="12898786"/>
                  </a:lnTo>
                  <a:lnTo>
                    <a:pt x="2111616" y="12827000"/>
                  </a:lnTo>
                  <a:close/>
                </a:path>
                <a:path w="18021300" h="15113000">
                  <a:moveTo>
                    <a:pt x="7402745" y="12827000"/>
                  </a:moveTo>
                  <a:lnTo>
                    <a:pt x="7354341" y="12827000"/>
                  </a:lnTo>
                  <a:lnTo>
                    <a:pt x="7409862" y="12886764"/>
                  </a:lnTo>
                  <a:lnTo>
                    <a:pt x="7402745" y="12827000"/>
                  </a:lnTo>
                  <a:close/>
                </a:path>
                <a:path w="18021300" h="15113000">
                  <a:moveTo>
                    <a:pt x="9943934" y="12827000"/>
                  </a:moveTo>
                  <a:lnTo>
                    <a:pt x="9925786" y="12827000"/>
                  </a:lnTo>
                  <a:lnTo>
                    <a:pt x="9956749" y="12871821"/>
                  </a:lnTo>
                  <a:lnTo>
                    <a:pt x="9943934" y="12827000"/>
                  </a:lnTo>
                  <a:close/>
                </a:path>
                <a:path w="18021300" h="15113000">
                  <a:moveTo>
                    <a:pt x="871270" y="12827000"/>
                  </a:moveTo>
                  <a:lnTo>
                    <a:pt x="850087" y="12827000"/>
                  </a:lnTo>
                  <a:lnTo>
                    <a:pt x="879898" y="12859929"/>
                  </a:lnTo>
                  <a:lnTo>
                    <a:pt x="871270" y="12827000"/>
                  </a:lnTo>
                  <a:close/>
                </a:path>
                <a:path w="18021300" h="15113000">
                  <a:moveTo>
                    <a:pt x="17764150" y="12827000"/>
                  </a:moveTo>
                  <a:lnTo>
                    <a:pt x="17761140" y="12827000"/>
                  </a:lnTo>
                  <a:lnTo>
                    <a:pt x="17762867" y="12841515"/>
                  </a:lnTo>
                  <a:lnTo>
                    <a:pt x="17779269" y="12858730"/>
                  </a:lnTo>
                  <a:lnTo>
                    <a:pt x="17764150" y="12827000"/>
                  </a:lnTo>
                  <a:close/>
                </a:path>
                <a:path w="18021300" h="15113000">
                  <a:moveTo>
                    <a:pt x="345073" y="12827000"/>
                  </a:moveTo>
                  <a:lnTo>
                    <a:pt x="320675" y="12827000"/>
                  </a:lnTo>
                  <a:lnTo>
                    <a:pt x="346984" y="12856849"/>
                  </a:lnTo>
                  <a:lnTo>
                    <a:pt x="345073" y="12827000"/>
                  </a:lnTo>
                  <a:close/>
                </a:path>
                <a:path w="18021300" h="15113000">
                  <a:moveTo>
                    <a:pt x="9281414" y="12827000"/>
                  </a:moveTo>
                  <a:lnTo>
                    <a:pt x="9272333" y="12827000"/>
                  </a:lnTo>
                  <a:lnTo>
                    <a:pt x="9275684" y="12831537"/>
                  </a:lnTo>
                  <a:lnTo>
                    <a:pt x="9281414" y="12827000"/>
                  </a:lnTo>
                  <a:close/>
                </a:path>
                <a:path w="18021300" h="15113000">
                  <a:moveTo>
                    <a:pt x="408412" y="12700000"/>
                  </a:moveTo>
                  <a:lnTo>
                    <a:pt x="361756" y="12700000"/>
                  </a:lnTo>
                  <a:lnTo>
                    <a:pt x="350926" y="12827000"/>
                  </a:lnTo>
                  <a:lnTo>
                    <a:pt x="417490" y="12827000"/>
                  </a:lnTo>
                  <a:lnTo>
                    <a:pt x="408412" y="12700000"/>
                  </a:lnTo>
                  <a:close/>
                </a:path>
                <a:path w="18021300" h="15113000">
                  <a:moveTo>
                    <a:pt x="493115" y="12700000"/>
                  </a:moveTo>
                  <a:lnTo>
                    <a:pt x="467494" y="12700000"/>
                  </a:lnTo>
                  <a:lnTo>
                    <a:pt x="468909" y="12827000"/>
                  </a:lnTo>
                  <a:lnTo>
                    <a:pt x="496138" y="12827000"/>
                  </a:lnTo>
                  <a:lnTo>
                    <a:pt x="493115" y="12700000"/>
                  </a:lnTo>
                  <a:close/>
                </a:path>
                <a:path w="18021300" h="15113000">
                  <a:moveTo>
                    <a:pt x="580847" y="12700000"/>
                  </a:moveTo>
                  <a:lnTo>
                    <a:pt x="559292" y="12700000"/>
                  </a:lnTo>
                  <a:lnTo>
                    <a:pt x="553856" y="12827000"/>
                  </a:lnTo>
                  <a:lnTo>
                    <a:pt x="575791" y="12827000"/>
                  </a:lnTo>
                  <a:lnTo>
                    <a:pt x="580847" y="12700000"/>
                  </a:lnTo>
                  <a:close/>
                </a:path>
                <a:path w="18021300" h="15113000">
                  <a:moveTo>
                    <a:pt x="1040688" y="12700000"/>
                  </a:moveTo>
                  <a:lnTo>
                    <a:pt x="937831" y="12700000"/>
                  </a:lnTo>
                  <a:lnTo>
                    <a:pt x="937831" y="12827000"/>
                  </a:lnTo>
                  <a:lnTo>
                    <a:pt x="992276" y="12827000"/>
                  </a:lnTo>
                  <a:lnTo>
                    <a:pt x="1040688" y="12700000"/>
                  </a:lnTo>
                  <a:close/>
                </a:path>
                <a:path w="18021300" h="15113000">
                  <a:moveTo>
                    <a:pt x="1089088" y="12700000"/>
                  </a:moveTo>
                  <a:lnTo>
                    <a:pt x="1040688" y="12700000"/>
                  </a:lnTo>
                  <a:lnTo>
                    <a:pt x="1137488" y="12827000"/>
                  </a:lnTo>
                  <a:lnTo>
                    <a:pt x="1182877" y="12827000"/>
                  </a:lnTo>
                  <a:lnTo>
                    <a:pt x="1089088" y="12700000"/>
                  </a:lnTo>
                  <a:close/>
                </a:path>
                <a:path w="18021300" h="15113000">
                  <a:moveTo>
                    <a:pt x="1712290" y="12700000"/>
                  </a:moveTo>
                  <a:lnTo>
                    <a:pt x="1694129" y="12700000"/>
                  </a:lnTo>
                  <a:lnTo>
                    <a:pt x="1727403" y="12827000"/>
                  </a:lnTo>
                  <a:lnTo>
                    <a:pt x="1803044" y="12827000"/>
                  </a:lnTo>
                  <a:lnTo>
                    <a:pt x="1712290" y="12700000"/>
                  </a:lnTo>
                  <a:close/>
                </a:path>
                <a:path w="18021300" h="15113000">
                  <a:moveTo>
                    <a:pt x="1881695" y="12700000"/>
                  </a:moveTo>
                  <a:lnTo>
                    <a:pt x="1809089" y="12700000"/>
                  </a:lnTo>
                  <a:lnTo>
                    <a:pt x="1812112" y="12827000"/>
                  </a:lnTo>
                  <a:lnTo>
                    <a:pt x="1870398" y="12827000"/>
                  </a:lnTo>
                  <a:lnTo>
                    <a:pt x="1881695" y="12700000"/>
                  </a:lnTo>
                  <a:close/>
                </a:path>
                <a:path w="18021300" h="15113000">
                  <a:moveTo>
                    <a:pt x="2265895" y="12700000"/>
                  </a:moveTo>
                  <a:lnTo>
                    <a:pt x="2259850" y="12700000"/>
                  </a:lnTo>
                  <a:lnTo>
                    <a:pt x="2220531" y="12827000"/>
                  </a:lnTo>
                  <a:lnTo>
                    <a:pt x="2371788" y="12827000"/>
                  </a:lnTo>
                  <a:lnTo>
                    <a:pt x="2265895" y="12700000"/>
                  </a:lnTo>
                  <a:close/>
                </a:path>
                <a:path w="18021300" h="15113000">
                  <a:moveTo>
                    <a:pt x="2946577" y="12700000"/>
                  </a:moveTo>
                  <a:lnTo>
                    <a:pt x="2898178" y="12700000"/>
                  </a:lnTo>
                  <a:lnTo>
                    <a:pt x="2907245" y="12827000"/>
                  </a:lnTo>
                  <a:lnTo>
                    <a:pt x="2958680" y="12827000"/>
                  </a:lnTo>
                  <a:lnTo>
                    <a:pt x="2946577" y="12700000"/>
                  </a:lnTo>
                  <a:close/>
                </a:path>
                <a:path w="18021300" h="15113000">
                  <a:moveTo>
                    <a:pt x="3091789" y="12700000"/>
                  </a:moveTo>
                  <a:lnTo>
                    <a:pt x="3031286" y="12700000"/>
                  </a:lnTo>
                  <a:lnTo>
                    <a:pt x="3030905" y="12827000"/>
                  </a:lnTo>
                  <a:lnTo>
                    <a:pt x="3100857" y="12827000"/>
                  </a:lnTo>
                  <a:lnTo>
                    <a:pt x="3091789" y="12700000"/>
                  </a:lnTo>
                  <a:close/>
                </a:path>
                <a:path w="18021300" h="15113000">
                  <a:moveTo>
                    <a:pt x="3185192" y="12700000"/>
                  </a:moveTo>
                  <a:lnTo>
                    <a:pt x="3113676" y="12700000"/>
                  </a:lnTo>
                  <a:lnTo>
                    <a:pt x="3106915" y="12827000"/>
                  </a:lnTo>
                  <a:lnTo>
                    <a:pt x="3149269" y="12827000"/>
                  </a:lnTo>
                  <a:lnTo>
                    <a:pt x="3185192" y="12700000"/>
                  </a:lnTo>
                  <a:close/>
                </a:path>
                <a:path w="18021300" h="15113000">
                  <a:moveTo>
                    <a:pt x="3648430" y="12700000"/>
                  </a:moveTo>
                  <a:lnTo>
                    <a:pt x="3604191" y="12700000"/>
                  </a:lnTo>
                  <a:lnTo>
                    <a:pt x="3587927" y="12827000"/>
                  </a:lnTo>
                  <a:lnTo>
                    <a:pt x="3651453" y="12827000"/>
                  </a:lnTo>
                  <a:lnTo>
                    <a:pt x="3648430" y="12700000"/>
                  </a:lnTo>
                  <a:close/>
                </a:path>
                <a:path w="18021300" h="15113000">
                  <a:moveTo>
                    <a:pt x="3721036" y="12700000"/>
                  </a:moveTo>
                  <a:lnTo>
                    <a:pt x="3685444" y="12700000"/>
                  </a:lnTo>
                  <a:lnTo>
                    <a:pt x="3702888" y="12827000"/>
                  </a:lnTo>
                  <a:lnTo>
                    <a:pt x="3724059" y="12827000"/>
                  </a:lnTo>
                  <a:lnTo>
                    <a:pt x="3721036" y="12700000"/>
                  </a:lnTo>
                  <a:close/>
                </a:path>
                <a:path w="18021300" h="15113000">
                  <a:moveTo>
                    <a:pt x="3818367" y="12700000"/>
                  </a:moveTo>
                  <a:lnTo>
                    <a:pt x="3797611" y="12700000"/>
                  </a:lnTo>
                  <a:lnTo>
                    <a:pt x="3784561" y="12827000"/>
                  </a:lnTo>
                  <a:lnTo>
                    <a:pt x="3796677" y="12827000"/>
                  </a:lnTo>
                  <a:lnTo>
                    <a:pt x="3818367" y="12700000"/>
                  </a:lnTo>
                  <a:close/>
                </a:path>
                <a:path w="18021300" h="15113000">
                  <a:moveTo>
                    <a:pt x="4247426" y="12700000"/>
                  </a:moveTo>
                  <a:lnTo>
                    <a:pt x="4200915" y="12700000"/>
                  </a:lnTo>
                  <a:lnTo>
                    <a:pt x="4194912" y="12827000"/>
                  </a:lnTo>
                  <a:lnTo>
                    <a:pt x="4247426" y="12827000"/>
                  </a:lnTo>
                  <a:lnTo>
                    <a:pt x="4247426" y="12700000"/>
                  </a:lnTo>
                  <a:close/>
                </a:path>
                <a:path w="18021300" h="15113000">
                  <a:moveTo>
                    <a:pt x="4326089" y="12700000"/>
                  </a:moveTo>
                  <a:lnTo>
                    <a:pt x="4312094" y="12700000"/>
                  </a:lnTo>
                  <a:lnTo>
                    <a:pt x="4324810" y="12827000"/>
                  </a:lnTo>
                  <a:lnTo>
                    <a:pt x="4397932" y="12827000"/>
                  </a:lnTo>
                  <a:lnTo>
                    <a:pt x="4394431" y="12773564"/>
                  </a:lnTo>
                  <a:lnTo>
                    <a:pt x="4326089" y="12700000"/>
                  </a:lnTo>
                  <a:close/>
                </a:path>
                <a:path w="18021300" h="15113000">
                  <a:moveTo>
                    <a:pt x="4492472" y="12700000"/>
                  </a:moveTo>
                  <a:lnTo>
                    <a:pt x="4389612" y="12700000"/>
                  </a:lnTo>
                  <a:lnTo>
                    <a:pt x="4394431" y="12773564"/>
                  </a:lnTo>
                  <a:lnTo>
                    <a:pt x="4444072" y="12827000"/>
                  </a:lnTo>
                  <a:lnTo>
                    <a:pt x="4450118" y="12827000"/>
                  </a:lnTo>
                  <a:lnTo>
                    <a:pt x="4492472" y="12700000"/>
                  </a:lnTo>
                  <a:close/>
                </a:path>
                <a:path w="18021300" h="15113000">
                  <a:moveTo>
                    <a:pt x="4934153" y="12700000"/>
                  </a:moveTo>
                  <a:lnTo>
                    <a:pt x="4901209" y="12700000"/>
                  </a:lnTo>
                  <a:lnTo>
                    <a:pt x="4895965" y="12827000"/>
                  </a:lnTo>
                  <a:lnTo>
                    <a:pt x="4921489" y="12827000"/>
                  </a:lnTo>
                  <a:lnTo>
                    <a:pt x="4934153" y="12700000"/>
                  </a:lnTo>
                  <a:close/>
                </a:path>
                <a:path w="18021300" h="15113000">
                  <a:moveTo>
                    <a:pt x="5010638" y="12700000"/>
                  </a:moveTo>
                  <a:lnTo>
                    <a:pt x="4979530" y="12700000"/>
                  </a:lnTo>
                  <a:lnTo>
                    <a:pt x="4987471" y="12827000"/>
                  </a:lnTo>
                  <a:lnTo>
                    <a:pt x="5011304" y="12827000"/>
                  </a:lnTo>
                  <a:lnTo>
                    <a:pt x="5010638" y="12700000"/>
                  </a:lnTo>
                  <a:close/>
                </a:path>
                <a:path w="18021300" h="15113000">
                  <a:moveTo>
                    <a:pt x="5496852" y="12700000"/>
                  </a:moveTo>
                  <a:lnTo>
                    <a:pt x="5472413" y="12700000"/>
                  </a:lnTo>
                  <a:lnTo>
                    <a:pt x="5463195" y="12827000"/>
                  </a:lnTo>
                  <a:lnTo>
                    <a:pt x="5482291" y="12827000"/>
                  </a:lnTo>
                  <a:lnTo>
                    <a:pt x="5496852" y="12700000"/>
                  </a:lnTo>
                  <a:close/>
                </a:path>
                <a:path w="18021300" h="15113000">
                  <a:moveTo>
                    <a:pt x="5637017" y="12742333"/>
                  </a:moveTo>
                  <a:lnTo>
                    <a:pt x="5681383" y="12827000"/>
                  </a:lnTo>
                  <a:lnTo>
                    <a:pt x="5711634" y="12827000"/>
                  </a:lnTo>
                  <a:lnTo>
                    <a:pt x="5637017" y="12742333"/>
                  </a:lnTo>
                  <a:close/>
                </a:path>
                <a:path w="18021300" h="15113000">
                  <a:moveTo>
                    <a:pt x="5749077" y="12700000"/>
                  </a:moveTo>
                  <a:lnTo>
                    <a:pt x="5724877" y="12700000"/>
                  </a:lnTo>
                  <a:lnTo>
                    <a:pt x="5721708" y="12827000"/>
                  </a:lnTo>
                  <a:lnTo>
                    <a:pt x="5745818" y="12827000"/>
                  </a:lnTo>
                  <a:lnTo>
                    <a:pt x="5749077" y="12700000"/>
                  </a:lnTo>
                  <a:close/>
                </a:path>
                <a:path w="18021300" h="15113000">
                  <a:moveTo>
                    <a:pt x="6177521" y="12700000"/>
                  </a:moveTo>
                  <a:lnTo>
                    <a:pt x="6135166" y="12700000"/>
                  </a:lnTo>
                  <a:lnTo>
                    <a:pt x="6135166" y="12827000"/>
                  </a:lnTo>
                  <a:lnTo>
                    <a:pt x="6225933" y="12827000"/>
                  </a:lnTo>
                  <a:lnTo>
                    <a:pt x="6177521" y="12700000"/>
                  </a:lnTo>
                  <a:close/>
                </a:path>
                <a:path w="18021300" h="15113000">
                  <a:moveTo>
                    <a:pt x="6401396" y="12573000"/>
                  </a:moveTo>
                  <a:lnTo>
                    <a:pt x="6383248" y="12573000"/>
                  </a:lnTo>
                  <a:lnTo>
                    <a:pt x="6222911" y="12700000"/>
                  </a:lnTo>
                  <a:lnTo>
                    <a:pt x="6231978" y="12827000"/>
                  </a:lnTo>
                  <a:lnTo>
                    <a:pt x="6392316" y="12827000"/>
                  </a:lnTo>
                  <a:lnTo>
                    <a:pt x="6283413" y="12700000"/>
                  </a:lnTo>
                  <a:lnTo>
                    <a:pt x="6374168" y="12700000"/>
                  </a:lnTo>
                  <a:lnTo>
                    <a:pt x="6410522" y="12582577"/>
                  </a:lnTo>
                  <a:lnTo>
                    <a:pt x="6401396" y="12573000"/>
                  </a:lnTo>
                  <a:close/>
                </a:path>
                <a:path w="18021300" h="15113000">
                  <a:moveTo>
                    <a:pt x="6894499" y="12700000"/>
                  </a:moveTo>
                  <a:lnTo>
                    <a:pt x="6851773" y="12700000"/>
                  </a:lnTo>
                  <a:lnTo>
                    <a:pt x="6843027" y="12827000"/>
                  </a:lnTo>
                  <a:lnTo>
                    <a:pt x="6900557" y="12827000"/>
                  </a:lnTo>
                  <a:lnTo>
                    <a:pt x="6894499" y="12700000"/>
                  </a:lnTo>
                  <a:close/>
                </a:path>
                <a:path w="18021300" h="15113000">
                  <a:moveTo>
                    <a:pt x="6964083" y="12700000"/>
                  </a:moveTo>
                  <a:lnTo>
                    <a:pt x="6897535" y="12700000"/>
                  </a:lnTo>
                  <a:lnTo>
                    <a:pt x="6985266" y="12827000"/>
                  </a:lnTo>
                  <a:lnTo>
                    <a:pt x="7003415" y="12827000"/>
                  </a:lnTo>
                  <a:lnTo>
                    <a:pt x="6964083" y="12700000"/>
                  </a:lnTo>
                  <a:close/>
                </a:path>
                <a:path w="18021300" h="15113000">
                  <a:moveTo>
                    <a:pt x="7475347" y="12700000"/>
                  </a:moveTo>
                  <a:lnTo>
                    <a:pt x="7436027" y="12700000"/>
                  </a:lnTo>
                  <a:lnTo>
                    <a:pt x="7436027" y="12827000"/>
                  </a:lnTo>
                  <a:lnTo>
                    <a:pt x="7578204" y="12827000"/>
                  </a:lnTo>
                  <a:lnTo>
                    <a:pt x="7475347" y="12700000"/>
                  </a:lnTo>
                  <a:close/>
                </a:path>
                <a:path w="18021300" h="15113000">
                  <a:moveTo>
                    <a:pt x="7662913" y="12700000"/>
                  </a:moveTo>
                  <a:lnTo>
                    <a:pt x="7614513" y="12700000"/>
                  </a:lnTo>
                  <a:lnTo>
                    <a:pt x="7623594" y="12827000"/>
                  </a:lnTo>
                  <a:lnTo>
                    <a:pt x="7671993" y="12827000"/>
                  </a:lnTo>
                  <a:lnTo>
                    <a:pt x="7662913" y="12700000"/>
                  </a:lnTo>
                  <a:close/>
                </a:path>
                <a:path w="18021300" h="15113000">
                  <a:moveTo>
                    <a:pt x="8234680" y="12700000"/>
                  </a:moveTo>
                  <a:lnTo>
                    <a:pt x="8174177" y="12700000"/>
                  </a:lnTo>
                  <a:lnTo>
                    <a:pt x="8183245" y="12827000"/>
                  </a:lnTo>
                  <a:lnTo>
                    <a:pt x="8340572" y="12827000"/>
                  </a:lnTo>
                  <a:lnTo>
                    <a:pt x="8234680" y="12700000"/>
                  </a:lnTo>
                  <a:close/>
                </a:path>
                <a:path w="18021300" h="15113000">
                  <a:moveTo>
                    <a:pt x="8828620" y="12700000"/>
                  </a:moveTo>
                  <a:lnTo>
                    <a:pt x="8802104" y="12700000"/>
                  </a:lnTo>
                  <a:lnTo>
                    <a:pt x="8793594" y="12827000"/>
                  </a:lnTo>
                  <a:lnTo>
                    <a:pt x="8833675" y="12827000"/>
                  </a:lnTo>
                  <a:lnTo>
                    <a:pt x="8828620" y="12700000"/>
                  </a:lnTo>
                  <a:close/>
                </a:path>
                <a:path w="18021300" h="15113000">
                  <a:moveTo>
                    <a:pt x="8993209" y="12700000"/>
                  </a:moveTo>
                  <a:lnTo>
                    <a:pt x="8969103" y="12700000"/>
                  </a:lnTo>
                  <a:lnTo>
                    <a:pt x="8967920" y="12827000"/>
                  </a:lnTo>
                  <a:lnTo>
                    <a:pt x="8992125" y="12827000"/>
                  </a:lnTo>
                  <a:lnTo>
                    <a:pt x="8993209" y="12700000"/>
                  </a:lnTo>
                  <a:close/>
                </a:path>
                <a:path w="18021300" h="15113000">
                  <a:moveTo>
                    <a:pt x="9432671" y="12700000"/>
                  </a:moveTo>
                  <a:lnTo>
                    <a:pt x="9398305" y="12700000"/>
                  </a:lnTo>
                  <a:lnTo>
                    <a:pt x="9399397" y="12827000"/>
                  </a:lnTo>
                  <a:lnTo>
                    <a:pt x="9519273" y="12827000"/>
                  </a:lnTo>
                  <a:lnTo>
                    <a:pt x="9513931" y="12785286"/>
                  </a:lnTo>
                  <a:lnTo>
                    <a:pt x="9432671" y="12700000"/>
                  </a:lnTo>
                  <a:close/>
                </a:path>
                <a:path w="18021300" h="15113000">
                  <a:moveTo>
                    <a:pt x="9513931" y="12785286"/>
                  </a:moveTo>
                  <a:lnTo>
                    <a:pt x="9519273" y="12827000"/>
                  </a:lnTo>
                  <a:lnTo>
                    <a:pt x="9553676" y="12827000"/>
                  </a:lnTo>
                  <a:lnTo>
                    <a:pt x="9513931" y="12785286"/>
                  </a:lnTo>
                  <a:close/>
                </a:path>
                <a:path w="18021300" h="15113000">
                  <a:moveTo>
                    <a:pt x="9662448" y="12700000"/>
                  </a:moveTo>
                  <a:lnTo>
                    <a:pt x="9503009" y="12700000"/>
                  </a:lnTo>
                  <a:lnTo>
                    <a:pt x="9513931" y="12785286"/>
                  </a:lnTo>
                  <a:lnTo>
                    <a:pt x="9553676" y="12827000"/>
                  </a:lnTo>
                  <a:lnTo>
                    <a:pt x="9641408" y="12827000"/>
                  </a:lnTo>
                  <a:lnTo>
                    <a:pt x="9662448" y="12700000"/>
                  </a:lnTo>
                  <a:close/>
                </a:path>
                <a:path w="18021300" h="15113000">
                  <a:moveTo>
                    <a:pt x="10134536" y="12700000"/>
                  </a:moveTo>
                  <a:lnTo>
                    <a:pt x="10119398" y="12700000"/>
                  </a:lnTo>
                  <a:lnTo>
                    <a:pt x="10176878" y="12827000"/>
                  </a:lnTo>
                  <a:lnTo>
                    <a:pt x="10195026" y="12827000"/>
                  </a:lnTo>
                  <a:lnTo>
                    <a:pt x="10134536" y="12700000"/>
                  </a:lnTo>
                  <a:close/>
                </a:path>
                <a:path w="18021300" h="15113000">
                  <a:moveTo>
                    <a:pt x="10306964" y="12700000"/>
                  </a:moveTo>
                  <a:lnTo>
                    <a:pt x="10213187" y="12700000"/>
                  </a:lnTo>
                  <a:lnTo>
                    <a:pt x="10219232" y="12827000"/>
                  </a:lnTo>
                  <a:lnTo>
                    <a:pt x="10283047" y="12827000"/>
                  </a:lnTo>
                  <a:lnTo>
                    <a:pt x="10306964" y="12700000"/>
                  </a:lnTo>
                  <a:close/>
                </a:path>
                <a:path w="18021300" h="15113000">
                  <a:moveTo>
                    <a:pt x="10782257" y="12700000"/>
                  </a:moveTo>
                  <a:lnTo>
                    <a:pt x="10746382" y="12700000"/>
                  </a:lnTo>
                  <a:lnTo>
                    <a:pt x="10761601" y="12827000"/>
                  </a:lnTo>
                  <a:lnTo>
                    <a:pt x="10781550" y="12827000"/>
                  </a:lnTo>
                  <a:lnTo>
                    <a:pt x="10782257" y="12700000"/>
                  </a:lnTo>
                  <a:close/>
                </a:path>
                <a:path w="18021300" h="15113000">
                  <a:moveTo>
                    <a:pt x="10878731" y="12700000"/>
                  </a:moveTo>
                  <a:lnTo>
                    <a:pt x="10857560" y="12700000"/>
                  </a:lnTo>
                  <a:lnTo>
                    <a:pt x="10871312" y="12827000"/>
                  </a:lnTo>
                  <a:lnTo>
                    <a:pt x="10902180" y="12827000"/>
                  </a:lnTo>
                  <a:lnTo>
                    <a:pt x="10895248" y="12718740"/>
                  </a:lnTo>
                  <a:lnTo>
                    <a:pt x="10878731" y="12700000"/>
                  </a:lnTo>
                  <a:close/>
                </a:path>
                <a:path w="18021300" h="15113000">
                  <a:moveTo>
                    <a:pt x="10987633" y="12700000"/>
                  </a:moveTo>
                  <a:lnTo>
                    <a:pt x="10894049" y="12700000"/>
                  </a:lnTo>
                  <a:lnTo>
                    <a:pt x="10895248" y="12718740"/>
                  </a:lnTo>
                  <a:lnTo>
                    <a:pt x="10990668" y="12827000"/>
                  </a:lnTo>
                  <a:lnTo>
                    <a:pt x="11008817" y="12827000"/>
                  </a:lnTo>
                  <a:lnTo>
                    <a:pt x="10987633" y="12700000"/>
                  </a:lnTo>
                  <a:close/>
                </a:path>
                <a:path w="18021300" h="15113000">
                  <a:moveTo>
                    <a:pt x="11368732" y="12700000"/>
                  </a:moveTo>
                  <a:lnTo>
                    <a:pt x="11320750" y="12700000"/>
                  </a:lnTo>
                  <a:lnTo>
                    <a:pt x="11307938" y="12827000"/>
                  </a:lnTo>
                  <a:lnTo>
                    <a:pt x="11358994" y="12827000"/>
                  </a:lnTo>
                  <a:lnTo>
                    <a:pt x="11368732" y="12700000"/>
                  </a:lnTo>
                  <a:close/>
                </a:path>
                <a:path w="18021300" h="15113000">
                  <a:moveTo>
                    <a:pt x="11420259" y="12700000"/>
                  </a:moveTo>
                  <a:lnTo>
                    <a:pt x="11389995" y="12700000"/>
                  </a:lnTo>
                  <a:lnTo>
                    <a:pt x="11396052" y="12827000"/>
                  </a:lnTo>
                  <a:lnTo>
                    <a:pt x="11498910" y="12827000"/>
                  </a:lnTo>
                  <a:lnTo>
                    <a:pt x="11487641" y="12774438"/>
                  </a:lnTo>
                  <a:lnTo>
                    <a:pt x="11420259" y="12700000"/>
                  </a:lnTo>
                  <a:close/>
                </a:path>
                <a:path w="18021300" h="15113000">
                  <a:moveTo>
                    <a:pt x="11535219" y="12700000"/>
                  </a:moveTo>
                  <a:lnTo>
                    <a:pt x="11471681" y="12700000"/>
                  </a:lnTo>
                  <a:lnTo>
                    <a:pt x="11487641" y="12774438"/>
                  </a:lnTo>
                  <a:lnTo>
                    <a:pt x="11535219" y="12827000"/>
                  </a:lnTo>
                  <a:lnTo>
                    <a:pt x="11583606" y="12827000"/>
                  </a:lnTo>
                  <a:lnTo>
                    <a:pt x="11535219" y="12700000"/>
                  </a:lnTo>
                  <a:close/>
                </a:path>
                <a:path w="18021300" h="15113000">
                  <a:moveTo>
                    <a:pt x="12176569" y="12700000"/>
                  </a:moveTo>
                  <a:lnTo>
                    <a:pt x="12134215" y="12700000"/>
                  </a:lnTo>
                  <a:lnTo>
                    <a:pt x="12125414" y="12827000"/>
                  </a:lnTo>
                  <a:lnTo>
                    <a:pt x="12146305" y="12827000"/>
                  </a:lnTo>
                  <a:lnTo>
                    <a:pt x="12176569" y="12700000"/>
                  </a:lnTo>
                  <a:close/>
                </a:path>
                <a:path w="18021300" h="15113000">
                  <a:moveTo>
                    <a:pt x="12237065" y="12700000"/>
                  </a:moveTo>
                  <a:lnTo>
                    <a:pt x="12176569" y="12700000"/>
                  </a:lnTo>
                  <a:lnTo>
                    <a:pt x="12212866" y="12827000"/>
                  </a:lnTo>
                  <a:lnTo>
                    <a:pt x="12234794" y="12827000"/>
                  </a:lnTo>
                  <a:lnTo>
                    <a:pt x="12237065" y="12700000"/>
                  </a:lnTo>
                  <a:close/>
                </a:path>
                <a:path w="18021300" h="15113000">
                  <a:moveTo>
                    <a:pt x="12799758" y="12700000"/>
                  </a:moveTo>
                  <a:lnTo>
                    <a:pt x="12639421" y="12700000"/>
                  </a:lnTo>
                  <a:lnTo>
                    <a:pt x="12757404" y="12827000"/>
                  </a:lnTo>
                  <a:lnTo>
                    <a:pt x="12760426" y="12827000"/>
                  </a:lnTo>
                  <a:lnTo>
                    <a:pt x="12799758" y="12700000"/>
                  </a:lnTo>
                  <a:close/>
                </a:path>
                <a:path w="18021300" h="15113000">
                  <a:moveTo>
                    <a:pt x="12871606" y="12700000"/>
                  </a:moveTo>
                  <a:lnTo>
                    <a:pt x="12799758" y="12700000"/>
                  </a:lnTo>
                  <a:lnTo>
                    <a:pt x="12839090" y="12827000"/>
                  </a:lnTo>
                  <a:lnTo>
                    <a:pt x="12870849" y="12827000"/>
                  </a:lnTo>
                  <a:lnTo>
                    <a:pt x="12871606" y="12700000"/>
                  </a:lnTo>
                  <a:close/>
                </a:path>
                <a:path w="18021300" h="15113000">
                  <a:moveTo>
                    <a:pt x="14091526" y="12700000"/>
                  </a:moveTo>
                  <a:lnTo>
                    <a:pt x="14070636" y="12700000"/>
                  </a:lnTo>
                  <a:lnTo>
                    <a:pt x="14063545" y="12827000"/>
                  </a:lnTo>
                  <a:lnTo>
                    <a:pt x="14085481" y="12827000"/>
                  </a:lnTo>
                  <a:lnTo>
                    <a:pt x="14091526" y="12700000"/>
                  </a:lnTo>
                  <a:close/>
                </a:path>
                <a:path w="18021300" h="15113000">
                  <a:moveTo>
                    <a:pt x="14182286" y="12700000"/>
                  </a:moveTo>
                  <a:lnTo>
                    <a:pt x="14121790" y="12700000"/>
                  </a:lnTo>
                  <a:lnTo>
                    <a:pt x="14158087" y="12827000"/>
                  </a:lnTo>
                  <a:lnTo>
                    <a:pt x="14180015" y="12827000"/>
                  </a:lnTo>
                  <a:lnTo>
                    <a:pt x="14182286" y="12700000"/>
                  </a:lnTo>
                  <a:close/>
                </a:path>
                <a:path w="18021300" h="15113000">
                  <a:moveTo>
                    <a:pt x="14669358" y="12801615"/>
                  </a:moveTo>
                  <a:lnTo>
                    <a:pt x="14681454" y="12827000"/>
                  </a:lnTo>
                  <a:lnTo>
                    <a:pt x="14684476" y="12827000"/>
                  </a:lnTo>
                  <a:lnTo>
                    <a:pt x="14683468" y="12816425"/>
                  </a:lnTo>
                  <a:lnTo>
                    <a:pt x="14669358" y="12801615"/>
                  </a:lnTo>
                  <a:close/>
                </a:path>
                <a:path w="18021300" h="15113000">
                  <a:moveTo>
                    <a:pt x="14708670" y="12700000"/>
                  </a:moveTo>
                  <a:lnTo>
                    <a:pt x="14672373" y="12700000"/>
                  </a:lnTo>
                  <a:lnTo>
                    <a:pt x="14683468" y="12816425"/>
                  </a:lnTo>
                  <a:lnTo>
                    <a:pt x="14693544" y="12827000"/>
                  </a:lnTo>
                  <a:lnTo>
                    <a:pt x="14732876" y="12827000"/>
                  </a:lnTo>
                  <a:lnTo>
                    <a:pt x="14719047" y="12710890"/>
                  </a:lnTo>
                  <a:lnTo>
                    <a:pt x="14708670" y="12700000"/>
                  </a:lnTo>
                  <a:close/>
                </a:path>
                <a:path w="18021300" h="15113000">
                  <a:moveTo>
                    <a:pt x="14734172" y="12726763"/>
                  </a:moveTo>
                  <a:lnTo>
                    <a:pt x="14784311" y="12827000"/>
                  </a:lnTo>
                  <a:lnTo>
                    <a:pt x="14829688" y="12827000"/>
                  </a:lnTo>
                  <a:lnTo>
                    <a:pt x="14734172" y="12726763"/>
                  </a:lnTo>
                  <a:close/>
                </a:path>
                <a:path w="18021300" h="15113000">
                  <a:moveTo>
                    <a:pt x="15301620" y="12700000"/>
                  </a:moveTo>
                  <a:lnTo>
                    <a:pt x="15283472" y="12700000"/>
                  </a:lnTo>
                  <a:lnTo>
                    <a:pt x="15316746" y="12827000"/>
                  </a:lnTo>
                  <a:lnTo>
                    <a:pt x="15392374" y="12827000"/>
                  </a:lnTo>
                  <a:lnTo>
                    <a:pt x="15301620" y="12700000"/>
                  </a:lnTo>
                  <a:close/>
                </a:path>
                <a:path w="18021300" h="15113000">
                  <a:moveTo>
                    <a:pt x="15410535" y="12700000"/>
                  </a:moveTo>
                  <a:lnTo>
                    <a:pt x="15334894" y="12700000"/>
                  </a:lnTo>
                  <a:lnTo>
                    <a:pt x="15392374" y="12827000"/>
                  </a:lnTo>
                  <a:lnTo>
                    <a:pt x="15410535" y="12827000"/>
                  </a:lnTo>
                  <a:lnTo>
                    <a:pt x="15410535" y="12700000"/>
                  </a:lnTo>
                  <a:close/>
                </a:path>
                <a:path w="18021300" h="15113000">
                  <a:moveTo>
                    <a:pt x="15491595" y="12700000"/>
                  </a:moveTo>
                  <a:lnTo>
                    <a:pt x="15471321" y="12700000"/>
                  </a:lnTo>
                  <a:lnTo>
                    <a:pt x="15458935" y="12827000"/>
                  </a:lnTo>
                  <a:lnTo>
                    <a:pt x="15471038" y="12827000"/>
                  </a:lnTo>
                  <a:lnTo>
                    <a:pt x="15491595" y="12700000"/>
                  </a:lnTo>
                  <a:close/>
                </a:path>
                <a:path w="18021300" h="15113000">
                  <a:moveTo>
                    <a:pt x="15883410" y="12700000"/>
                  </a:moveTo>
                  <a:lnTo>
                    <a:pt x="15862522" y="12700000"/>
                  </a:lnTo>
                  <a:lnTo>
                    <a:pt x="15851460" y="12827000"/>
                  </a:lnTo>
                  <a:lnTo>
                    <a:pt x="15876416" y="12827000"/>
                  </a:lnTo>
                  <a:lnTo>
                    <a:pt x="15883410" y="12700000"/>
                  </a:lnTo>
                  <a:close/>
                </a:path>
                <a:path w="18021300" h="15113000">
                  <a:moveTo>
                    <a:pt x="16045840" y="12700000"/>
                  </a:moveTo>
                  <a:lnTo>
                    <a:pt x="16012026" y="12700000"/>
                  </a:lnTo>
                  <a:lnTo>
                    <a:pt x="16021621" y="12827000"/>
                  </a:lnTo>
                  <a:lnTo>
                    <a:pt x="16056090" y="12827000"/>
                  </a:lnTo>
                  <a:lnTo>
                    <a:pt x="16045840" y="12700000"/>
                  </a:lnTo>
                  <a:close/>
                </a:path>
                <a:path w="18021300" h="15113000">
                  <a:moveTo>
                    <a:pt x="16133989" y="12700000"/>
                  </a:moveTo>
                  <a:lnTo>
                    <a:pt x="16094375" y="12700000"/>
                  </a:lnTo>
                  <a:lnTo>
                    <a:pt x="16112763" y="12827000"/>
                  </a:lnTo>
                  <a:lnTo>
                    <a:pt x="16133989" y="12700000"/>
                  </a:lnTo>
                  <a:close/>
                </a:path>
                <a:path w="18021300" h="15113000">
                  <a:moveTo>
                    <a:pt x="16541965" y="12700000"/>
                  </a:moveTo>
                  <a:lnTo>
                    <a:pt x="16538943" y="12700000"/>
                  </a:lnTo>
                  <a:lnTo>
                    <a:pt x="16493553" y="12827000"/>
                  </a:lnTo>
                  <a:lnTo>
                    <a:pt x="16554069" y="12827000"/>
                  </a:lnTo>
                  <a:lnTo>
                    <a:pt x="16541965" y="12700000"/>
                  </a:lnTo>
                  <a:close/>
                </a:path>
                <a:path w="18021300" h="15113000">
                  <a:moveTo>
                    <a:pt x="16676211" y="12700000"/>
                  </a:moveTo>
                  <a:lnTo>
                    <a:pt x="16629982" y="12700000"/>
                  </a:lnTo>
                  <a:lnTo>
                    <a:pt x="16626674" y="12827000"/>
                  </a:lnTo>
                  <a:lnTo>
                    <a:pt x="16678622" y="12827000"/>
                  </a:lnTo>
                  <a:lnTo>
                    <a:pt x="16676211" y="12700000"/>
                  </a:lnTo>
                  <a:close/>
                </a:path>
                <a:path w="18021300" h="15113000">
                  <a:moveTo>
                    <a:pt x="16796084" y="12700000"/>
                  </a:moveTo>
                  <a:lnTo>
                    <a:pt x="16738600" y="12700000"/>
                  </a:lnTo>
                  <a:lnTo>
                    <a:pt x="16732554" y="12827000"/>
                  </a:lnTo>
                  <a:lnTo>
                    <a:pt x="16780580" y="12827000"/>
                  </a:lnTo>
                  <a:lnTo>
                    <a:pt x="16796084" y="12700000"/>
                  </a:lnTo>
                  <a:close/>
                </a:path>
                <a:path w="18021300" h="15113000">
                  <a:moveTo>
                    <a:pt x="17267264" y="12700000"/>
                  </a:moveTo>
                  <a:lnTo>
                    <a:pt x="17245998" y="12700000"/>
                  </a:lnTo>
                  <a:lnTo>
                    <a:pt x="17246854" y="12827000"/>
                  </a:lnTo>
                  <a:lnTo>
                    <a:pt x="17272934" y="12827000"/>
                  </a:lnTo>
                  <a:lnTo>
                    <a:pt x="17267264" y="12700000"/>
                  </a:lnTo>
                  <a:close/>
                </a:path>
                <a:path w="18021300" h="15113000">
                  <a:moveTo>
                    <a:pt x="17340632" y="12700000"/>
                  </a:moveTo>
                  <a:lnTo>
                    <a:pt x="17322526" y="12700000"/>
                  </a:lnTo>
                  <a:lnTo>
                    <a:pt x="17307356" y="12827000"/>
                  </a:lnTo>
                  <a:lnTo>
                    <a:pt x="17328540" y="12827000"/>
                  </a:lnTo>
                  <a:lnTo>
                    <a:pt x="17340632" y="12700000"/>
                  </a:lnTo>
                  <a:close/>
                </a:path>
                <a:path w="18021300" h="15113000">
                  <a:moveTo>
                    <a:pt x="17389030" y="12700000"/>
                  </a:moveTo>
                  <a:lnTo>
                    <a:pt x="17359154" y="12700000"/>
                  </a:lnTo>
                  <a:lnTo>
                    <a:pt x="17367846" y="12827000"/>
                  </a:lnTo>
                  <a:lnTo>
                    <a:pt x="17399007" y="12827000"/>
                  </a:lnTo>
                  <a:lnTo>
                    <a:pt x="17389030" y="12700000"/>
                  </a:lnTo>
                  <a:close/>
                </a:path>
                <a:path w="18021300" h="15113000">
                  <a:moveTo>
                    <a:pt x="17845836" y="12700000"/>
                  </a:moveTo>
                  <a:lnTo>
                    <a:pt x="17809683" y="12700000"/>
                  </a:lnTo>
                  <a:lnTo>
                    <a:pt x="17796303" y="12827000"/>
                  </a:lnTo>
                  <a:lnTo>
                    <a:pt x="17842826" y="12827000"/>
                  </a:lnTo>
                  <a:lnTo>
                    <a:pt x="17845836" y="12700000"/>
                  </a:lnTo>
                  <a:close/>
                </a:path>
                <a:path w="18021300" h="15113000">
                  <a:moveTo>
                    <a:pt x="17921465" y="12700000"/>
                  </a:moveTo>
                  <a:lnTo>
                    <a:pt x="17898732" y="12700000"/>
                  </a:lnTo>
                  <a:lnTo>
                    <a:pt x="17907479" y="12827000"/>
                  </a:lnTo>
                  <a:lnTo>
                    <a:pt x="17985004" y="12827000"/>
                  </a:lnTo>
                  <a:lnTo>
                    <a:pt x="17978842" y="12775268"/>
                  </a:lnTo>
                  <a:lnTo>
                    <a:pt x="17921465" y="12700000"/>
                  </a:lnTo>
                  <a:close/>
                </a:path>
                <a:path w="18021300" h="15113000">
                  <a:moveTo>
                    <a:pt x="18018277" y="12700000"/>
                  </a:moveTo>
                  <a:lnTo>
                    <a:pt x="17969876" y="12700000"/>
                  </a:lnTo>
                  <a:lnTo>
                    <a:pt x="17978842" y="12775268"/>
                  </a:lnTo>
                  <a:lnTo>
                    <a:pt x="18018277" y="12827000"/>
                  </a:lnTo>
                  <a:lnTo>
                    <a:pt x="18018277" y="12700000"/>
                  </a:lnTo>
                  <a:close/>
                </a:path>
                <a:path w="18021300" h="15113000">
                  <a:moveTo>
                    <a:pt x="14620938" y="12700000"/>
                  </a:moveTo>
                  <a:lnTo>
                    <a:pt x="14572538" y="12700000"/>
                  </a:lnTo>
                  <a:lnTo>
                    <a:pt x="14669358" y="12801615"/>
                  </a:lnTo>
                  <a:lnTo>
                    <a:pt x="14620938" y="12700000"/>
                  </a:lnTo>
                  <a:close/>
                </a:path>
                <a:path w="18021300" h="15113000">
                  <a:moveTo>
                    <a:pt x="17969876" y="12700000"/>
                  </a:moveTo>
                  <a:lnTo>
                    <a:pt x="17921465" y="12700000"/>
                  </a:lnTo>
                  <a:lnTo>
                    <a:pt x="17978842" y="12775268"/>
                  </a:lnTo>
                  <a:lnTo>
                    <a:pt x="17969876" y="12700000"/>
                  </a:lnTo>
                  <a:close/>
                </a:path>
                <a:path w="18021300" h="15113000">
                  <a:moveTo>
                    <a:pt x="11471681" y="12700000"/>
                  </a:moveTo>
                  <a:lnTo>
                    <a:pt x="11420259" y="12700000"/>
                  </a:lnTo>
                  <a:lnTo>
                    <a:pt x="11487641" y="12774438"/>
                  </a:lnTo>
                  <a:lnTo>
                    <a:pt x="11471681" y="12700000"/>
                  </a:lnTo>
                  <a:close/>
                </a:path>
                <a:path w="18021300" h="15113000">
                  <a:moveTo>
                    <a:pt x="4389612" y="12700000"/>
                  </a:moveTo>
                  <a:lnTo>
                    <a:pt x="4326089" y="12700000"/>
                  </a:lnTo>
                  <a:lnTo>
                    <a:pt x="4394431" y="12773564"/>
                  </a:lnTo>
                  <a:lnTo>
                    <a:pt x="4389612" y="12700000"/>
                  </a:lnTo>
                  <a:close/>
                </a:path>
                <a:path w="18021300" h="15113000">
                  <a:moveTo>
                    <a:pt x="5614835" y="12700000"/>
                  </a:moveTo>
                  <a:lnTo>
                    <a:pt x="5599709" y="12700000"/>
                  </a:lnTo>
                  <a:lnTo>
                    <a:pt x="5637017" y="12742333"/>
                  </a:lnTo>
                  <a:lnTo>
                    <a:pt x="5614835" y="12700000"/>
                  </a:lnTo>
                  <a:close/>
                </a:path>
                <a:path w="18021300" h="15113000">
                  <a:moveTo>
                    <a:pt x="14720785" y="12700000"/>
                  </a:moveTo>
                  <a:lnTo>
                    <a:pt x="14717750" y="12700000"/>
                  </a:lnTo>
                  <a:lnTo>
                    <a:pt x="14719047" y="12710890"/>
                  </a:lnTo>
                  <a:lnTo>
                    <a:pt x="14734172" y="12726763"/>
                  </a:lnTo>
                  <a:lnTo>
                    <a:pt x="14720785" y="12700000"/>
                  </a:lnTo>
                  <a:close/>
                </a:path>
                <a:path w="18021300" h="15113000">
                  <a:moveTo>
                    <a:pt x="10894049" y="12700000"/>
                  </a:moveTo>
                  <a:lnTo>
                    <a:pt x="10878731" y="12700000"/>
                  </a:lnTo>
                  <a:lnTo>
                    <a:pt x="10895248" y="12718740"/>
                  </a:lnTo>
                  <a:lnTo>
                    <a:pt x="10894049" y="12700000"/>
                  </a:lnTo>
                  <a:close/>
                </a:path>
                <a:path w="18021300" h="15113000">
                  <a:moveTo>
                    <a:pt x="584351" y="12573000"/>
                  </a:moveTo>
                  <a:lnTo>
                    <a:pt x="554943" y="12573000"/>
                  </a:lnTo>
                  <a:lnTo>
                    <a:pt x="545299" y="12700000"/>
                  </a:lnTo>
                  <a:lnTo>
                    <a:pt x="574801" y="12700000"/>
                  </a:lnTo>
                  <a:lnTo>
                    <a:pt x="584351" y="12573000"/>
                  </a:lnTo>
                  <a:close/>
                </a:path>
                <a:path w="18021300" h="15113000">
                  <a:moveTo>
                    <a:pt x="636812" y="12573000"/>
                  </a:moveTo>
                  <a:lnTo>
                    <a:pt x="614121" y="12573000"/>
                  </a:lnTo>
                  <a:lnTo>
                    <a:pt x="620179" y="12700000"/>
                  </a:lnTo>
                  <a:lnTo>
                    <a:pt x="633504" y="12700000"/>
                  </a:lnTo>
                  <a:lnTo>
                    <a:pt x="636812" y="12573000"/>
                  </a:lnTo>
                  <a:close/>
                </a:path>
                <a:path w="18021300" h="15113000">
                  <a:moveTo>
                    <a:pt x="771436" y="12573000"/>
                  </a:moveTo>
                  <a:lnTo>
                    <a:pt x="689749" y="12573000"/>
                  </a:lnTo>
                  <a:lnTo>
                    <a:pt x="698832" y="12700000"/>
                  </a:lnTo>
                  <a:lnTo>
                    <a:pt x="758391" y="12700000"/>
                  </a:lnTo>
                  <a:lnTo>
                    <a:pt x="771436" y="12573000"/>
                  </a:lnTo>
                  <a:close/>
                </a:path>
                <a:path w="18021300" h="15113000">
                  <a:moveTo>
                    <a:pt x="1164717" y="12573000"/>
                  </a:moveTo>
                  <a:lnTo>
                    <a:pt x="1158671" y="12573000"/>
                  </a:lnTo>
                  <a:lnTo>
                    <a:pt x="1116317" y="12700000"/>
                  </a:lnTo>
                  <a:lnTo>
                    <a:pt x="1225219" y="12700000"/>
                  </a:lnTo>
                  <a:lnTo>
                    <a:pt x="1164717" y="12573000"/>
                  </a:lnTo>
                  <a:close/>
                </a:path>
                <a:path w="18021300" h="15113000">
                  <a:moveTo>
                    <a:pt x="1249426" y="12573000"/>
                  </a:moveTo>
                  <a:lnTo>
                    <a:pt x="1216152" y="12573000"/>
                  </a:lnTo>
                  <a:lnTo>
                    <a:pt x="1228242" y="12700000"/>
                  </a:lnTo>
                  <a:lnTo>
                    <a:pt x="1276654" y="12700000"/>
                  </a:lnTo>
                  <a:lnTo>
                    <a:pt x="1263258" y="12587517"/>
                  </a:lnTo>
                  <a:lnTo>
                    <a:pt x="1249426" y="12573000"/>
                  </a:lnTo>
                  <a:close/>
                </a:path>
                <a:path w="18021300" h="15113000">
                  <a:moveTo>
                    <a:pt x="1279677" y="12604750"/>
                  </a:moveTo>
                  <a:lnTo>
                    <a:pt x="1325054" y="12700000"/>
                  </a:lnTo>
                  <a:lnTo>
                    <a:pt x="1370431" y="12700000"/>
                  </a:lnTo>
                  <a:lnTo>
                    <a:pt x="1279677" y="12604750"/>
                  </a:lnTo>
                  <a:close/>
                </a:path>
                <a:path w="18021300" h="15113000">
                  <a:moveTo>
                    <a:pt x="1896821" y="12573000"/>
                  </a:moveTo>
                  <a:lnTo>
                    <a:pt x="1873758" y="12573000"/>
                  </a:lnTo>
                  <a:lnTo>
                    <a:pt x="1881557" y="12700000"/>
                  </a:lnTo>
                  <a:lnTo>
                    <a:pt x="1903442" y="12700000"/>
                  </a:lnTo>
                  <a:lnTo>
                    <a:pt x="1896821" y="12573000"/>
                  </a:lnTo>
                  <a:close/>
                </a:path>
                <a:path w="18021300" h="15113000">
                  <a:moveTo>
                    <a:pt x="1978411" y="12573000"/>
                  </a:moveTo>
                  <a:lnTo>
                    <a:pt x="1960731" y="12573000"/>
                  </a:lnTo>
                  <a:lnTo>
                    <a:pt x="1948256" y="12700000"/>
                  </a:lnTo>
                  <a:lnTo>
                    <a:pt x="1960359" y="12700000"/>
                  </a:lnTo>
                  <a:lnTo>
                    <a:pt x="1978411" y="12573000"/>
                  </a:lnTo>
                  <a:close/>
                </a:path>
                <a:path w="18021300" h="15113000">
                  <a:moveTo>
                    <a:pt x="2441371" y="12573000"/>
                  </a:moveTo>
                  <a:lnTo>
                    <a:pt x="2426233" y="12573000"/>
                  </a:lnTo>
                  <a:lnTo>
                    <a:pt x="2403264" y="12700000"/>
                  </a:lnTo>
                  <a:lnTo>
                    <a:pt x="2424159" y="12700000"/>
                  </a:lnTo>
                  <a:lnTo>
                    <a:pt x="2441371" y="12573000"/>
                  </a:lnTo>
                  <a:close/>
                </a:path>
                <a:path w="18021300" h="15113000">
                  <a:moveTo>
                    <a:pt x="2566160" y="12573000"/>
                  </a:moveTo>
                  <a:lnTo>
                    <a:pt x="2531319" y="12573000"/>
                  </a:lnTo>
                  <a:lnTo>
                    <a:pt x="2542333" y="12700000"/>
                  </a:lnTo>
                  <a:lnTo>
                    <a:pt x="2576934" y="12700000"/>
                  </a:lnTo>
                  <a:lnTo>
                    <a:pt x="2566160" y="12573000"/>
                  </a:lnTo>
                  <a:close/>
                </a:path>
                <a:path w="18021300" h="15113000">
                  <a:moveTo>
                    <a:pt x="2634983" y="12573000"/>
                  </a:moveTo>
                  <a:lnTo>
                    <a:pt x="2601696" y="12573000"/>
                  </a:lnTo>
                  <a:lnTo>
                    <a:pt x="2613799" y="12700000"/>
                  </a:lnTo>
                  <a:lnTo>
                    <a:pt x="2646422" y="12700000"/>
                  </a:lnTo>
                  <a:lnTo>
                    <a:pt x="2634983" y="12573000"/>
                  </a:lnTo>
                  <a:close/>
                </a:path>
                <a:path w="18021300" h="15113000">
                  <a:moveTo>
                    <a:pt x="2717608" y="12573000"/>
                  </a:moveTo>
                  <a:lnTo>
                    <a:pt x="2686405" y="12573000"/>
                  </a:lnTo>
                  <a:lnTo>
                    <a:pt x="2671566" y="12700000"/>
                  </a:lnTo>
                  <a:lnTo>
                    <a:pt x="2698508" y="12700000"/>
                  </a:lnTo>
                  <a:lnTo>
                    <a:pt x="2717608" y="12573000"/>
                  </a:lnTo>
                  <a:close/>
                </a:path>
                <a:path w="18021300" h="15113000">
                  <a:moveTo>
                    <a:pt x="3367087" y="12573000"/>
                  </a:moveTo>
                  <a:lnTo>
                    <a:pt x="3109937" y="12573000"/>
                  </a:lnTo>
                  <a:lnTo>
                    <a:pt x="3224898" y="12700000"/>
                  </a:lnTo>
                  <a:lnTo>
                    <a:pt x="3321710" y="12700000"/>
                  </a:lnTo>
                  <a:lnTo>
                    <a:pt x="3367087" y="12573000"/>
                  </a:lnTo>
                  <a:close/>
                </a:path>
                <a:path w="18021300" h="15113000">
                  <a:moveTo>
                    <a:pt x="3826916" y="12573000"/>
                  </a:moveTo>
                  <a:lnTo>
                    <a:pt x="3802063" y="12573000"/>
                  </a:lnTo>
                  <a:lnTo>
                    <a:pt x="3792134" y="12700000"/>
                  </a:lnTo>
                  <a:lnTo>
                    <a:pt x="3813302" y="12700000"/>
                  </a:lnTo>
                  <a:lnTo>
                    <a:pt x="3826916" y="12573000"/>
                  </a:lnTo>
                  <a:close/>
                </a:path>
                <a:path w="18021300" h="15113000">
                  <a:moveTo>
                    <a:pt x="3898962" y="12573000"/>
                  </a:moveTo>
                  <a:lnTo>
                    <a:pt x="3876220" y="12573000"/>
                  </a:lnTo>
                  <a:lnTo>
                    <a:pt x="3874946" y="12700000"/>
                  </a:lnTo>
                  <a:lnTo>
                    <a:pt x="3890454" y="12700000"/>
                  </a:lnTo>
                  <a:lnTo>
                    <a:pt x="3898962" y="12573000"/>
                  </a:lnTo>
                  <a:close/>
                </a:path>
                <a:path w="18021300" h="15113000">
                  <a:moveTo>
                    <a:pt x="4014485" y="12573000"/>
                  </a:moveTo>
                  <a:lnTo>
                    <a:pt x="3938854" y="12573000"/>
                  </a:lnTo>
                  <a:lnTo>
                    <a:pt x="3944899" y="12700000"/>
                  </a:lnTo>
                  <a:lnTo>
                    <a:pt x="4005408" y="12700000"/>
                  </a:lnTo>
                  <a:lnTo>
                    <a:pt x="4014485" y="12573000"/>
                  </a:lnTo>
                  <a:close/>
                </a:path>
                <a:path w="18021300" h="15113000">
                  <a:moveTo>
                    <a:pt x="4447095" y="12573000"/>
                  </a:moveTo>
                  <a:lnTo>
                    <a:pt x="4407763" y="12573000"/>
                  </a:lnTo>
                  <a:lnTo>
                    <a:pt x="4450118" y="12700000"/>
                  </a:lnTo>
                  <a:lnTo>
                    <a:pt x="4549952" y="12700000"/>
                  </a:lnTo>
                  <a:lnTo>
                    <a:pt x="4447095" y="12573000"/>
                  </a:lnTo>
                  <a:close/>
                </a:path>
                <a:path w="18021300" h="15113000">
                  <a:moveTo>
                    <a:pt x="4643729" y="12573000"/>
                  </a:moveTo>
                  <a:lnTo>
                    <a:pt x="4586249" y="12573000"/>
                  </a:lnTo>
                  <a:lnTo>
                    <a:pt x="4595329" y="12700000"/>
                  </a:lnTo>
                  <a:lnTo>
                    <a:pt x="4643729" y="12700000"/>
                  </a:lnTo>
                  <a:lnTo>
                    <a:pt x="4643729" y="12573000"/>
                  </a:lnTo>
                  <a:close/>
                </a:path>
                <a:path w="18021300" h="15113000">
                  <a:moveTo>
                    <a:pt x="5769127" y="12573000"/>
                  </a:moveTo>
                  <a:lnTo>
                    <a:pt x="5744921" y="12573000"/>
                  </a:lnTo>
                  <a:lnTo>
                    <a:pt x="5734138" y="12700000"/>
                  </a:lnTo>
                  <a:lnTo>
                    <a:pt x="5757011" y="12700000"/>
                  </a:lnTo>
                  <a:lnTo>
                    <a:pt x="5769127" y="12573000"/>
                  </a:lnTo>
                  <a:close/>
                </a:path>
                <a:path w="18021300" h="15113000">
                  <a:moveTo>
                    <a:pt x="5817527" y="12573000"/>
                  </a:moveTo>
                  <a:lnTo>
                    <a:pt x="5790298" y="12573000"/>
                  </a:lnTo>
                  <a:lnTo>
                    <a:pt x="5793320" y="12700000"/>
                  </a:lnTo>
                  <a:lnTo>
                    <a:pt x="5862904" y="12700000"/>
                  </a:lnTo>
                  <a:lnTo>
                    <a:pt x="5817527" y="12573000"/>
                  </a:lnTo>
                  <a:close/>
                </a:path>
                <a:path w="18021300" h="15113000">
                  <a:moveTo>
                    <a:pt x="5955407" y="12573000"/>
                  </a:moveTo>
                  <a:lnTo>
                    <a:pt x="5920384" y="12573000"/>
                  </a:lnTo>
                  <a:lnTo>
                    <a:pt x="5913054" y="12700000"/>
                  </a:lnTo>
                  <a:lnTo>
                    <a:pt x="5941555" y="12700000"/>
                  </a:lnTo>
                  <a:lnTo>
                    <a:pt x="5955407" y="12573000"/>
                  </a:lnTo>
                  <a:close/>
                </a:path>
                <a:path w="18021300" h="15113000">
                  <a:moveTo>
                    <a:pt x="6546608" y="12573000"/>
                  </a:moveTo>
                  <a:lnTo>
                    <a:pt x="6413487" y="12573000"/>
                  </a:lnTo>
                  <a:lnTo>
                    <a:pt x="6410522" y="12582577"/>
                  </a:lnTo>
                  <a:lnTo>
                    <a:pt x="6522402" y="12700000"/>
                  </a:lnTo>
                  <a:lnTo>
                    <a:pt x="6561734" y="12700000"/>
                  </a:lnTo>
                  <a:lnTo>
                    <a:pt x="6546608" y="12573000"/>
                  </a:lnTo>
                  <a:close/>
                </a:path>
                <a:path w="18021300" h="15113000">
                  <a:moveTo>
                    <a:pt x="7036689" y="12573000"/>
                  </a:moveTo>
                  <a:lnTo>
                    <a:pt x="7030643" y="12573000"/>
                  </a:lnTo>
                  <a:lnTo>
                    <a:pt x="7021563" y="12700000"/>
                  </a:lnTo>
                  <a:lnTo>
                    <a:pt x="7097191" y="12700000"/>
                  </a:lnTo>
                  <a:lnTo>
                    <a:pt x="7036689" y="12573000"/>
                  </a:lnTo>
                  <a:close/>
                </a:path>
                <a:path w="18021300" h="15113000">
                  <a:moveTo>
                    <a:pt x="7106272" y="12573000"/>
                  </a:moveTo>
                  <a:lnTo>
                    <a:pt x="7091146" y="12573000"/>
                  </a:lnTo>
                  <a:lnTo>
                    <a:pt x="7148626" y="12700000"/>
                  </a:lnTo>
                  <a:lnTo>
                    <a:pt x="7166775" y="12700000"/>
                  </a:lnTo>
                  <a:lnTo>
                    <a:pt x="7106272" y="12573000"/>
                  </a:lnTo>
                  <a:close/>
                </a:path>
                <a:path w="18021300" h="15113000">
                  <a:moveTo>
                    <a:pt x="7723987" y="12573000"/>
                  </a:moveTo>
                  <a:lnTo>
                    <a:pt x="7681061" y="12573000"/>
                  </a:lnTo>
                  <a:lnTo>
                    <a:pt x="7692927" y="12700000"/>
                  </a:lnTo>
                  <a:lnTo>
                    <a:pt x="7734765" y="12700000"/>
                  </a:lnTo>
                  <a:lnTo>
                    <a:pt x="7723987" y="12573000"/>
                  </a:lnTo>
                  <a:close/>
                </a:path>
                <a:path w="18021300" h="15113000">
                  <a:moveTo>
                    <a:pt x="7880351" y="12573000"/>
                  </a:moveTo>
                  <a:lnTo>
                    <a:pt x="7860688" y="12573000"/>
                  </a:lnTo>
                  <a:lnTo>
                    <a:pt x="7853834" y="12700000"/>
                  </a:lnTo>
                  <a:lnTo>
                    <a:pt x="7869904" y="12700000"/>
                  </a:lnTo>
                  <a:lnTo>
                    <a:pt x="7880351" y="12573000"/>
                  </a:lnTo>
                  <a:close/>
                </a:path>
                <a:path w="18021300" h="15113000">
                  <a:moveTo>
                    <a:pt x="8313812" y="12573000"/>
                  </a:moveTo>
                  <a:lnTo>
                    <a:pt x="8262521" y="12573000"/>
                  </a:lnTo>
                  <a:lnTo>
                    <a:pt x="8252828" y="12700000"/>
                  </a:lnTo>
                  <a:lnTo>
                    <a:pt x="8301240" y="12700000"/>
                  </a:lnTo>
                  <a:lnTo>
                    <a:pt x="8313812" y="12573000"/>
                  </a:lnTo>
                  <a:close/>
                </a:path>
                <a:path w="18021300" h="15113000">
                  <a:moveTo>
                    <a:pt x="8388972" y="12573000"/>
                  </a:moveTo>
                  <a:lnTo>
                    <a:pt x="8364766" y="12573000"/>
                  </a:lnTo>
                  <a:lnTo>
                    <a:pt x="8352283" y="12700000"/>
                  </a:lnTo>
                  <a:lnTo>
                    <a:pt x="8464600" y="12700000"/>
                  </a:lnTo>
                  <a:lnTo>
                    <a:pt x="8452395" y="12643073"/>
                  </a:lnTo>
                  <a:lnTo>
                    <a:pt x="8388972" y="12573000"/>
                  </a:lnTo>
                  <a:close/>
                </a:path>
                <a:path w="18021300" h="15113000">
                  <a:moveTo>
                    <a:pt x="8552332" y="12573000"/>
                  </a:moveTo>
                  <a:lnTo>
                    <a:pt x="8437372" y="12573000"/>
                  </a:lnTo>
                  <a:lnTo>
                    <a:pt x="8452395" y="12643073"/>
                  </a:lnTo>
                  <a:lnTo>
                    <a:pt x="8503920" y="12700000"/>
                  </a:lnTo>
                  <a:lnTo>
                    <a:pt x="8509977" y="12700000"/>
                  </a:lnTo>
                  <a:lnTo>
                    <a:pt x="8552332" y="12573000"/>
                  </a:lnTo>
                  <a:close/>
                </a:path>
                <a:path w="18021300" h="15113000">
                  <a:moveTo>
                    <a:pt x="9004977" y="12573000"/>
                  </a:moveTo>
                  <a:lnTo>
                    <a:pt x="8984932" y="12573000"/>
                  </a:lnTo>
                  <a:lnTo>
                    <a:pt x="8963242" y="12700000"/>
                  </a:lnTo>
                  <a:lnTo>
                    <a:pt x="8999068" y="12700000"/>
                  </a:lnTo>
                  <a:lnTo>
                    <a:pt x="9004977" y="12573000"/>
                  </a:lnTo>
                  <a:close/>
                </a:path>
                <a:path w="18021300" h="15113000">
                  <a:moveTo>
                    <a:pt x="9072664" y="12573000"/>
                  </a:moveTo>
                  <a:lnTo>
                    <a:pt x="9037359" y="12573000"/>
                  </a:lnTo>
                  <a:lnTo>
                    <a:pt x="9042412" y="12700000"/>
                  </a:lnTo>
                  <a:lnTo>
                    <a:pt x="9078722" y="12700000"/>
                  </a:lnTo>
                  <a:lnTo>
                    <a:pt x="9072664" y="12573000"/>
                  </a:lnTo>
                  <a:close/>
                </a:path>
                <a:path w="18021300" h="15113000">
                  <a:moveTo>
                    <a:pt x="9199727" y="12573000"/>
                  </a:moveTo>
                  <a:lnTo>
                    <a:pt x="9096501" y="12573000"/>
                  </a:lnTo>
                  <a:lnTo>
                    <a:pt x="9108986" y="12700000"/>
                  </a:lnTo>
                  <a:lnTo>
                    <a:pt x="9168956" y="12700000"/>
                  </a:lnTo>
                  <a:lnTo>
                    <a:pt x="9199727" y="12573000"/>
                  </a:lnTo>
                  <a:close/>
                </a:path>
                <a:path w="18021300" h="15113000">
                  <a:moveTo>
                    <a:pt x="9762426" y="12573000"/>
                  </a:moveTo>
                  <a:lnTo>
                    <a:pt x="9602089" y="12573000"/>
                  </a:lnTo>
                  <a:lnTo>
                    <a:pt x="9720072" y="12700000"/>
                  </a:lnTo>
                  <a:lnTo>
                    <a:pt x="9723094" y="12700000"/>
                  </a:lnTo>
                  <a:lnTo>
                    <a:pt x="9762426" y="12573000"/>
                  </a:lnTo>
                  <a:close/>
                </a:path>
                <a:path w="18021300" h="15113000">
                  <a:moveTo>
                    <a:pt x="9833514" y="12573000"/>
                  </a:moveTo>
                  <a:lnTo>
                    <a:pt x="9762426" y="12573000"/>
                  </a:lnTo>
                  <a:lnTo>
                    <a:pt x="9801745" y="12700000"/>
                  </a:lnTo>
                  <a:lnTo>
                    <a:pt x="9825953" y="12700000"/>
                  </a:lnTo>
                  <a:lnTo>
                    <a:pt x="9833514" y="12573000"/>
                  </a:lnTo>
                  <a:close/>
                </a:path>
                <a:path w="18021300" h="15113000">
                  <a:moveTo>
                    <a:pt x="10963444" y="12573000"/>
                  </a:moveTo>
                  <a:lnTo>
                    <a:pt x="10927135" y="12573000"/>
                  </a:lnTo>
                  <a:lnTo>
                    <a:pt x="10918059" y="12700000"/>
                  </a:lnTo>
                  <a:lnTo>
                    <a:pt x="10972523" y="12700000"/>
                  </a:lnTo>
                  <a:lnTo>
                    <a:pt x="10963444" y="12573000"/>
                  </a:lnTo>
                  <a:close/>
                </a:path>
                <a:path w="18021300" h="15113000">
                  <a:moveTo>
                    <a:pt x="11045126" y="12573000"/>
                  </a:moveTo>
                  <a:lnTo>
                    <a:pt x="11029240" y="12573000"/>
                  </a:lnTo>
                  <a:lnTo>
                    <a:pt x="11025550" y="12700000"/>
                  </a:lnTo>
                  <a:lnTo>
                    <a:pt x="11051171" y="12700000"/>
                  </a:lnTo>
                  <a:lnTo>
                    <a:pt x="11045126" y="12573000"/>
                  </a:lnTo>
                  <a:close/>
                </a:path>
                <a:path w="18021300" h="15113000">
                  <a:moveTo>
                    <a:pt x="11138903" y="12573000"/>
                  </a:moveTo>
                  <a:lnTo>
                    <a:pt x="11114325" y="12573000"/>
                  </a:lnTo>
                  <a:lnTo>
                    <a:pt x="11108890" y="12700000"/>
                  </a:lnTo>
                  <a:lnTo>
                    <a:pt x="11133847" y="12700000"/>
                  </a:lnTo>
                  <a:lnTo>
                    <a:pt x="11138903" y="12573000"/>
                  </a:lnTo>
                  <a:close/>
                </a:path>
                <a:path w="18021300" h="15113000">
                  <a:moveTo>
                    <a:pt x="11562435" y="12573000"/>
                  </a:moveTo>
                  <a:lnTo>
                    <a:pt x="11504955" y="12573000"/>
                  </a:lnTo>
                  <a:lnTo>
                    <a:pt x="11514035" y="12700000"/>
                  </a:lnTo>
                  <a:lnTo>
                    <a:pt x="11568493" y="12700000"/>
                  </a:lnTo>
                  <a:lnTo>
                    <a:pt x="11562435" y="12573000"/>
                  </a:lnTo>
                  <a:close/>
                </a:path>
                <a:path w="18021300" h="15113000">
                  <a:moveTo>
                    <a:pt x="11656225" y="12573000"/>
                  </a:moveTo>
                  <a:lnTo>
                    <a:pt x="11610848" y="12573000"/>
                  </a:lnTo>
                  <a:lnTo>
                    <a:pt x="11704612" y="12700000"/>
                  </a:lnTo>
                  <a:lnTo>
                    <a:pt x="11750001" y="12700000"/>
                  </a:lnTo>
                  <a:lnTo>
                    <a:pt x="11656225" y="12573000"/>
                  </a:lnTo>
                  <a:close/>
                </a:path>
                <a:path w="18021300" h="15113000">
                  <a:moveTo>
                    <a:pt x="12267311" y="12573000"/>
                  </a:moveTo>
                  <a:lnTo>
                    <a:pt x="12249162" y="12573000"/>
                  </a:lnTo>
                  <a:lnTo>
                    <a:pt x="12282436" y="12700000"/>
                  </a:lnTo>
                  <a:lnTo>
                    <a:pt x="12358077" y="12700000"/>
                  </a:lnTo>
                  <a:lnTo>
                    <a:pt x="12267311" y="12573000"/>
                  </a:lnTo>
                  <a:close/>
                </a:path>
                <a:path w="18021300" h="15113000">
                  <a:moveTo>
                    <a:pt x="12433706" y="12573000"/>
                  </a:moveTo>
                  <a:lnTo>
                    <a:pt x="12358077" y="12573000"/>
                  </a:lnTo>
                  <a:lnTo>
                    <a:pt x="12361100" y="12700000"/>
                  </a:lnTo>
                  <a:lnTo>
                    <a:pt x="12422409" y="12700000"/>
                  </a:lnTo>
                  <a:lnTo>
                    <a:pt x="12433706" y="12573000"/>
                  </a:lnTo>
                  <a:close/>
                </a:path>
                <a:path w="18021300" h="15113000">
                  <a:moveTo>
                    <a:pt x="12941935" y="12573000"/>
                  </a:moveTo>
                  <a:lnTo>
                    <a:pt x="12830009" y="12573000"/>
                  </a:lnTo>
                  <a:lnTo>
                    <a:pt x="12790678" y="12700000"/>
                  </a:lnTo>
                  <a:lnTo>
                    <a:pt x="12947992" y="12700000"/>
                  </a:lnTo>
                  <a:lnTo>
                    <a:pt x="12941935" y="12573000"/>
                  </a:lnTo>
                  <a:close/>
                </a:path>
                <a:path w="18021300" h="15113000">
                  <a:moveTo>
                    <a:pt x="13498576" y="12573000"/>
                  </a:moveTo>
                  <a:lnTo>
                    <a:pt x="13450176" y="12573000"/>
                  </a:lnTo>
                  <a:lnTo>
                    <a:pt x="13459256" y="12700000"/>
                  </a:lnTo>
                  <a:lnTo>
                    <a:pt x="13510679" y="12700000"/>
                  </a:lnTo>
                  <a:lnTo>
                    <a:pt x="13498576" y="12573000"/>
                  </a:lnTo>
                  <a:close/>
                </a:path>
                <a:path w="18021300" h="15113000">
                  <a:moveTo>
                    <a:pt x="13643800" y="12573000"/>
                  </a:moveTo>
                  <a:lnTo>
                    <a:pt x="13586307" y="12573000"/>
                  </a:lnTo>
                  <a:lnTo>
                    <a:pt x="13585933" y="12700000"/>
                  </a:lnTo>
                  <a:lnTo>
                    <a:pt x="13646823" y="12700000"/>
                  </a:lnTo>
                  <a:lnTo>
                    <a:pt x="13643800" y="12573000"/>
                  </a:lnTo>
                  <a:close/>
                </a:path>
                <a:path w="18021300" h="15113000">
                  <a:moveTo>
                    <a:pt x="13740225" y="12573000"/>
                  </a:moveTo>
                  <a:lnTo>
                    <a:pt x="13681092" y="12573000"/>
                  </a:lnTo>
                  <a:lnTo>
                    <a:pt x="13675180" y="12700000"/>
                  </a:lnTo>
                  <a:lnTo>
                    <a:pt x="13704303" y="12700000"/>
                  </a:lnTo>
                  <a:lnTo>
                    <a:pt x="13740225" y="12573000"/>
                  </a:lnTo>
                  <a:close/>
                </a:path>
                <a:path w="18021300" h="15113000">
                  <a:moveTo>
                    <a:pt x="14218589" y="12573000"/>
                  </a:moveTo>
                  <a:lnTo>
                    <a:pt x="14155064" y="12573000"/>
                  </a:lnTo>
                  <a:lnTo>
                    <a:pt x="14144281" y="12700000"/>
                  </a:lnTo>
                  <a:lnTo>
                    <a:pt x="14224923" y="12700000"/>
                  </a:lnTo>
                  <a:lnTo>
                    <a:pt x="14218589" y="12573000"/>
                  </a:lnTo>
                  <a:close/>
                </a:path>
                <a:path w="18021300" h="15113000">
                  <a:moveTo>
                    <a:pt x="14291195" y="12573000"/>
                  </a:moveTo>
                  <a:lnTo>
                    <a:pt x="14252574" y="12573000"/>
                  </a:lnTo>
                  <a:lnTo>
                    <a:pt x="14270012" y="12700000"/>
                  </a:lnTo>
                  <a:lnTo>
                    <a:pt x="14303298" y="12700000"/>
                  </a:lnTo>
                  <a:lnTo>
                    <a:pt x="14291195" y="12573000"/>
                  </a:lnTo>
                  <a:close/>
                </a:path>
                <a:path w="18021300" h="15113000">
                  <a:moveTo>
                    <a:pt x="14385498" y="12573000"/>
                  </a:moveTo>
                  <a:lnTo>
                    <a:pt x="14364745" y="12573000"/>
                  </a:lnTo>
                  <a:lnTo>
                    <a:pt x="14351698" y="12700000"/>
                  </a:lnTo>
                  <a:lnTo>
                    <a:pt x="14363801" y="12700000"/>
                  </a:lnTo>
                  <a:lnTo>
                    <a:pt x="14385498" y="12573000"/>
                  </a:lnTo>
                  <a:close/>
                </a:path>
                <a:path w="18021300" h="15113000">
                  <a:moveTo>
                    <a:pt x="14802459" y="12573000"/>
                  </a:moveTo>
                  <a:lnTo>
                    <a:pt x="14755945" y="12573000"/>
                  </a:lnTo>
                  <a:lnTo>
                    <a:pt x="14749940" y="12700000"/>
                  </a:lnTo>
                  <a:lnTo>
                    <a:pt x="14802459" y="12700000"/>
                  </a:lnTo>
                  <a:lnTo>
                    <a:pt x="14802459" y="12573000"/>
                  </a:lnTo>
                  <a:close/>
                </a:path>
                <a:path w="18021300" h="15113000">
                  <a:moveTo>
                    <a:pt x="14881123" y="12573000"/>
                  </a:moveTo>
                  <a:lnTo>
                    <a:pt x="14867120" y="12573000"/>
                  </a:lnTo>
                  <a:lnTo>
                    <a:pt x="14879836" y="12700000"/>
                  </a:lnTo>
                  <a:lnTo>
                    <a:pt x="14952965" y="12700000"/>
                  </a:lnTo>
                  <a:lnTo>
                    <a:pt x="14949465" y="12646564"/>
                  </a:lnTo>
                  <a:lnTo>
                    <a:pt x="14881123" y="12573000"/>
                  </a:lnTo>
                  <a:close/>
                </a:path>
                <a:path w="18021300" h="15113000">
                  <a:moveTo>
                    <a:pt x="15047506" y="12573000"/>
                  </a:moveTo>
                  <a:lnTo>
                    <a:pt x="14944645" y="12573000"/>
                  </a:lnTo>
                  <a:lnTo>
                    <a:pt x="14949465" y="12646564"/>
                  </a:lnTo>
                  <a:lnTo>
                    <a:pt x="14999106" y="12700000"/>
                  </a:lnTo>
                  <a:lnTo>
                    <a:pt x="15005151" y="12700000"/>
                  </a:lnTo>
                  <a:lnTo>
                    <a:pt x="15047506" y="12573000"/>
                  </a:lnTo>
                  <a:close/>
                </a:path>
                <a:path w="18021300" h="15113000">
                  <a:moveTo>
                    <a:pt x="15488620" y="12573000"/>
                  </a:moveTo>
                  <a:lnTo>
                    <a:pt x="15468339" y="12573000"/>
                  </a:lnTo>
                  <a:lnTo>
                    <a:pt x="15463092" y="12700000"/>
                  </a:lnTo>
                  <a:lnTo>
                    <a:pt x="15486162" y="12700000"/>
                  </a:lnTo>
                  <a:lnTo>
                    <a:pt x="15488620" y="12573000"/>
                  </a:lnTo>
                  <a:close/>
                </a:path>
                <a:path w="18021300" h="15113000">
                  <a:moveTo>
                    <a:pt x="15578429" y="12573000"/>
                  </a:moveTo>
                  <a:lnTo>
                    <a:pt x="15554608" y="12573000"/>
                  </a:lnTo>
                  <a:lnTo>
                    <a:pt x="15555742" y="12700000"/>
                  </a:lnTo>
                  <a:lnTo>
                    <a:pt x="15567746" y="12700000"/>
                  </a:lnTo>
                  <a:lnTo>
                    <a:pt x="15578429" y="12573000"/>
                  </a:lnTo>
                  <a:close/>
                </a:path>
                <a:path w="18021300" h="15113000">
                  <a:moveTo>
                    <a:pt x="16051872" y="12573000"/>
                  </a:moveTo>
                  <a:lnTo>
                    <a:pt x="16027439" y="12573000"/>
                  </a:lnTo>
                  <a:lnTo>
                    <a:pt x="16018217" y="12700000"/>
                  </a:lnTo>
                  <a:lnTo>
                    <a:pt x="16037317" y="12700000"/>
                  </a:lnTo>
                  <a:lnTo>
                    <a:pt x="16051872" y="12573000"/>
                  </a:lnTo>
                  <a:close/>
                </a:path>
                <a:path w="18021300" h="15113000">
                  <a:moveTo>
                    <a:pt x="16184595" y="12606873"/>
                  </a:moveTo>
                  <a:lnTo>
                    <a:pt x="16233394" y="12700000"/>
                  </a:lnTo>
                  <a:lnTo>
                    <a:pt x="16266668" y="12700000"/>
                  </a:lnTo>
                  <a:lnTo>
                    <a:pt x="16184595" y="12606873"/>
                  </a:lnTo>
                  <a:close/>
                </a:path>
                <a:path w="18021300" h="15113000">
                  <a:moveTo>
                    <a:pt x="16304110" y="12573000"/>
                  </a:moveTo>
                  <a:lnTo>
                    <a:pt x="16276886" y="12573000"/>
                  </a:lnTo>
                  <a:lnTo>
                    <a:pt x="16273719" y="12700000"/>
                  </a:lnTo>
                  <a:lnTo>
                    <a:pt x="16300851" y="12700000"/>
                  </a:lnTo>
                  <a:lnTo>
                    <a:pt x="16304110" y="12573000"/>
                  </a:lnTo>
                  <a:close/>
                </a:path>
                <a:path w="18021300" h="15113000">
                  <a:moveTo>
                    <a:pt x="16775456" y="12653813"/>
                  </a:moveTo>
                  <a:lnTo>
                    <a:pt x="16793057" y="12700000"/>
                  </a:lnTo>
                  <a:lnTo>
                    <a:pt x="16794269" y="12674597"/>
                  </a:lnTo>
                  <a:lnTo>
                    <a:pt x="16775456" y="12653813"/>
                  </a:lnTo>
                  <a:close/>
                </a:path>
                <a:path w="18021300" h="15113000">
                  <a:moveTo>
                    <a:pt x="16850537" y="12573000"/>
                  </a:moveTo>
                  <a:lnTo>
                    <a:pt x="16799115" y="12573000"/>
                  </a:lnTo>
                  <a:lnTo>
                    <a:pt x="16794269" y="12674597"/>
                  </a:lnTo>
                  <a:lnTo>
                    <a:pt x="16817263" y="12700000"/>
                  </a:lnTo>
                  <a:lnTo>
                    <a:pt x="16959453" y="12700000"/>
                  </a:lnTo>
                  <a:lnTo>
                    <a:pt x="16850537" y="12573000"/>
                  </a:lnTo>
                  <a:close/>
                </a:path>
                <a:path w="18021300" h="15113000">
                  <a:moveTo>
                    <a:pt x="17449533" y="12573000"/>
                  </a:moveTo>
                  <a:lnTo>
                    <a:pt x="17406800" y="12573000"/>
                  </a:lnTo>
                  <a:lnTo>
                    <a:pt x="17398058" y="12700000"/>
                  </a:lnTo>
                  <a:lnTo>
                    <a:pt x="17455578" y="12700000"/>
                  </a:lnTo>
                  <a:lnTo>
                    <a:pt x="17449533" y="12573000"/>
                  </a:lnTo>
                  <a:close/>
                </a:path>
                <a:path w="18021300" h="15113000">
                  <a:moveTo>
                    <a:pt x="17519116" y="12573000"/>
                  </a:moveTo>
                  <a:lnTo>
                    <a:pt x="17452555" y="12573000"/>
                  </a:lnTo>
                  <a:lnTo>
                    <a:pt x="17540287" y="12700000"/>
                  </a:lnTo>
                  <a:lnTo>
                    <a:pt x="17558448" y="12700000"/>
                  </a:lnTo>
                  <a:lnTo>
                    <a:pt x="17519116" y="12573000"/>
                  </a:lnTo>
                  <a:close/>
                </a:path>
                <a:path w="18021300" h="15113000">
                  <a:moveTo>
                    <a:pt x="16744657" y="12573000"/>
                  </a:moveTo>
                  <a:lnTo>
                    <a:pt x="16702303" y="12573000"/>
                  </a:lnTo>
                  <a:lnTo>
                    <a:pt x="16775456" y="12653813"/>
                  </a:lnTo>
                  <a:lnTo>
                    <a:pt x="16744657" y="12573000"/>
                  </a:lnTo>
                  <a:close/>
                </a:path>
                <a:path w="18021300" h="15113000">
                  <a:moveTo>
                    <a:pt x="14944645" y="12573000"/>
                  </a:moveTo>
                  <a:lnTo>
                    <a:pt x="14881123" y="12573000"/>
                  </a:lnTo>
                  <a:lnTo>
                    <a:pt x="14949465" y="12646564"/>
                  </a:lnTo>
                  <a:lnTo>
                    <a:pt x="14944645" y="12573000"/>
                  </a:lnTo>
                  <a:close/>
                </a:path>
                <a:path w="18021300" h="15113000">
                  <a:moveTo>
                    <a:pt x="8437372" y="12573000"/>
                  </a:moveTo>
                  <a:lnTo>
                    <a:pt x="8388972" y="12573000"/>
                  </a:lnTo>
                  <a:lnTo>
                    <a:pt x="8452395" y="12643073"/>
                  </a:lnTo>
                  <a:lnTo>
                    <a:pt x="8437372" y="12573000"/>
                  </a:lnTo>
                  <a:close/>
                </a:path>
                <a:path w="18021300" h="15113000">
                  <a:moveTo>
                    <a:pt x="16166846" y="12573000"/>
                  </a:moveTo>
                  <a:lnTo>
                    <a:pt x="16154742" y="12573000"/>
                  </a:lnTo>
                  <a:lnTo>
                    <a:pt x="16184595" y="12606873"/>
                  </a:lnTo>
                  <a:lnTo>
                    <a:pt x="16166846" y="12573000"/>
                  </a:lnTo>
                  <a:close/>
                </a:path>
                <a:path w="18021300" h="15113000">
                  <a:moveTo>
                    <a:pt x="1264551" y="12573000"/>
                  </a:moveTo>
                  <a:lnTo>
                    <a:pt x="1261529" y="12573000"/>
                  </a:lnTo>
                  <a:lnTo>
                    <a:pt x="1263258" y="12587517"/>
                  </a:lnTo>
                  <a:lnTo>
                    <a:pt x="1279677" y="12604750"/>
                  </a:lnTo>
                  <a:lnTo>
                    <a:pt x="1264551" y="12573000"/>
                  </a:lnTo>
                  <a:close/>
                </a:path>
                <a:path w="18021300" h="15113000">
                  <a:moveTo>
                    <a:pt x="6413487" y="12573000"/>
                  </a:moveTo>
                  <a:lnTo>
                    <a:pt x="6401396" y="12573000"/>
                  </a:lnTo>
                  <a:lnTo>
                    <a:pt x="6410522" y="12582577"/>
                  </a:lnTo>
                  <a:lnTo>
                    <a:pt x="6413487" y="12573000"/>
                  </a:lnTo>
                  <a:close/>
                </a:path>
                <a:path w="18021300" h="15113000">
                  <a:moveTo>
                    <a:pt x="42354" y="12446000"/>
                  </a:moveTo>
                  <a:lnTo>
                    <a:pt x="39331" y="12446000"/>
                  </a:lnTo>
                  <a:lnTo>
                    <a:pt x="6057" y="12573000"/>
                  </a:lnTo>
                  <a:lnTo>
                    <a:pt x="54457" y="12573000"/>
                  </a:lnTo>
                  <a:lnTo>
                    <a:pt x="42354" y="12446000"/>
                  </a:lnTo>
                  <a:close/>
                </a:path>
                <a:path w="18021300" h="15113000">
                  <a:moveTo>
                    <a:pt x="180758" y="12446000"/>
                  </a:moveTo>
                  <a:lnTo>
                    <a:pt x="135383" y="12446000"/>
                  </a:lnTo>
                  <a:lnTo>
                    <a:pt x="130371" y="12573000"/>
                  </a:lnTo>
                  <a:lnTo>
                    <a:pt x="178488" y="12573000"/>
                  </a:lnTo>
                  <a:lnTo>
                    <a:pt x="180758" y="12446000"/>
                  </a:lnTo>
                  <a:close/>
                </a:path>
                <a:path w="18021300" h="15113000">
                  <a:moveTo>
                    <a:pt x="296478" y="12446000"/>
                  </a:moveTo>
                  <a:lnTo>
                    <a:pt x="217817" y="12446000"/>
                  </a:lnTo>
                  <a:lnTo>
                    <a:pt x="245046" y="12573000"/>
                  </a:lnTo>
                  <a:lnTo>
                    <a:pt x="280974" y="12573000"/>
                  </a:lnTo>
                  <a:lnTo>
                    <a:pt x="296478" y="12446000"/>
                  </a:lnTo>
                  <a:close/>
                </a:path>
                <a:path w="18021300" h="15113000">
                  <a:moveTo>
                    <a:pt x="788835" y="12446000"/>
                  </a:moveTo>
                  <a:lnTo>
                    <a:pt x="761513" y="12446000"/>
                  </a:lnTo>
                  <a:lnTo>
                    <a:pt x="762368" y="12573000"/>
                  </a:lnTo>
                  <a:lnTo>
                    <a:pt x="794507" y="12573000"/>
                  </a:lnTo>
                  <a:lnTo>
                    <a:pt x="788835" y="12446000"/>
                  </a:lnTo>
                  <a:close/>
                </a:path>
                <a:path w="18021300" h="15113000">
                  <a:moveTo>
                    <a:pt x="859647" y="12446000"/>
                  </a:moveTo>
                  <a:lnTo>
                    <a:pt x="844092" y="12446000"/>
                  </a:lnTo>
                  <a:lnTo>
                    <a:pt x="828916" y="12573000"/>
                  </a:lnTo>
                  <a:lnTo>
                    <a:pt x="847077" y="12573000"/>
                  </a:lnTo>
                  <a:lnTo>
                    <a:pt x="859647" y="12446000"/>
                  </a:lnTo>
                  <a:close/>
                </a:path>
                <a:path w="18021300" h="15113000">
                  <a:moveTo>
                    <a:pt x="904544" y="12446000"/>
                  </a:moveTo>
                  <a:lnTo>
                    <a:pt x="880249" y="12446000"/>
                  </a:lnTo>
                  <a:lnTo>
                    <a:pt x="889419" y="12573000"/>
                  </a:lnTo>
                  <a:lnTo>
                    <a:pt x="914522" y="12573000"/>
                  </a:lnTo>
                  <a:lnTo>
                    <a:pt x="904544" y="12446000"/>
                  </a:lnTo>
                  <a:close/>
                </a:path>
                <a:path w="18021300" h="15113000">
                  <a:moveTo>
                    <a:pt x="1421866" y="12446000"/>
                  </a:moveTo>
                  <a:lnTo>
                    <a:pt x="1334135" y="12446000"/>
                  </a:lnTo>
                  <a:lnTo>
                    <a:pt x="1313100" y="12573000"/>
                  </a:lnTo>
                  <a:lnTo>
                    <a:pt x="1473287" y="12573000"/>
                  </a:lnTo>
                  <a:lnTo>
                    <a:pt x="1456107" y="12482857"/>
                  </a:lnTo>
                  <a:lnTo>
                    <a:pt x="1421866" y="12446000"/>
                  </a:lnTo>
                  <a:close/>
                </a:path>
                <a:path w="18021300" h="15113000">
                  <a:moveTo>
                    <a:pt x="1542872" y="12446000"/>
                  </a:moveTo>
                  <a:lnTo>
                    <a:pt x="1449082" y="12446000"/>
                  </a:lnTo>
                  <a:lnTo>
                    <a:pt x="1456107" y="12482857"/>
                  </a:lnTo>
                  <a:lnTo>
                    <a:pt x="1539849" y="12573000"/>
                  </a:lnTo>
                  <a:lnTo>
                    <a:pt x="1588249" y="12573000"/>
                  </a:lnTo>
                  <a:lnTo>
                    <a:pt x="1542872" y="12446000"/>
                  </a:lnTo>
                  <a:close/>
                </a:path>
                <a:path w="18021300" h="15113000">
                  <a:moveTo>
                    <a:pt x="2613799" y="12446000"/>
                  </a:moveTo>
                  <a:lnTo>
                    <a:pt x="2595651" y="12446000"/>
                  </a:lnTo>
                  <a:lnTo>
                    <a:pt x="2580525" y="12573000"/>
                  </a:lnTo>
                  <a:lnTo>
                    <a:pt x="2607754" y="12573000"/>
                  </a:lnTo>
                  <a:lnTo>
                    <a:pt x="2613799" y="12446000"/>
                  </a:lnTo>
                  <a:close/>
                </a:path>
                <a:path w="18021300" h="15113000">
                  <a:moveTo>
                    <a:pt x="2715672" y="12446000"/>
                  </a:moveTo>
                  <a:lnTo>
                    <a:pt x="2695486" y="12446000"/>
                  </a:lnTo>
                  <a:lnTo>
                    <a:pt x="2692125" y="12573000"/>
                  </a:lnTo>
                  <a:lnTo>
                    <a:pt x="2710611" y="12573000"/>
                  </a:lnTo>
                  <a:lnTo>
                    <a:pt x="2715672" y="12446000"/>
                  </a:lnTo>
                  <a:close/>
                </a:path>
                <a:path w="18021300" h="15113000">
                  <a:moveTo>
                    <a:pt x="2837529" y="12446000"/>
                  </a:moveTo>
                  <a:lnTo>
                    <a:pt x="2798343" y="12446000"/>
                  </a:lnTo>
                  <a:lnTo>
                    <a:pt x="2814179" y="12573000"/>
                  </a:lnTo>
                  <a:lnTo>
                    <a:pt x="2845611" y="12573000"/>
                  </a:lnTo>
                  <a:lnTo>
                    <a:pt x="2837529" y="12446000"/>
                  </a:lnTo>
                  <a:close/>
                </a:path>
                <a:path w="18021300" h="15113000">
                  <a:moveTo>
                    <a:pt x="3352290" y="12450538"/>
                  </a:moveTo>
                  <a:lnTo>
                    <a:pt x="3197682" y="12573000"/>
                  </a:lnTo>
                  <a:lnTo>
                    <a:pt x="3442716" y="12573000"/>
                  </a:lnTo>
                  <a:lnTo>
                    <a:pt x="3352290" y="12450538"/>
                  </a:lnTo>
                  <a:close/>
                </a:path>
                <a:path w="18021300" h="15113000">
                  <a:moveTo>
                    <a:pt x="3534561" y="12446000"/>
                  </a:moveTo>
                  <a:lnTo>
                    <a:pt x="3373132" y="12446000"/>
                  </a:lnTo>
                  <a:lnTo>
                    <a:pt x="3494151" y="12573000"/>
                  </a:lnTo>
                  <a:lnTo>
                    <a:pt x="3533095" y="12573000"/>
                  </a:lnTo>
                  <a:lnTo>
                    <a:pt x="3534561" y="12446000"/>
                  </a:lnTo>
                  <a:close/>
                </a:path>
                <a:path w="18021300" h="15113000">
                  <a:moveTo>
                    <a:pt x="4024274" y="12490821"/>
                  </a:moveTo>
                  <a:lnTo>
                    <a:pt x="4047769" y="12573000"/>
                  </a:lnTo>
                  <a:lnTo>
                    <a:pt x="4060511" y="12543277"/>
                  </a:lnTo>
                  <a:lnTo>
                    <a:pt x="4024274" y="12490821"/>
                  </a:lnTo>
                  <a:close/>
                </a:path>
                <a:path w="18021300" h="15113000">
                  <a:moveTo>
                    <a:pt x="4067972" y="12554079"/>
                  </a:moveTo>
                  <a:lnTo>
                    <a:pt x="4059859" y="12573000"/>
                  </a:lnTo>
                  <a:lnTo>
                    <a:pt x="4081043" y="12573000"/>
                  </a:lnTo>
                  <a:lnTo>
                    <a:pt x="4067972" y="12554079"/>
                  </a:lnTo>
                  <a:close/>
                </a:path>
                <a:path w="18021300" h="15113000">
                  <a:moveTo>
                    <a:pt x="4141546" y="12522207"/>
                  </a:moveTo>
                  <a:lnTo>
                    <a:pt x="4159694" y="12573000"/>
                  </a:lnTo>
                  <a:lnTo>
                    <a:pt x="4177842" y="12573000"/>
                  </a:lnTo>
                  <a:lnTo>
                    <a:pt x="4141546" y="12522207"/>
                  </a:lnTo>
                  <a:close/>
                </a:path>
                <a:path w="18021300" h="15113000">
                  <a:moveTo>
                    <a:pt x="4718422" y="12446000"/>
                  </a:moveTo>
                  <a:lnTo>
                    <a:pt x="4677387" y="12446000"/>
                  </a:lnTo>
                  <a:lnTo>
                    <a:pt x="4690668" y="12573000"/>
                  </a:lnTo>
                  <a:lnTo>
                    <a:pt x="4731473" y="12573000"/>
                  </a:lnTo>
                  <a:lnTo>
                    <a:pt x="4718422" y="12446000"/>
                  </a:lnTo>
                  <a:close/>
                </a:path>
                <a:path w="18021300" h="15113000">
                  <a:moveTo>
                    <a:pt x="4841647" y="12446000"/>
                  </a:moveTo>
                  <a:lnTo>
                    <a:pt x="4825581" y="12446000"/>
                  </a:lnTo>
                  <a:lnTo>
                    <a:pt x="4807102" y="12573000"/>
                  </a:lnTo>
                  <a:lnTo>
                    <a:pt x="4816170" y="12573000"/>
                  </a:lnTo>
                  <a:lnTo>
                    <a:pt x="4841647" y="12446000"/>
                  </a:lnTo>
                  <a:close/>
                </a:path>
                <a:path w="18021300" h="15113000">
                  <a:moveTo>
                    <a:pt x="5324411" y="12446000"/>
                  </a:moveTo>
                  <a:lnTo>
                    <a:pt x="5275999" y="12446000"/>
                  </a:lnTo>
                  <a:lnTo>
                    <a:pt x="5285079" y="12573000"/>
                  </a:lnTo>
                  <a:lnTo>
                    <a:pt x="5336514" y="12573000"/>
                  </a:lnTo>
                  <a:lnTo>
                    <a:pt x="5324411" y="12446000"/>
                  </a:lnTo>
                  <a:close/>
                </a:path>
                <a:path w="18021300" h="15113000">
                  <a:moveTo>
                    <a:pt x="5951061" y="12446000"/>
                  </a:moveTo>
                  <a:lnTo>
                    <a:pt x="5934985" y="12446000"/>
                  </a:lnTo>
                  <a:lnTo>
                    <a:pt x="5930592" y="12573000"/>
                  </a:lnTo>
                  <a:lnTo>
                    <a:pt x="5950257" y="12573000"/>
                  </a:lnTo>
                  <a:lnTo>
                    <a:pt x="5951061" y="12446000"/>
                  </a:lnTo>
                  <a:close/>
                </a:path>
                <a:path w="18021300" h="15113000">
                  <a:moveTo>
                    <a:pt x="6050457" y="12446000"/>
                  </a:moveTo>
                  <a:lnTo>
                    <a:pt x="6032309" y="12446000"/>
                  </a:lnTo>
                  <a:lnTo>
                    <a:pt x="6046494" y="12573000"/>
                  </a:lnTo>
                  <a:lnTo>
                    <a:pt x="6067901" y="12573000"/>
                  </a:lnTo>
                  <a:lnTo>
                    <a:pt x="6050457" y="12446000"/>
                  </a:lnTo>
                  <a:close/>
                </a:path>
                <a:path w="18021300" h="15113000">
                  <a:moveTo>
                    <a:pt x="6534505" y="12446000"/>
                  </a:moveTo>
                  <a:lnTo>
                    <a:pt x="6505905" y="12446000"/>
                  </a:lnTo>
                  <a:lnTo>
                    <a:pt x="6501604" y="12573000"/>
                  </a:lnTo>
                  <a:lnTo>
                    <a:pt x="6604838" y="12573000"/>
                  </a:lnTo>
                  <a:lnTo>
                    <a:pt x="6596331" y="12510889"/>
                  </a:lnTo>
                  <a:lnTo>
                    <a:pt x="6534505" y="12446000"/>
                  </a:lnTo>
                  <a:close/>
                </a:path>
                <a:path w="18021300" h="15113000">
                  <a:moveTo>
                    <a:pt x="6596331" y="12510889"/>
                  </a:moveTo>
                  <a:lnTo>
                    <a:pt x="6604838" y="12573000"/>
                  </a:lnTo>
                  <a:lnTo>
                    <a:pt x="6655511" y="12573000"/>
                  </a:lnTo>
                  <a:lnTo>
                    <a:pt x="6596331" y="12510889"/>
                  </a:lnTo>
                  <a:close/>
                </a:path>
                <a:path w="18021300" h="15113000">
                  <a:moveTo>
                    <a:pt x="6656790" y="12446000"/>
                  </a:moveTo>
                  <a:lnTo>
                    <a:pt x="6587445" y="12446000"/>
                  </a:lnTo>
                  <a:lnTo>
                    <a:pt x="6596331" y="12510889"/>
                  </a:lnTo>
                  <a:lnTo>
                    <a:pt x="6655511" y="12573000"/>
                  </a:lnTo>
                  <a:lnTo>
                    <a:pt x="6677493" y="12573000"/>
                  </a:lnTo>
                  <a:lnTo>
                    <a:pt x="6656790" y="12446000"/>
                  </a:lnTo>
                  <a:close/>
                </a:path>
                <a:path w="18021300" h="15113000">
                  <a:moveTo>
                    <a:pt x="6777653" y="12446000"/>
                  </a:moveTo>
                  <a:lnTo>
                    <a:pt x="6734162" y="12446000"/>
                  </a:lnTo>
                  <a:lnTo>
                    <a:pt x="6731139" y="12573000"/>
                  </a:lnTo>
                  <a:lnTo>
                    <a:pt x="6764275" y="12573000"/>
                  </a:lnTo>
                  <a:lnTo>
                    <a:pt x="6777653" y="12446000"/>
                  </a:lnTo>
                  <a:close/>
                </a:path>
                <a:path w="18021300" h="15113000">
                  <a:moveTo>
                    <a:pt x="7858986" y="12446000"/>
                  </a:moveTo>
                  <a:lnTo>
                    <a:pt x="7841684" y="12446000"/>
                  </a:lnTo>
                  <a:lnTo>
                    <a:pt x="7851232" y="12573000"/>
                  </a:lnTo>
                  <a:lnTo>
                    <a:pt x="7871650" y="12573000"/>
                  </a:lnTo>
                  <a:lnTo>
                    <a:pt x="7858986" y="12446000"/>
                  </a:lnTo>
                  <a:close/>
                </a:path>
                <a:path w="18021300" h="15113000">
                  <a:moveTo>
                    <a:pt x="7898879" y="12446000"/>
                  </a:moveTo>
                  <a:lnTo>
                    <a:pt x="7876192" y="12446000"/>
                  </a:lnTo>
                  <a:lnTo>
                    <a:pt x="7872786" y="12573000"/>
                  </a:lnTo>
                  <a:lnTo>
                    <a:pt x="7886687" y="12573000"/>
                  </a:lnTo>
                  <a:lnTo>
                    <a:pt x="7898879" y="12446000"/>
                  </a:lnTo>
                  <a:close/>
                </a:path>
                <a:path w="18021300" h="15113000">
                  <a:moveTo>
                    <a:pt x="7980565" y="12446000"/>
                  </a:moveTo>
                  <a:lnTo>
                    <a:pt x="7947279" y="12446000"/>
                  </a:lnTo>
                  <a:lnTo>
                    <a:pt x="7953336" y="12573000"/>
                  </a:lnTo>
                  <a:lnTo>
                    <a:pt x="7998906" y="12573000"/>
                  </a:lnTo>
                  <a:lnTo>
                    <a:pt x="7980565" y="12446000"/>
                  </a:lnTo>
                  <a:close/>
                </a:path>
                <a:path w="18021300" h="15113000">
                  <a:moveTo>
                    <a:pt x="8086841" y="12566590"/>
                  </a:moveTo>
                  <a:lnTo>
                    <a:pt x="8086400" y="12573000"/>
                  </a:lnTo>
                  <a:lnTo>
                    <a:pt x="8092490" y="12573000"/>
                  </a:lnTo>
                  <a:lnTo>
                    <a:pt x="8086841" y="12566590"/>
                  </a:lnTo>
                  <a:close/>
                </a:path>
                <a:path w="18021300" h="15113000">
                  <a:moveTo>
                    <a:pt x="8643086" y="12319000"/>
                  </a:moveTo>
                  <a:lnTo>
                    <a:pt x="8637041" y="12319000"/>
                  </a:lnTo>
                  <a:lnTo>
                    <a:pt x="8476703" y="12446000"/>
                  </a:lnTo>
                  <a:lnTo>
                    <a:pt x="8485771" y="12573000"/>
                  </a:lnTo>
                  <a:lnTo>
                    <a:pt x="8537206" y="12573000"/>
                  </a:lnTo>
                  <a:lnTo>
                    <a:pt x="8531161" y="12446000"/>
                  </a:lnTo>
                  <a:lnTo>
                    <a:pt x="8667292" y="12446000"/>
                  </a:lnTo>
                  <a:lnTo>
                    <a:pt x="8643086" y="12319000"/>
                  </a:lnTo>
                  <a:close/>
                </a:path>
                <a:path w="18021300" h="15113000">
                  <a:moveTo>
                    <a:pt x="8627960" y="12446000"/>
                  </a:moveTo>
                  <a:lnTo>
                    <a:pt x="8579561" y="12446000"/>
                  </a:lnTo>
                  <a:lnTo>
                    <a:pt x="8673338" y="12573000"/>
                  </a:lnTo>
                  <a:lnTo>
                    <a:pt x="8721737" y="12573000"/>
                  </a:lnTo>
                  <a:lnTo>
                    <a:pt x="8627960" y="12446000"/>
                  </a:lnTo>
                  <a:close/>
                </a:path>
                <a:path w="18021300" h="15113000">
                  <a:moveTo>
                    <a:pt x="9207669" y="12446000"/>
                  </a:moveTo>
                  <a:lnTo>
                    <a:pt x="9184656" y="12446000"/>
                  </a:lnTo>
                  <a:lnTo>
                    <a:pt x="9175534" y="12573000"/>
                  </a:lnTo>
                  <a:lnTo>
                    <a:pt x="9200532" y="12573000"/>
                  </a:lnTo>
                  <a:lnTo>
                    <a:pt x="9207669" y="12446000"/>
                  </a:lnTo>
                  <a:close/>
                </a:path>
                <a:path w="18021300" h="15113000">
                  <a:moveTo>
                    <a:pt x="9278378" y="12446000"/>
                  </a:moveTo>
                  <a:lnTo>
                    <a:pt x="9269323" y="12446000"/>
                  </a:lnTo>
                  <a:lnTo>
                    <a:pt x="9236024" y="12573000"/>
                  </a:lnTo>
                  <a:lnTo>
                    <a:pt x="9248140" y="12573000"/>
                  </a:lnTo>
                  <a:lnTo>
                    <a:pt x="9278378" y="12446000"/>
                  </a:lnTo>
                  <a:close/>
                </a:path>
                <a:path w="18021300" h="15113000">
                  <a:moveTo>
                    <a:pt x="9284436" y="12446000"/>
                  </a:moveTo>
                  <a:lnTo>
                    <a:pt x="9278378" y="12446000"/>
                  </a:lnTo>
                  <a:lnTo>
                    <a:pt x="9314688" y="12573000"/>
                  </a:lnTo>
                  <a:lnTo>
                    <a:pt x="9329813" y="12573000"/>
                  </a:lnTo>
                  <a:lnTo>
                    <a:pt x="9284436" y="12446000"/>
                  </a:lnTo>
                  <a:close/>
                </a:path>
                <a:path w="18021300" h="15113000">
                  <a:moveTo>
                    <a:pt x="9910660" y="12446000"/>
                  </a:moveTo>
                  <a:lnTo>
                    <a:pt x="9756368" y="12446000"/>
                  </a:lnTo>
                  <a:lnTo>
                    <a:pt x="9862261" y="12573000"/>
                  </a:lnTo>
                  <a:lnTo>
                    <a:pt x="9919728" y="12573000"/>
                  </a:lnTo>
                  <a:lnTo>
                    <a:pt x="9910660" y="12446000"/>
                  </a:lnTo>
                  <a:close/>
                </a:path>
                <a:path w="18021300" h="15113000">
                  <a:moveTo>
                    <a:pt x="11136349" y="12446000"/>
                  </a:moveTo>
                  <a:lnTo>
                    <a:pt x="11109972" y="12446000"/>
                  </a:lnTo>
                  <a:lnTo>
                    <a:pt x="11100328" y="12573000"/>
                  </a:lnTo>
                  <a:lnTo>
                    <a:pt x="11126800" y="12573000"/>
                  </a:lnTo>
                  <a:lnTo>
                    <a:pt x="11136349" y="12446000"/>
                  </a:lnTo>
                  <a:close/>
                </a:path>
                <a:path w="18021300" h="15113000">
                  <a:moveTo>
                    <a:pt x="11191846" y="12446000"/>
                  </a:moveTo>
                  <a:lnTo>
                    <a:pt x="11166132" y="12446000"/>
                  </a:lnTo>
                  <a:lnTo>
                    <a:pt x="11172190" y="12573000"/>
                  </a:lnTo>
                  <a:lnTo>
                    <a:pt x="11188538" y="12573000"/>
                  </a:lnTo>
                  <a:lnTo>
                    <a:pt x="11191846" y="12446000"/>
                  </a:lnTo>
                  <a:close/>
                </a:path>
                <a:path w="18021300" h="15113000">
                  <a:moveTo>
                    <a:pt x="11329492" y="12446000"/>
                  </a:moveTo>
                  <a:lnTo>
                    <a:pt x="11244783" y="12446000"/>
                  </a:lnTo>
                  <a:lnTo>
                    <a:pt x="11250841" y="12573000"/>
                  </a:lnTo>
                  <a:lnTo>
                    <a:pt x="11316447" y="12573000"/>
                  </a:lnTo>
                  <a:lnTo>
                    <a:pt x="11329492" y="12446000"/>
                  </a:lnTo>
                  <a:close/>
                </a:path>
                <a:path w="18021300" h="15113000">
                  <a:moveTo>
                    <a:pt x="11731853" y="12446000"/>
                  </a:moveTo>
                  <a:lnTo>
                    <a:pt x="11725795" y="12446000"/>
                  </a:lnTo>
                  <a:lnTo>
                    <a:pt x="11683441" y="12573000"/>
                  </a:lnTo>
                  <a:lnTo>
                    <a:pt x="11792356" y="12573000"/>
                  </a:lnTo>
                  <a:lnTo>
                    <a:pt x="11731853" y="12446000"/>
                  </a:lnTo>
                  <a:close/>
                </a:path>
                <a:path w="18021300" h="15113000">
                  <a:moveTo>
                    <a:pt x="11816562" y="12446000"/>
                  </a:moveTo>
                  <a:lnTo>
                    <a:pt x="11783275" y="12446000"/>
                  </a:lnTo>
                  <a:lnTo>
                    <a:pt x="11795379" y="12573000"/>
                  </a:lnTo>
                  <a:lnTo>
                    <a:pt x="11843778" y="12573000"/>
                  </a:lnTo>
                  <a:lnTo>
                    <a:pt x="11830380" y="12460502"/>
                  </a:lnTo>
                  <a:lnTo>
                    <a:pt x="11816562" y="12446000"/>
                  </a:lnTo>
                  <a:close/>
                </a:path>
                <a:path w="18021300" h="15113000">
                  <a:moveTo>
                    <a:pt x="11846794" y="12477730"/>
                  </a:moveTo>
                  <a:lnTo>
                    <a:pt x="11892191" y="12573000"/>
                  </a:lnTo>
                  <a:lnTo>
                    <a:pt x="11937568" y="12573000"/>
                  </a:lnTo>
                  <a:lnTo>
                    <a:pt x="11846794" y="12477730"/>
                  </a:lnTo>
                  <a:close/>
                </a:path>
                <a:path w="18021300" h="15113000">
                  <a:moveTo>
                    <a:pt x="12450719" y="12446000"/>
                  </a:moveTo>
                  <a:lnTo>
                    <a:pt x="12425765" y="12446000"/>
                  </a:lnTo>
                  <a:lnTo>
                    <a:pt x="12433563" y="12573000"/>
                  </a:lnTo>
                  <a:lnTo>
                    <a:pt x="12458045" y="12573000"/>
                  </a:lnTo>
                  <a:lnTo>
                    <a:pt x="12450719" y="12446000"/>
                  </a:lnTo>
                  <a:close/>
                </a:path>
                <a:path w="18021300" h="15113000">
                  <a:moveTo>
                    <a:pt x="12530420" y="12446000"/>
                  </a:moveTo>
                  <a:lnTo>
                    <a:pt x="12515759" y="12446000"/>
                  </a:lnTo>
                  <a:lnTo>
                    <a:pt x="12503277" y="12573000"/>
                  </a:lnTo>
                  <a:lnTo>
                    <a:pt x="12512357" y="12573000"/>
                  </a:lnTo>
                  <a:lnTo>
                    <a:pt x="12530420" y="12446000"/>
                  </a:lnTo>
                  <a:close/>
                </a:path>
                <a:path w="18021300" h="15113000">
                  <a:moveTo>
                    <a:pt x="13008495" y="12446000"/>
                  </a:moveTo>
                  <a:lnTo>
                    <a:pt x="12970395" y="12446000"/>
                  </a:lnTo>
                  <a:lnTo>
                    <a:pt x="12959334" y="12573000"/>
                  </a:lnTo>
                  <a:lnTo>
                    <a:pt x="12991290" y="12573000"/>
                  </a:lnTo>
                  <a:lnTo>
                    <a:pt x="13008495" y="12446000"/>
                  </a:lnTo>
                  <a:close/>
                </a:path>
                <a:path w="18021300" h="15113000">
                  <a:moveTo>
                    <a:pt x="13133285" y="12446000"/>
                  </a:moveTo>
                  <a:lnTo>
                    <a:pt x="13098451" y="12446000"/>
                  </a:lnTo>
                  <a:lnTo>
                    <a:pt x="13109465" y="12573000"/>
                  </a:lnTo>
                  <a:lnTo>
                    <a:pt x="13144063" y="12573000"/>
                  </a:lnTo>
                  <a:lnTo>
                    <a:pt x="13133285" y="12446000"/>
                  </a:lnTo>
                  <a:close/>
                </a:path>
                <a:path w="18021300" h="15113000">
                  <a:moveTo>
                    <a:pt x="13286012" y="12446000"/>
                  </a:moveTo>
                  <a:lnTo>
                    <a:pt x="13183958" y="12446000"/>
                  </a:lnTo>
                  <a:lnTo>
                    <a:pt x="13204422" y="12573000"/>
                  </a:lnTo>
                  <a:lnTo>
                    <a:pt x="13268667" y="12573000"/>
                  </a:lnTo>
                  <a:lnTo>
                    <a:pt x="13286012" y="12446000"/>
                  </a:lnTo>
                  <a:close/>
                </a:path>
                <a:path w="18021300" h="15113000">
                  <a:moveTo>
                    <a:pt x="13922121" y="12446000"/>
                  </a:moveTo>
                  <a:lnTo>
                    <a:pt x="13664971" y="12446000"/>
                  </a:lnTo>
                  <a:lnTo>
                    <a:pt x="13779931" y="12573000"/>
                  </a:lnTo>
                  <a:lnTo>
                    <a:pt x="13876743" y="12573000"/>
                  </a:lnTo>
                  <a:lnTo>
                    <a:pt x="13922121" y="12446000"/>
                  </a:lnTo>
                  <a:close/>
                </a:path>
                <a:path w="18021300" h="15113000">
                  <a:moveTo>
                    <a:pt x="14380438" y="12446000"/>
                  </a:moveTo>
                  <a:lnTo>
                    <a:pt x="14359262" y="12446000"/>
                  </a:lnTo>
                  <a:lnTo>
                    <a:pt x="14353873" y="12573000"/>
                  </a:lnTo>
                  <a:lnTo>
                    <a:pt x="14378170" y="12573000"/>
                  </a:lnTo>
                  <a:lnTo>
                    <a:pt x="14380438" y="12446000"/>
                  </a:lnTo>
                  <a:close/>
                </a:path>
                <a:path w="18021300" h="15113000">
                  <a:moveTo>
                    <a:pt x="14466086" y="12446000"/>
                  </a:moveTo>
                  <a:lnTo>
                    <a:pt x="14442081" y="12446000"/>
                  </a:lnTo>
                  <a:lnTo>
                    <a:pt x="14433428" y="12573000"/>
                  </a:lnTo>
                  <a:lnTo>
                    <a:pt x="14457578" y="12573000"/>
                  </a:lnTo>
                  <a:lnTo>
                    <a:pt x="14466086" y="12446000"/>
                  </a:lnTo>
                  <a:close/>
                </a:path>
                <a:path w="18021300" h="15113000">
                  <a:moveTo>
                    <a:pt x="14478760" y="12446000"/>
                  </a:moveTo>
                  <a:lnTo>
                    <a:pt x="14468830" y="12446000"/>
                  </a:lnTo>
                  <a:lnTo>
                    <a:pt x="14460601" y="12573000"/>
                  </a:lnTo>
                  <a:lnTo>
                    <a:pt x="14488688" y="12573000"/>
                  </a:lnTo>
                  <a:lnTo>
                    <a:pt x="14478760" y="12446000"/>
                  </a:lnTo>
                  <a:close/>
                </a:path>
                <a:path w="18021300" h="15113000">
                  <a:moveTo>
                    <a:pt x="14563465" y="12446000"/>
                  </a:moveTo>
                  <a:lnTo>
                    <a:pt x="14518093" y="12446000"/>
                  </a:lnTo>
                  <a:lnTo>
                    <a:pt x="14525888" y="12573000"/>
                  </a:lnTo>
                  <a:lnTo>
                    <a:pt x="14554390" y="12573000"/>
                  </a:lnTo>
                  <a:lnTo>
                    <a:pt x="14563465" y="12446000"/>
                  </a:lnTo>
                  <a:close/>
                </a:path>
                <a:path w="18021300" h="15113000">
                  <a:moveTo>
                    <a:pt x="15002129" y="12446000"/>
                  </a:moveTo>
                  <a:lnTo>
                    <a:pt x="14962797" y="12446000"/>
                  </a:lnTo>
                  <a:lnTo>
                    <a:pt x="15005151" y="12573000"/>
                  </a:lnTo>
                  <a:lnTo>
                    <a:pt x="15104986" y="12573000"/>
                  </a:lnTo>
                  <a:lnTo>
                    <a:pt x="15002129" y="12446000"/>
                  </a:lnTo>
                  <a:close/>
                </a:path>
                <a:path w="18021300" h="15113000">
                  <a:moveTo>
                    <a:pt x="15189682" y="12446000"/>
                  </a:moveTo>
                  <a:lnTo>
                    <a:pt x="15141282" y="12446000"/>
                  </a:lnTo>
                  <a:lnTo>
                    <a:pt x="15150363" y="12573000"/>
                  </a:lnTo>
                  <a:lnTo>
                    <a:pt x="15198763" y="12573000"/>
                  </a:lnTo>
                  <a:lnTo>
                    <a:pt x="15189682" y="12446000"/>
                  </a:lnTo>
                  <a:close/>
                </a:path>
                <a:path w="18021300" h="15113000">
                  <a:moveTo>
                    <a:pt x="16336251" y="12446000"/>
                  </a:moveTo>
                  <a:lnTo>
                    <a:pt x="16299942" y="12446000"/>
                  </a:lnTo>
                  <a:lnTo>
                    <a:pt x="16289171" y="12573000"/>
                  </a:lnTo>
                  <a:lnTo>
                    <a:pt x="16324160" y="12573000"/>
                  </a:lnTo>
                  <a:lnTo>
                    <a:pt x="16336251" y="12446000"/>
                  </a:lnTo>
                  <a:close/>
                </a:path>
                <a:path w="18021300" h="15113000">
                  <a:moveTo>
                    <a:pt x="16372547" y="12446000"/>
                  </a:moveTo>
                  <a:lnTo>
                    <a:pt x="16342296" y="12446000"/>
                  </a:lnTo>
                  <a:lnTo>
                    <a:pt x="16345331" y="12573000"/>
                  </a:lnTo>
                  <a:lnTo>
                    <a:pt x="16417925" y="12573000"/>
                  </a:lnTo>
                  <a:lnTo>
                    <a:pt x="16372547" y="12446000"/>
                  </a:lnTo>
                  <a:close/>
                </a:path>
                <a:path w="18021300" h="15113000">
                  <a:moveTo>
                    <a:pt x="16507409" y="12446000"/>
                  </a:moveTo>
                  <a:lnTo>
                    <a:pt x="16472382" y="12446000"/>
                  </a:lnTo>
                  <a:lnTo>
                    <a:pt x="16466760" y="12573000"/>
                  </a:lnTo>
                  <a:lnTo>
                    <a:pt x="16493553" y="12573000"/>
                  </a:lnTo>
                  <a:lnTo>
                    <a:pt x="16507409" y="12446000"/>
                  </a:lnTo>
                  <a:close/>
                </a:path>
                <a:path w="18021300" h="15113000">
                  <a:moveTo>
                    <a:pt x="16944643" y="12450537"/>
                  </a:moveTo>
                  <a:lnTo>
                    <a:pt x="16790035" y="12573000"/>
                  </a:lnTo>
                  <a:lnTo>
                    <a:pt x="17035081" y="12573000"/>
                  </a:lnTo>
                  <a:lnTo>
                    <a:pt x="16944643" y="12450537"/>
                  </a:lnTo>
                  <a:close/>
                </a:path>
                <a:path w="18021300" h="15113000">
                  <a:moveTo>
                    <a:pt x="17128858" y="12446000"/>
                  </a:moveTo>
                  <a:lnTo>
                    <a:pt x="16968520" y="12446000"/>
                  </a:lnTo>
                  <a:lnTo>
                    <a:pt x="17089539" y="12573000"/>
                  </a:lnTo>
                  <a:lnTo>
                    <a:pt x="17129944" y="12573000"/>
                  </a:lnTo>
                  <a:lnTo>
                    <a:pt x="17128858" y="12446000"/>
                  </a:lnTo>
                  <a:close/>
                </a:path>
                <a:path w="18021300" h="15113000">
                  <a:moveTo>
                    <a:pt x="17594745" y="12446000"/>
                  </a:moveTo>
                  <a:lnTo>
                    <a:pt x="17588699" y="12446000"/>
                  </a:lnTo>
                  <a:lnTo>
                    <a:pt x="17579619" y="12573000"/>
                  </a:lnTo>
                  <a:lnTo>
                    <a:pt x="17655247" y="12573000"/>
                  </a:lnTo>
                  <a:lnTo>
                    <a:pt x="17594745" y="12446000"/>
                  </a:lnTo>
                  <a:close/>
                </a:path>
                <a:path w="18021300" h="15113000">
                  <a:moveTo>
                    <a:pt x="17664328" y="12446000"/>
                  </a:moveTo>
                  <a:lnTo>
                    <a:pt x="17649202" y="12446000"/>
                  </a:lnTo>
                  <a:lnTo>
                    <a:pt x="17706682" y="12573000"/>
                  </a:lnTo>
                  <a:lnTo>
                    <a:pt x="17724843" y="12573000"/>
                  </a:lnTo>
                  <a:lnTo>
                    <a:pt x="17664328" y="12446000"/>
                  </a:lnTo>
                  <a:close/>
                </a:path>
                <a:path w="18021300" h="15113000">
                  <a:moveTo>
                    <a:pt x="8095143" y="12446000"/>
                  </a:moveTo>
                  <a:lnTo>
                    <a:pt x="7980565" y="12446000"/>
                  </a:lnTo>
                  <a:lnTo>
                    <a:pt x="8086841" y="12566590"/>
                  </a:lnTo>
                  <a:lnTo>
                    <a:pt x="8095143" y="12446000"/>
                  </a:lnTo>
                  <a:close/>
                </a:path>
                <a:path w="18021300" h="15113000">
                  <a:moveTo>
                    <a:pt x="4096542" y="12459229"/>
                  </a:moveTo>
                  <a:lnTo>
                    <a:pt x="4060511" y="12543277"/>
                  </a:lnTo>
                  <a:lnTo>
                    <a:pt x="4067972" y="12554079"/>
                  </a:lnTo>
                  <a:lnTo>
                    <a:pt x="4104106" y="12469813"/>
                  </a:lnTo>
                  <a:lnTo>
                    <a:pt x="4096542" y="12459229"/>
                  </a:lnTo>
                  <a:close/>
                </a:path>
                <a:path w="18021300" h="15113000">
                  <a:moveTo>
                    <a:pt x="4114317" y="12446000"/>
                  </a:moveTo>
                  <a:lnTo>
                    <a:pt x="4104106" y="12469813"/>
                  </a:lnTo>
                  <a:lnTo>
                    <a:pt x="4141546" y="12522207"/>
                  </a:lnTo>
                  <a:lnTo>
                    <a:pt x="4114317" y="12446000"/>
                  </a:lnTo>
                  <a:close/>
                </a:path>
                <a:path w="18021300" h="15113000">
                  <a:moveTo>
                    <a:pt x="4011460" y="12446000"/>
                  </a:moveTo>
                  <a:lnTo>
                    <a:pt x="3993311" y="12446000"/>
                  </a:lnTo>
                  <a:lnTo>
                    <a:pt x="4024274" y="12490821"/>
                  </a:lnTo>
                  <a:lnTo>
                    <a:pt x="4011460" y="12446000"/>
                  </a:lnTo>
                  <a:close/>
                </a:path>
                <a:path w="18021300" h="15113000">
                  <a:moveTo>
                    <a:pt x="1449082" y="12446000"/>
                  </a:moveTo>
                  <a:lnTo>
                    <a:pt x="1421866" y="12446000"/>
                  </a:lnTo>
                  <a:lnTo>
                    <a:pt x="1456107" y="12482857"/>
                  </a:lnTo>
                  <a:lnTo>
                    <a:pt x="1449082" y="12446000"/>
                  </a:lnTo>
                  <a:close/>
                </a:path>
                <a:path w="18021300" h="15113000">
                  <a:moveTo>
                    <a:pt x="11831675" y="12446000"/>
                  </a:moveTo>
                  <a:lnTo>
                    <a:pt x="11828653" y="12446000"/>
                  </a:lnTo>
                  <a:lnTo>
                    <a:pt x="11830380" y="12460502"/>
                  </a:lnTo>
                  <a:lnTo>
                    <a:pt x="11846794" y="12477730"/>
                  </a:lnTo>
                  <a:lnTo>
                    <a:pt x="11831675" y="12446000"/>
                  </a:lnTo>
                  <a:close/>
                </a:path>
                <a:path w="18021300" h="15113000">
                  <a:moveTo>
                    <a:pt x="4102214" y="12446000"/>
                  </a:moveTo>
                  <a:lnTo>
                    <a:pt x="4087088" y="12446000"/>
                  </a:lnTo>
                  <a:lnTo>
                    <a:pt x="4096542" y="12459229"/>
                  </a:lnTo>
                  <a:lnTo>
                    <a:pt x="4102214" y="12446000"/>
                  </a:lnTo>
                  <a:close/>
                </a:path>
                <a:path w="18021300" h="15113000">
                  <a:moveTo>
                    <a:pt x="3358019" y="12446000"/>
                  </a:moveTo>
                  <a:lnTo>
                    <a:pt x="3348939" y="12446000"/>
                  </a:lnTo>
                  <a:lnTo>
                    <a:pt x="3352290" y="12450538"/>
                  </a:lnTo>
                  <a:lnTo>
                    <a:pt x="3358019" y="12446000"/>
                  </a:lnTo>
                  <a:close/>
                </a:path>
                <a:path w="18021300" h="15113000">
                  <a:moveTo>
                    <a:pt x="16950372" y="12446000"/>
                  </a:moveTo>
                  <a:lnTo>
                    <a:pt x="16941292" y="12446000"/>
                  </a:lnTo>
                  <a:lnTo>
                    <a:pt x="16944643" y="12450537"/>
                  </a:lnTo>
                  <a:lnTo>
                    <a:pt x="16950372" y="12446000"/>
                  </a:lnTo>
                  <a:close/>
                </a:path>
                <a:path w="18021300" h="15113000">
                  <a:moveTo>
                    <a:pt x="248081" y="12319000"/>
                  </a:moveTo>
                  <a:lnTo>
                    <a:pt x="245046" y="12319000"/>
                  </a:lnTo>
                  <a:lnTo>
                    <a:pt x="208749" y="12446000"/>
                  </a:lnTo>
                  <a:lnTo>
                    <a:pt x="299504" y="12446000"/>
                  </a:lnTo>
                  <a:lnTo>
                    <a:pt x="248081" y="12319000"/>
                  </a:lnTo>
                  <a:close/>
                </a:path>
                <a:path w="18021300" h="15113000">
                  <a:moveTo>
                    <a:pt x="468909" y="12192000"/>
                  </a:moveTo>
                  <a:lnTo>
                    <a:pt x="456819" y="12192000"/>
                  </a:lnTo>
                  <a:lnTo>
                    <a:pt x="296481" y="12319000"/>
                  </a:lnTo>
                  <a:lnTo>
                    <a:pt x="305549" y="12446000"/>
                  </a:lnTo>
                  <a:lnTo>
                    <a:pt x="465886" y="12446000"/>
                  </a:lnTo>
                  <a:lnTo>
                    <a:pt x="356984" y="12319000"/>
                  </a:lnTo>
                  <a:lnTo>
                    <a:pt x="447738" y="12319000"/>
                  </a:lnTo>
                  <a:lnTo>
                    <a:pt x="482615" y="12206383"/>
                  </a:lnTo>
                  <a:lnTo>
                    <a:pt x="468909" y="12192000"/>
                  </a:lnTo>
                  <a:close/>
                </a:path>
                <a:path w="18021300" h="15113000">
                  <a:moveTo>
                    <a:pt x="971105" y="12319000"/>
                  </a:moveTo>
                  <a:lnTo>
                    <a:pt x="928373" y="12319000"/>
                  </a:lnTo>
                  <a:lnTo>
                    <a:pt x="919630" y="12446000"/>
                  </a:lnTo>
                  <a:lnTo>
                    <a:pt x="977150" y="12446000"/>
                  </a:lnTo>
                  <a:lnTo>
                    <a:pt x="971105" y="12319000"/>
                  </a:lnTo>
                  <a:close/>
                </a:path>
                <a:path w="18021300" h="15113000">
                  <a:moveTo>
                    <a:pt x="1037653" y="12319000"/>
                  </a:moveTo>
                  <a:lnTo>
                    <a:pt x="971105" y="12319000"/>
                  </a:lnTo>
                  <a:lnTo>
                    <a:pt x="1058837" y="12446000"/>
                  </a:lnTo>
                  <a:lnTo>
                    <a:pt x="1076985" y="12446000"/>
                  </a:lnTo>
                  <a:lnTo>
                    <a:pt x="1037653" y="12319000"/>
                  </a:lnTo>
                  <a:close/>
                </a:path>
                <a:path w="18021300" h="15113000">
                  <a:moveTo>
                    <a:pt x="1542872" y="12319000"/>
                  </a:moveTo>
                  <a:lnTo>
                    <a:pt x="1539849" y="12319000"/>
                  </a:lnTo>
                  <a:lnTo>
                    <a:pt x="1503553" y="12446000"/>
                  </a:lnTo>
                  <a:lnTo>
                    <a:pt x="1645729" y="12446000"/>
                  </a:lnTo>
                  <a:lnTo>
                    <a:pt x="1542872" y="12319000"/>
                  </a:lnTo>
                  <a:close/>
                </a:path>
                <a:path w="18021300" h="15113000">
                  <a:moveTo>
                    <a:pt x="1730438" y="12319000"/>
                  </a:moveTo>
                  <a:lnTo>
                    <a:pt x="1682038" y="12319000"/>
                  </a:lnTo>
                  <a:lnTo>
                    <a:pt x="1691106" y="12446000"/>
                  </a:lnTo>
                  <a:lnTo>
                    <a:pt x="1739519" y="12446000"/>
                  </a:lnTo>
                  <a:lnTo>
                    <a:pt x="1730438" y="12319000"/>
                  </a:lnTo>
                  <a:close/>
                </a:path>
                <a:path w="18021300" h="15113000">
                  <a:moveTo>
                    <a:pt x="2308250" y="12319000"/>
                  </a:moveTo>
                  <a:lnTo>
                    <a:pt x="2247747" y="12319000"/>
                  </a:lnTo>
                  <a:lnTo>
                    <a:pt x="2256828" y="12446000"/>
                  </a:lnTo>
                  <a:lnTo>
                    <a:pt x="2414143" y="12446000"/>
                  </a:lnTo>
                  <a:lnTo>
                    <a:pt x="2308250" y="12319000"/>
                  </a:lnTo>
                  <a:close/>
                </a:path>
                <a:path w="18021300" h="15113000">
                  <a:moveTo>
                    <a:pt x="2982874" y="12319000"/>
                  </a:moveTo>
                  <a:lnTo>
                    <a:pt x="2970784" y="12319000"/>
                  </a:lnTo>
                  <a:lnTo>
                    <a:pt x="2979851" y="12446000"/>
                  </a:lnTo>
                  <a:lnTo>
                    <a:pt x="2982874" y="12319000"/>
                  </a:lnTo>
                  <a:close/>
                </a:path>
                <a:path w="18021300" h="15113000">
                  <a:moveTo>
                    <a:pt x="3060735" y="12319000"/>
                  </a:moveTo>
                  <a:lnTo>
                    <a:pt x="3036628" y="12319000"/>
                  </a:lnTo>
                  <a:lnTo>
                    <a:pt x="3035446" y="12446000"/>
                  </a:lnTo>
                  <a:lnTo>
                    <a:pt x="3059650" y="12446000"/>
                  </a:lnTo>
                  <a:lnTo>
                    <a:pt x="3060735" y="12319000"/>
                  </a:lnTo>
                  <a:close/>
                </a:path>
                <a:path w="18021300" h="15113000">
                  <a:moveTo>
                    <a:pt x="3506241" y="12319000"/>
                  </a:moveTo>
                  <a:lnTo>
                    <a:pt x="3471881" y="12319000"/>
                  </a:lnTo>
                  <a:lnTo>
                    <a:pt x="3472967" y="12446000"/>
                  </a:lnTo>
                  <a:lnTo>
                    <a:pt x="3576585" y="12446000"/>
                  </a:lnTo>
                  <a:lnTo>
                    <a:pt x="3568077" y="12383892"/>
                  </a:lnTo>
                  <a:lnTo>
                    <a:pt x="3506241" y="12319000"/>
                  </a:lnTo>
                  <a:close/>
                </a:path>
                <a:path w="18021300" h="15113000">
                  <a:moveTo>
                    <a:pt x="3568077" y="12383892"/>
                  </a:moveTo>
                  <a:lnTo>
                    <a:pt x="3576585" y="12446000"/>
                  </a:lnTo>
                  <a:lnTo>
                    <a:pt x="3627259" y="12446000"/>
                  </a:lnTo>
                  <a:lnTo>
                    <a:pt x="3568077" y="12383892"/>
                  </a:lnTo>
                  <a:close/>
                </a:path>
                <a:path w="18021300" h="15113000">
                  <a:moveTo>
                    <a:pt x="3736024" y="12319000"/>
                  </a:moveTo>
                  <a:lnTo>
                    <a:pt x="3559188" y="12319000"/>
                  </a:lnTo>
                  <a:lnTo>
                    <a:pt x="3568077" y="12383892"/>
                  </a:lnTo>
                  <a:lnTo>
                    <a:pt x="3627259" y="12446000"/>
                  </a:lnTo>
                  <a:lnTo>
                    <a:pt x="3714991" y="12446000"/>
                  </a:lnTo>
                  <a:lnTo>
                    <a:pt x="3736024" y="12319000"/>
                  </a:lnTo>
                  <a:close/>
                </a:path>
                <a:path w="18021300" h="15113000">
                  <a:moveTo>
                    <a:pt x="4202049" y="12319000"/>
                  </a:moveTo>
                  <a:lnTo>
                    <a:pt x="4186923" y="12319000"/>
                  </a:lnTo>
                  <a:lnTo>
                    <a:pt x="4244403" y="12446000"/>
                  </a:lnTo>
                  <a:lnTo>
                    <a:pt x="4262551" y="12446000"/>
                  </a:lnTo>
                  <a:lnTo>
                    <a:pt x="4202049" y="12319000"/>
                  </a:lnTo>
                  <a:close/>
                </a:path>
                <a:path w="18021300" h="15113000">
                  <a:moveTo>
                    <a:pt x="4307928" y="12319000"/>
                  </a:moveTo>
                  <a:lnTo>
                    <a:pt x="4274654" y="12319000"/>
                  </a:lnTo>
                  <a:lnTo>
                    <a:pt x="4280700" y="12446000"/>
                  </a:lnTo>
                  <a:lnTo>
                    <a:pt x="4321594" y="12446000"/>
                  </a:lnTo>
                  <a:lnTo>
                    <a:pt x="4307928" y="12319000"/>
                  </a:lnTo>
                  <a:close/>
                </a:path>
                <a:path w="18021300" h="15113000">
                  <a:moveTo>
                    <a:pt x="4383045" y="12319000"/>
                  </a:moveTo>
                  <a:lnTo>
                    <a:pt x="4350050" y="12319000"/>
                  </a:lnTo>
                  <a:lnTo>
                    <a:pt x="4335540" y="12446000"/>
                  </a:lnTo>
                  <a:lnTo>
                    <a:pt x="4374489" y="12446000"/>
                  </a:lnTo>
                  <a:lnTo>
                    <a:pt x="4383045" y="12319000"/>
                  </a:lnTo>
                  <a:close/>
                </a:path>
                <a:path w="18021300" h="15113000">
                  <a:moveTo>
                    <a:pt x="4857155" y="12319000"/>
                  </a:moveTo>
                  <a:lnTo>
                    <a:pt x="4819957" y="12319000"/>
                  </a:lnTo>
                  <a:lnTo>
                    <a:pt x="4835177" y="12446000"/>
                  </a:lnTo>
                  <a:lnTo>
                    <a:pt x="4855878" y="12446000"/>
                  </a:lnTo>
                  <a:lnTo>
                    <a:pt x="4857155" y="12319000"/>
                  </a:lnTo>
                  <a:close/>
                </a:path>
                <a:path w="18021300" h="15113000">
                  <a:moveTo>
                    <a:pt x="4952314" y="12319000"/>
                  </a:moveTo>
                  <a:lnTo>
                    <a:pt x="4934153" y="12319000"/>
                  </a:lnTo>
                  <a:lnTo>
                    <a:pt x="4947907" y="12446000"/>
                  </a:lnTo>
                  <a:lnTo>
                    <a:pt x="4975752" y="12446000"/>
                  </a:lnTo>
                  <a:lnTo>
                    <a:pt x="4968818" y="12337727"/>
                  </a:lnTo>
                  <a:lnTo>
                    <a:pt x="4952314" y="12319000"/>
                  </a:lnTo>
                  <a:close/>
                </a:path>
                <a:path w="18021300" h="15113000">
                  <a:moveTo>
                    <a:pt x="5061216" y="12319000"/>
                  </a:moveTo>
                  <a:lnTo>
                    <a:pt x="4967619" y="12319000"/>
                  </a:lnTo>
                  <a:lnTo>
                    <a:pt x="4968818" y="12337727"/>
                  </a:lnTo>
                  <a:lnTo>
                    <a:pt x="5064239" y="12446000"/>
                  </a:lnTo>
                  <a:lnTo>
                    <a:pt x="5082387" y="12446000"/>
                  </a:lnTo>
                  <a:lnTo>
                    <a:pt x="5061216" y="12319000"/>
                  </a:lnTo>
                  <a:close/>
                </a:path>
                <a:path w="18021300" h="15113000">
                  <a:moveTo>
                    <a:pt x="5448452" y="12319000"/>
                  </a:moveTo>
                  <a:lnTo>
                    <a:pt x="5391298" y="12319000"/>
                  </a:lnTo>
                  <a:lnTo>
                    <a:pt x="5378486" y="12446000"/>
                  </a:lnTo>
                  <a:lnTo>
                    <a:pt x="5439275" y="12446000"/>
                  </a:lnTo>
                  <a:lnTo>
                    <a:pt x="5448452" y="12319000"/>
                  </a:lnTo>
                  <a:close/>
                </a:path>
                <a:path w="18021300" h="15113000">
                  <a:moveTo>
                    <a:pt x="5487771" y="12319000"/>
                  </a:moveTo>
                  <a:lnTo>
                    <a:pt x="5454497" y="12319000"/>
                  </a:lnTo>
                  <a:lnTo>
                    <a:pt x="5460542" y="12446000"/>
                  </a:lnTo>
                  <a:lnTo>
                    <a:pt x="5542229" y="12446000"/>
                  </a:lnTo>
                  <a:lnTo>
                    <a:pt x="5517584" y="12351934"/>
                  </a:lnTo>
                  <a:lnTo>
                    <a:pt x="5487771" y="12319000"/>
                  </a:lnTo>
                  <a:close/>
                </a:path>
                <a:path w="18021300" h="15113000">
                  <a:moveTo>
                    <a:pt x="5602732" y="12319000"/>
                  </a:moveTo>
                  <a:lnTo>
                    <a:pt x="5508955" y="12319000"/>
                  </a:lnTo>
                  <a:lnTo>
                    <a:pt x="5517584" y="12351934"/>
                  </a:lnTo>
                  <a:lnTo>
                    <a:pt x="5602732" y="12446000"/>
                  </a:lnTo>
                  <a:lnTo>
                    <a:pt x="5651131" y="12446000"/>
                  </a:lnTo>
                  <a:lnTo>
                    <a:pt x="5602732" y="12319000"/>
                  </a:lnTo>
                  <a:close/>
                </a:path>
                <a:path w="18021300" h="15113000">
                  <a:moveTo>
                    <a:pt x="6250127" y="12319000"/>
                  </a:moveTo>
                  <a:lnTo>
                    <a:pt x="6207772" y="12319000"/>
                  </a:lnTo>
                  <a:lnTo>
                    <a:pt x="6198986" y="12446000"/>
                  </a:lnTo>
                  <a:lnTo>
                    <a:pt x="6219875" y="12446000"/>
                  </a:lnTo>
                  <a:lnTo>
                    <a:pt x="6250127" y="12319000"/>
                  </a:lnTo>
                  <a:close/>
                </a:path>
                <a:path w="18021300" h="15113000">
                  <a:moveTo>
                    <a:pt x="6308370" y="12319000"/>
                  </a:moveTo>
                  <a:lnTo>
                    <a:pt x="6250127" y="12319000"/>
                  </a:lnTo>
                  <a:lnTo>
                    <a:pt x="6286436" y="12446000"/>
                  </a:lnTo>
                  <a:lnTo>
                    <a:pt x="6310639" y="12446000"/>
                  </a:lnTo>
                  <a:lnTo>
                    <a:pt x="6308370" y="12319000"/>
                  </a:lnTo>
                  <a:close/>
                </a:path>
                <a:path w="18021300" h="15113000">
                  <a:moveTo>
                    <a:pt x="6773635" y="12390786"/>
                  </a:moveTo>
                  <a:lnTo>
                    <a:pt x="6794677" y="12446000"/>
                  </a:lnTo>
                  <a:lnTo>
                    <a:pt x="6802239" y="12421576"/>
                  </a:lnTo>
                  <a:lnTo>
                    <a:pt x="6773635" y="12390786"/>
                  </a:lnTo>
                  <a:close/>
                </a:path>
                <a:path w="18021300" h="15113000">
                  <a:moveTo>
                    <a:pt x="6930809" y="12319000"/>
                  </a:moveTo>
                  <a:lnTo>
                    <a:pt x="6833997" y="12319000"/>
                  </a:lnTo>
                  <a:lnTo>
                    <a:pt x="6802239" y="12421576"/>
                  </a:lnTo>
                  <a:lnTo>
                    <a:pt x="6824929" y="12446000"/>
                  </a:lnTo>
                  <a:lnTo>
                    <a:pt x="6939126" y="12446000"/>
                  </a:lnTo>
                  <a:lnTo>
                    <a:pt x="6930809" y="12319000"/>
                  </a:lnTo>
                  <a:close/>
                </a:path>
                <a:path w="18021300" h="15113000">
                  <a:moveTo>
                    <a:pt x="8189302" y="12319000"/>
                  </a:moveTo>
                  <a:lnTo>
                    <a:pt x="8146948" y="12319000"/>
                  </a:lnTo>
                  <a:lnTo>
                    <a:pt x="8138156" y="12446000"/>
                  </a:lnTo>
                  <a:lnTo>
                    <a:pt x="8159051" y="12446000"/>
                  </a:lnTo>
                  <a:lnTo>
                    <a:pt x="8189302" y="12319000"/>
                  </a:lnTo>
                  <a:close/>
                </a:path>
                <a:path w="18021300" h="15113000">
                  <a:moveTo>
                    <a:pt x="8247538" y="12319000"/>
                  </a:moveTo>
                  <a:lnTo>
                    <a:pt x="8189302" y="12319000"/>
                  </a:lnTo>
                  <a:lnTo>
                    <a:pt x="8225599" y="12446000"/>
                  </a:lnTo>
                  <a:lnTo>
                    <a:pt x="8249805" y="12446000"/>
                  </a:lnTo>
                  <a:lnTo>
                    <a:pt x="8247538" y="12319000"/>
                  </a:lnTo>
                  <a:close/>
                </a:path>
                <a:path w="18021300" h="15113000">
                  <a:moveTo>
                    <a:pt x="8745943" y="12420594"/>
                  </a:moveTo>
                  <a:lnTo>
                    <a:pt x="8758047" y="12446000"/>
                  </a:lnTo>
                  <a:lnTo>
                    <a:pt x="8761069" y="12446000"/>
                  </a:lnTo>
                  <a:lnTo>
                    <a:pt x="8760060" y="12435410"/>
                  </a:lnTo>
                  <a:lnTo>
                    <a:pt x="8745943" y="12420594"/>
                  </a:lnTo>
                  <a:close/>
                </a:path>
                <a:path w="18021300" h="15113000">
                  <a:moveTo>
                    <a:pt x="8782253" y="12319000"/>
                  </a:moveTo>
                  <a:lnTo>
                    <a:pt x="8748966" y="12319000"/>
                  </a:lnTo>
                  <a:lnTo>
                    <a:pt x="8760060" y="12435410"/>
                  </a:lnTo>
                  <a:lnTo>
                    <a:pt x="8770150" y="12446000"/>
                  </a:lnTo>
                  <a:lnTo>
                    <a:pt x="8809482" y="12446000"/>
                  </a:lnTo>
                  <a:lnTo>
                    <a:pt x="8796085" y="12333517"/>
                  </a:lnTo>
                  <a:lnTo>
                    <a:pt x="8782253" y="12319000"/>
                  </a:lnTo>
                  <a:close/>
                </a:path>
                <a:path w="18021300" h="15113000">
                  <a:moveTo>
                    <a:pt x="8812504" y="12350750"/>
                  </a:moveTo>
                  <a:lnTo>
                    <a:pt x="8857881" y="12446000"/>
                  </a:lnTo>
                  <a:lnTo>
                    <a:pt x="8903258" y="12446000"/>
                  </a:lnTo>
                  <a:lnTo>
                    <a:pt x="8812504" y="12350750"/>
                  </a:lnTo>
                  <a:close/>
                </a:path>
                <a:path w="18021300" h="15113000">
                  <a:moveTo>
                    <a:pt x="9372168" y="12319000"/>
                  </a:moveTo>
                  <a:lnTo>
                    <a:pt x="9354019" y="12319000"/>
                  </a:lnTo>
                  <a:lnTo>
                    <a:pt x="9387306" y="12446000"/>
                  </a:lnTo>
                  <a:lnTo>
                    <a:pt x="9459899" y="12446000"/>
                  </a:lnTo>
                  <a:lnTo>
                    <a:pt x="9454658" y="12434419"/>
                  </a:lnTo>
                  <a:lnTo>
                    <a:pt x="9372168" y="12319000"/>
                  </a:lnTo>
                  <a:close/>
                </a:path>
                <a:path w="18021300" h="15113000">
                  <a:moveTo>
                    <a:pt x="9454658" y="12434419"/>
                  </a:moveTo>
                  <a:lnTo>
                    <a:pt x="9459899" y="12446000"/>
                  </a:lnTo>
                  <a:lnTo>
                    <a:pt x="9462935" y="12446000"/>
                  </a:lnTo>
                  <a:lnTo>
                    <a:pt x="9454658" y="12434419"/>
                  </a:lnTo>
                  <a:close/>
                </a:path>
                <a:path w="18021300" h="15113000">
                  <a:moveTo>
                    <a:pt x="9417545" y="12319000"/>
                  </a:moveTo>
                  <a:lnTo>
                    <a:pt x="9402419" y="12319000"/>
                  </a:lnTo>
                  <a:lnTo>
                    <a:pt x="9454658" y="12434419"/>
                  </a:lnTo>
                  <a:lnTo>
                    <a:pt x="9462935" y="12446000"/>
                  </a:lnTo>
                  <a:lnTo>
                    <a:pt x="9478048" y="12446000"/>
                  </a:lnTo>
                  <a:lnTo>
                    <a:pt x="9417545" y="12319000"/>
                  </a:lnTo>
                  <a:close/>
                </a:path>
                <a:path w="18021300" h="15113000">
                  <a:moveTo>
                    <a:pt x="9559120" y="12319000"/>
                  </a:moveTo>
                  <a:lnTo>
                    <a:pt x="9538841" y="12319000"/>
                  </a:lnTo>
                  <a:lnTo>
                    <a:pt x="9526460" y="12446000"/>
                  </a:lnTo>
                  <a:lnTo>
                    <a:pt x="9538563" y="12446000"/>
                  </a:lnTo>
                  <a:lnTo>
                    <a:pt x="9559120" y="12319000"/>
                  </a:lnTo>
                  <a:close/>
                </a:path>
                <a:path w="18021300" h="15113000">
                  <a:moveTo>
                    <a:pt x="9956987" y="12319000"/>
                  </a:moveTo>
                  <a:lnTo>
                    <a:pt x="9936086" y="12319000"/>
                  </a:lnTo>
                  <a:lnTo>
                    <a:pt x="9925026" y="12446000"/>
                  </a:lnTo>
                  <a:lnTo>
                    <a:pt x="9949991" y="12446000"/>
                  </a:lnTo>
                  <a:lnTo>
                    <a:pt x="9956987" y="12319000"/>
                  </a:lnTo>
                  <a:close/>
                </a:path>
                <a:path w="18021300" h="15113000">
                  <a:moveTo>
                    <a:pt x="10119398" y="12319000"/>
                  </a:moveTo>
                  <a:lnTo>
                    <a:pt x="10085605" y="12319000"/>
                  </a:lnTo>
                  <a:lnTo>
                    <a:pt x="10095204" y="12446000"/>
                  </a:lnTo>
                  <a:lnTo>
                    <a:pt x="10129660" y="12446000"/>
                  </a:lnTo>
                  <a:lnTo>
                    <a:pt x="10119398" y="12319000"/>
                  </a:lnTo>
                  <a:close/>
                </a:path>
                <a:path w="18021300" h="15113000">
                  <a:moveTo>
                    <a:pt x="10231335" y="12319000"/>
                  </a:moveTo>
                  <a:lnTo>
                    <a:pt x="10168370" y="12319000"/>
                  </a:lnTo>
                  <a:lnTo>
                    <a:pt x="10188225" y="12446000"/>
                  </a:lnTo>
                  <a:lnTo>
                    <a:pt x="10209214" y="12446000"/>
                  </a:lnTo>
                  <a:lnTo>
                    <a:pt x="10231335" y="12319000"/>
                  </a:lnTo>
                  <a:close/>
                </a:path>
                <a:path w="18021300" h="15113000">
                  <a:moveTo>
                    <a:pt x="10609491" y="12319000"/>
                  </a:moveTo>
                  <a:lnTo>
                    <a:pt x="10606468" y="12319000"/>
                  </a:lnTo>
                  <a:lnTo>
                    <a:pt x="10561078" y="12446000"/>
                  </a:lnTo>
                  <a:lnTo>
                    <a:pt x="10621594" y="12446000"/>
                  </a:lnTo>
                  <a:lnTo>
                    <a:pt x="10609491" y="12319000"/>
                  </a:lnTo>
                  <a:close/>
                </a:path>
                <a:path w="18021300" h="15113000">
                  <a:moveTo>
                    <a:pt x="10745625" y="12319000"/>
                  </a:moveTo>
                  <a:lnTo>
                    <a:pt x="10698781" y="12319000"/>
                  </a:lnTo>
                  <a:lnTo>
                    <a:pt x="10694200" y="12446000"/>
                  </a:lnTo>
                  <a:lnTo>
                    <a:pt x="10747894" y="12446000"/>
                  </a:lnTo>
                  <a:lnTo>
                    <a:pt x="10745625" y="12319000"/>
                  </a:lnTo>
                  <a:close/>
                </a:path>
                <a:path w="18021300" h="15113000">
                  <a:moveTo>
                    <a:pt x="10863610" y="12319000"/>
                  </a:moveTo>
                  <a:lnTo>
                    <a:pt x="10809160" y="12319000"/>
                  </a:lnTo>
                  <a:lnTo>
                    <a:pt x="10803102" y="12446000"/>
                  </a:lnTo>
                  <a:lnTo>
                    <a:pt x="10848105" y="12446000"/>
                  </a:lnTo>
                  <a:lnTo>
                    <a:pt x="10863610" y="12319000"/>
                  </a:lnTo>
                  <a:close/>
                </a:path>
                <a:path w="18021300" h="15113000">
                  <a:moveTo>
                    <a:pt x="11343865" y="12319000"/>
                  </a:moveTo>
                  <a:lnTo>
                    <a:pt x="11319563" y="12319000"/>
                  </a:lnTo>
                  <a:lnTo>
                    <a:pt x="11320411" y="12446000"/>
                  </a:lnTo>
                  <a:lnTo>
                    <a:pt x="11349535" y="12446000"/>
                  </a:lnTo>
                  <a:lnTo>
                    <a:pt x="11343865" y="12319000"/>
                  </a:lnTo>
                  <a:close/>
                </a:path>
                <a:path w="18021300" h="15113000">
                  <a:moveTo>
                    <a:pt x="11425547" y="12319000"/>
                  </a:moveTo>
                  <a:lnTo>
                    <a:pt x="11399120" y="12319000"/>
                  </a:lnTo>
                  <a:lnTo>
                    <a:pt x="11383937" y="12446000"/>
                  </a:lnTo>
                  <a:lnTo>
                    <a:pt x="11414675" y="12446000"/>
                  </a:lnTo>
                  <a:lnTo>
                    <a:pt x="11425547" y="12319000"/>
                  </a:lnTo>
                  <a:close/>
                </a:path>
                <a:path w="18021300" h="15113000">
                  <a:moveTo>
                    <a:pt x="11462600" y="12319000"/>
                  </a:moveTo>
                  <a:lnTo>
                    <a:pt x="11435282" y="12319000"/>
                  </a:lnTo>
                  <a:lnTo>
                    <a:pt x="11444452" y="12446000"/>
                  </a:lnTo>
                  <a:lnTo>
                    <a:pt x="11472578" y="12446000"/>
                  </a:lnTo>
                  <a:lnTo>
                    <a:pt x="11462600" y="12319000"/>
                  </a:lnTo>
                  <a:close/>
                </a:path>
                <a:path w="18021300" h="15113000">
                  <a:moveTo>
                    <a:pt x="11919419" y="12319000"/>
                  </a:moveTo>
                  <a:lnTo>
                    <a:pt x="11880232" y="12319000"/>
                  </a:lnTo>
                  <a:lnTo>
                    <a:pt x="11866854" y="12446000"/>
                  </a:lnTo>
                  <a:lnTo>
                    <a:pt x="11913362" y="12446000"/>
                  </a:lnTo>
                  <a:lnTo>
                    <a:pt x="11919419" y="12319000"/>
                  </a:lnTo>
                  <a:close/>
                </a:path>
                <a:path w="18021300" h="15113000">
                  <a:moveTo>
                    <a:pt x="11988990" y="12319000"/>
                  </a:moveTo>
                  <a:lnTo>
                    <a:pt x="11961761" y="12319000"/>
                  </a:lnTo>
                  <a:lnTo>
                    <a:pt x="11966257" y="12446000"/>
                  </a:lnTo>
                  <a:lnTo>
                    <a:pt x="12052523" y="12446000"/>
                  </a:lnTo>
                  <a:lnTo>
                    <a:pt x="12044517" y="12378770"/>
                  </a:lnTo>
                  <a:lnTo>
                    <a:pt x="11988990" y="12319000"/>
                  </a:lnTo>
                  <a:close/>
                </a:path>
                <a:path w="18021300" h="15113000">
                  <a:moveTo>
                    <a:pt x="12109996" y="12319000"/>
                  </a:moveTo>
                  <a:lnTo>
                    <a:pt x="12037399" y="12319000"/>
                  </a:lnTo>
                  <a:lnTo>
                    <a:pt x="12044517" y="12378770"/>
                  </a:lnTo>
                  <a:lnTo>
                    <a:pt x="12106973" y="12446000"/>
                  </a:lnTo>
                  <a:lnTo>
                    <a:pt x="12155385" y="12446000"/>
                  </a:lnTo>
                  <a:lnTo>
                    <a:pt x="12109996" y="12319000"/>
                  </a:lnTo>
                  <a:close/>
                </a:path>
                <a:path w="18021300" h="15113000">
                  <a:moveTo>
                    <a:pt x="13171868" y="12319000"/>
                  </a:moveTo>
                  <a:lnTo>
                    <a:pt x="13147649" y="12319000"/>
                  </a:lnTo>
                  <a:lnTo>
                    <a:pt x="13135321" y="12446000"/>
                  </a:lnTo>
                  <a:lnTo>
                    <a:pt x="13162788" y="12446000"/>
                  </a:lnTo>
                  <a:lnTo>
                    <a:pt x="13171868" y="12319000"/>
                  </a:lnTo>
                  <a:close/>
                </a:path>
                <a:path w="18021300" h="15113000">
                  <a:moveTo>
                    <a:pt x="13277748" y="12319000"/>
                  </a:moveTo>
                  <a:lnTo>
                    <a:pt x="13259258" y="12319000"/>
                  </a:lnTo>
                  <a:lnTo>
                    <a:pt x="13258458" y="12446000"/>
                  </a:lnTo>
                  <a:lnTo>
                    <a:pt x="13344296" y="12446000"/>
                  </a:lnTo>
                  <a:lnTo>
                    <a:pt x="13277748" y="12319000"/>
                  </a:lnTo>
                  <a:close/>
                </a:path>
                <a:path w="18021300" h="15113000">
                  <a:moveTo>
                    <a:pt x="13406312" y="12319000"/>
                  </a:moveTo>
                  <a:lnTo>
                    <a:pt x="13381310" y="12319000"/>
                  </a:lnTo>
                  <a:lnTo>
                    <a:pt x="13387785" y="12446000"/>
                  </a:lnTo>
                  <a:lnTo>
                    <a:pt x="13414629" y="12446000"/>
                  </a:lnTo>
                  <a:lnTo>
                    <a:pt x="13406312" y="12319000"/>
                  </a:lnTo>
                  <a:close/>
                </a:path>
                <a:path w="18021300" h="15113000">
                  <a:moveTo>
                    <a:pt x="13907311" y="12323537"/>
                  </a:moveTo>
                  <a:lnTo>
                    <a:pt x="13752703" y="12446000"/>
                  </a:lnTo>
                  <a:lnTo>
                    <a:pt x="13997749" y="12446000"/>
                  </a:lnTo>
                  <a:lnTo>
                    <a:pt x="13907311" y="12323537"/>
                  </a:lnTo>
                  <a:close/>
                </a:path>
                <a:path w="18021300" h="15113000">
                  <a:moveTo>
                    <a:pt x="14089589" y="12319000"/>
                  </a:moveTo>
                  <a:lnTo>
                    <a:pt x="13928166" y="12319000"/>
                  </a:lnTo>
                  <a:lnTo>
                    <a:pt x="14049184" y="12446000"/>
                  </a:lnTo>
                  <a:lnTo>
                    <a:pt x="14088124" y="12446000"/>
                  </a:lnTo>
                  <a:lnTo>
                    <a:pt x="14089589" y="12319000"/>
                  </a:lnTo>
                  <a:close/>
                </a:path>
                <a:path w="18021300" h="15113000">
                  <a:moveTo>
                    <a:pt x="14591397" y="12363801"/>
                  </a:moveTo>
                  <a:lnTo>
                    <a:pt x="14614906" y="12446000"/>
                  </a:lnTo>
                  <a:lnTo>
                    <a:pt x="14627647" y="12416277"/>
                  </a:lnTo>
                  <a:lnTo>
                    <a:pt x="14591397" y="12363801"/>
                  </a:lnTo>
                  <a:close/>
                </a:path>
                <a:path w="18021300" h="15113000">
                  <a:moveTo>
                    <a:pt x="14635109" y="12427079"/>
                  </a:moveTo>
                  <a:lnTo>
                    <a:pt x="14626996" y="12446000"/>
                  </a:lnTo>
                  <a:lnTo>
                    <a:pt x="14648180" y="12446000"/>
                  </a:lnTo>
                  <a:lnTo>
                    <a:pt x="14635109" y="12427079"/>
                  </a:lnTo>
                  <a:close/>
                </a:path>
                <a:path w="18021300" h="15113000">
                  <a:moveTo>
                    <a:pt x="14748002" y="12319000"/>
                  </a:moveTo>
                  <a:lnTo>
                    <a:pt x="14681454" y="12319000"/>
                  </a:lnTo>
                  <a:lnTo>
                    <a:pt x="14726831" y="12446000"/>
                  </a:lnTo>
                  <a:lnTo>
                    <a:pt x="14732876" y="12446000"/>
                  </a:lnTo>
                  <a:lnTo>
                    <a:pt x="14748002" y="12319000"/>
                  </a:lnTo>
                  <a:close/>
                </a:path>
                <a:path w="18021300" h="15113000">
                  <a:moveTo>
                    <a:pt x="15261534" y="12319000"/>
                  </a:moveTo>
                  <a:lnTo>
                    <a:pt x="15219276" y="12319000"/>
                  </a:lnTo>
                  <a:lnTo>
                    <a:pt x="15231286" y="12446000"/>
                  </a:lnTo>
                  <a:lnTo>
                    <a:pt x="15273448" y="12446000"/>
                  </a:lnTo>
                  <a:lnTo>
                    <a:pt x="15261534" y="12319000"/>
                  </a:lnTo>
                  <a:close/>
                </a:path>
                <a:path w="18021300" h="15113000">
                  <a:moveTo>
                    <a:pt x="15396674" y="12319000"/>
                  </a:moveTo>
                  <a:lnTo>
                    <a:pt x="15380614" y="12319000"/>
                  </a:lnTo>
                  <a:lnTo>
                    <a:pt x="15362135" y="12446000"/>
                  </a:lnTo>
                  <a:lnTo>
                    <a:pt x="15371191" y="12446000"/>
                  </a:lnTo>
                  <a:lnTo>
                    <a:pt x="15396674" y="12319000"/>
                  </a:lnTo>
                  <a:close/>
                </a:path>
                <a:path w="18021300" h="15113000">
                  <a:moveTo>
                    <a:pt x="15903638" y="12319000"/>
                  </a:moveTo>
                  <a:lnTo>
                    <a:pt x="15843148" y="12319000"/>
                  </a:lnTo>
                  <a:lnTo>
                    <a:pt x="15852203" y="12446000"/>
                  </a:lnTo>
                  <a:lnTo>
                    <a:pt x="16009518" y="12446000"/>
                  </a:lnTo>
                  <a:lnTo>
                    <a:pt x="15903638" y="12319000"/>
                  </a:lnTo>
                  <a:close/>
                </a:path>
                <a:path w="18021300" h="15113000">
                  <a:moveTo>
                    <a:pt x="16520794" y="12319000"/>
                  </a:moveTo>
                  <a:lnTo>
                    <a:pt x="16490018" y="12319000"/>
                  </a:lnTo>
                  <a:lnTo>
                    <a:pt x="16485625" y="12446000"/>
                  </a:lnTo>
                  <a:lnTo>
                    <a:pt x="16506089" y="12446000"/>
                  </a:lnTo>
                  <a:lnTo>
                    <a:pt x="16520794" y="12319000"/>
                  </a:lnTo>
                  <a:close/>
                </a:path>
                <a:path w="18021300" h="15113000">
                  <a:moveTo>
                    <a:pt x="16605504" y="12319000"/>
                  </a:moveTo>
                  <a:lnTo>
                    <a:pt x="16587343" y="12319000"/>
                  </a:lnTo>
                  <a:lnTo>
                    <a:pt x="16601527" y="12446000"/>
                  </a:lnTo>
                  <a:lnTo>
                    <a:pt x="16622940" y="12446000"/>
                  </a:lnTo>
                  <a:lnTo>
                    <a:pt x="16605504" y="12319000"/>
                  </a:lnTo>
                  <a:close/>
                </a:path>
                <a:path w="18021300" h="15113000">
                  <a:moveTo>
                    <a:pt x="17101629" y="12319000"/>
                  </a:moveTo>
                  <a:lnTo>
                    <a:pt x="17068734" y="12319000"/>
                  </a:lnTo>
                  <a:lnTo>
                    <a:pt x="17067269" y="12446000"/>
                  </a:lnTo>
                  <a:lnTo>
                    <a:pt x="17171973" y="12446000"/>
                  </a:lnTo>
                  <a:lnTo>
                    <a:pt x="17163465" y="12383892"/>
                  </a:lnTo>
                  <a:lnTo>
                    <a:pt x="17101629" y="12319000"/>
                  </a:lnTo>
                  <a:close/>
                </a:path>
                <a:path w="18021300" h="15113000">
                  <a:moveTo>
                    <a:pt x="17163465" y="12383892"/>
                  </a:moveTo>
                  <a:lnTo>
                    <a:pt x="17171973" y="12446000"/>
                  </a:lnTo>
                  <a:lnTo>
                    <a:pt x="17222647" y="12446000"/>
                  </a:lnTo>
                  <a:lnTo>
                    <a:pt x="17163465" y="12383892"/>
                  </a:lnTo>
                  <a:close/>
                </a:path>
                <a:path w="18021300" h="15113000">
                  <a:moveTo>
                    <a:pt x="17242877" y="12319000"/>
                  </a:moveTo>
                  <a:lnTo>
                    <a:pt x="17154576" y="12319000"/>
                  </a:lnTo>
                  <a:lnTo>
                    <a:pt x="17163465" y="12383892"/>
                  </a:lnTo>
                  <a:lnTo>
                    <a:pt x="17222647" y="12446000"/>
                  </a:lnTo>
                  <a:lnTo>
                    <a:pt x="17249863" y="12446000"/>
                  </a:lnTo>
                  <a:lnTo>
                    <a:pt x="17242877" y="12319000"/>
                  </a:lnTo>
                  <a:close/>
                </a:path>
                <a:path w="18021300" h="15113000">
                  <a:moveTo>
                    <a:pt x="17344790" y="12319000"/>
                  </a:moveTo>
                  <a:lnTo>
                    <a:pt x="17298276" y="12319000"/>
                  </a:lnTo>
                  <a:lnTo>
                    <a:pt x="17286173" y="12446000"/>
                  </a:lnTo>
                  <a:lnTo>
                    <a:pt x="17331412" y="12446000"/>
                  </a:lnTo>
                  <a:lnTo>
                    <a:pt x="17344790" y="12319000"/>
                  </a:lnTo>
                  <a:close/>
                </a:path>
                <a:path w="18021300" h="15113000">
                  <a:moveTo>
                    <a:pt x="14681454" y="12319000"/>
                  </a:moveTo>
                  <a:lnTo>
                    <a:pt x="14669350" y="12319000"/>
                  </a:lnTo>
                  <a:lnTo>
                    <a:pt x="14627647" y="12416277"/>
                  </a:lnTo>
                  <a:lnTo>
                    <a:pt x="14635109" y="12427079"/>
                  </a:lnTo>
                  <a:lnTo>
                    <a:pt x="14681454" y="12319000"/>
                  </a:lnTo>
                  <a:close/>
                </a:path>
                <a:path w="18021300" h="15113000">
                  <a:moveTo>
                    <a:pt x="8697544" y="12319000"/>
                  </a:moveTo>
                  <a:lnTo>
                    <a:pt x="8649144" y="12319000"/>
                  </a:lnTo>
                  <a:lnTo>
                    <a:pt x="8745943" y="12420594"/>
                  </a:lnTo>
                  <a:lnTo>
                    <a:pt x="8697544" y="12319000"/>
                  </a:lnTo>
                  <a:close/>
                </a:path>
                <a:path w="18021300" h="15113000">
                  <a:moveTo>
                    <a:pt x="6746278" y="12319000"/>
                  </a:moveTo>
                  <a:lnTo>
                    <a:pt x="6706946" y="12319000"/>
                  </a:lnTo>
                  <a:lnTo>
                    <a:pt x="6773635" y="12390786"/>
                  </a:lnTo>
                  <a:lnTo>
                    <a:pt x="6746278" y="12319000"/>
                  </a:lnTo>
                  <a:close/>
                </a:path>
                <a:path w="18021300" h="15113000">
                  <a:moveTo>
                    <a:pt x="12037399" y="12319000"/>
                  </a:moveTo>
                  <a:lnTo>
                    <a:pt x="11988990" y="12319000"/>
                  </a:lnTo>
                  <a:lnTo>
                    <a:pt x="12044517" y="12378770"/>
                  </a:lnTo>
                  <a:lnTo>
                    <a:pt x="12037399" y="12319000"/>
                  </a:lnTo>
                  <a:close/>
                </a:path>
                <a:path w="18021300" h="15113000">
                  <a:moveTo>
                    <a:pt x="14578584" y="12319000"/>
                  </a:moveTo>
                  <a:lnTo>
                    <a:pt x="14560448" y="12319000"/>
                  </a:lnTo>
                  <a:lnTo>
                    <a:pt x="14591397" y="12363801"/>
                  </a:lnTo>
                  <a:lnTo>
                    <a:pt x="14578584" y="12319000"/>
                  </a:lnTo>
                  <a:close/>
                </a:path>
                <a:path w="18021300" h="15113000">
                  <a:moveTo>
                    <a:pt x="5508955" y="12319000"/>
                  </a:moveTo>
                  <a:lnTo>
                    <a:pt x="5487771" y="12319000"/>
                  </a:lnTo>
                  <a:lnTo>
                    <a:pt x="5517584" y="12351934"/>
                  </a:lnTo>
                  <a:lnTo>
                    <a:pt x="5508955" y="12319000"/>
                  </a:lnTo>
                  <a:close/>
                </a:path>
                <a:path w="18021300" h="15113000">
                  <a:moveTo>
                    <a:pt x="8797378" y="12319000"/>
                  </a:moveTo>
                  <a:lnTo>
                    <a:pt x="8794356" y="12319000"/>
                  </a:lnTo>
                  <a:lnTo>
                    <a:pt x="8796085" y="12333517"/>
                  </a:lnTo>
                  <a:lnTo>
                    <a:pt x="8812504" y="12350750"/>
                  </a:lnTo>
                  <a:lnTo>
                    <a:pt x="8797378" y="12319000"/>
                  </a:lnTo>
                  <a:close/>
                </a:path>
                <a:path w="18021300" h="15113000">
                  <a:moveTo>
                    <a:pt x="4967619" y="12319000"/>
                  </a:moveTo>
                  <a:lnTo>
                    <a:pt x="4952314" y="12319000"/>
                  </a:lnTo>
                  <a:lnTo>
                    <a:pt x="4968818" y="12337727"/>
                  </a:lnTo>
                  <a:lnTo>
                    <a:pt x="4967619" y="12319000"/>
                  </a:lnTo>
                  <a:close/>
                </a:path>
                <a:path w="18021300" h="15113000">
                  <a:moveTo>
                    <a:pt x="13913040" y="12319000"/>
                  </a:moveTo>
                  <a:lnTo>
                    <a:pt x="13903960" y="12319000"/>
                  </a:lnTo>
                  <a:lnTo>
                    <a:pt x="13907311" y="12323537"/>
                  </a:lnTo>
                  <a:lnTo>
                    <a:pt x="13913040" y="12319000"/>
                  </a:lnTo>
                  <a:close/>
                </a:path>
                <a:path w="18021300" h="15113000">
                  <a:moveTo>
                    <a:pt x="29404" y="12192000"/>
                  </a:moveTo>
                  <a:lnTo>
                    <a:pt x="6057" y="12192000"/>
                  </a:lnTo>
                  <a:lnTo>
                    <a:pt x="6057" y="12319000"/>
                  </a:lnTo>
                  <a:lnTo>
                    <a:pt x="15125" y="12319000"/>
                  </a:lnTo>
                  <a:lnTo>
                    <a:pt x="29404" y="12192000"/>
                  </a:lnTo>
                  <a:close/>
                </a:path>
                <a:path w="18021300" h="15113000">
                  <a:moveTo>
                    <a:pt x="614121" y="12192000"/>
                  </a:moveTo>
                  <a:lnTo>
                    <a:pt x="487070" y="12192000"/>
                  </a:lnTo>
                  <a:lnTo>
                    <a:pt x="482615" y="12206383"/>
                  </a:lnTo>
                  <a:lnTo>
                    <a:pt x="589927" y="12319000"/>
                  </a:lnTo>
                  <a:lnTo>
                    <a:pt x="629246" y="12319000"/>
                  </a:lnTo>
                  <a:lnTo>
                    <a:pt x="614121" y="12192000"/>
                  </a:lnTo>
                  <a:close/>
                </a:path>
                <a:path w="18021300" h="15113000">
                  <a:moveTo>
                    <a:pt x="1110259" y="12192000"/>
                  </a:moveTo>
                  <a:lnTo>
                    <a:pt x="1104214" y="12192000"/>
                  </a:lnTo>
                  <a:lnTo>
                    <a:pt x="1095133" y="12319000"/>
                  </a:lnTo>
                  <a:lnTo>
                    <a:pt x="1170762" y="12319000"/>
                  </a:lnTo>
                  <a:lnTo>
                    <a:pt x="1110259" y="12192000"/>
                  </a:lnTo>
                  <a:close/>
                </a:path>
                <a:path w="18021300" h="15113000">
                  <a:moveTo>
                    <a:pt x="1179842" y="12192000"/>
                  </a:moveTo>
                  <a:lnTo>
                    <a:pt x="1164717" y="12192000"/>
                  </a:lnTo>
                  <a:lnTo>
                    <a:pt x="1222197" y="12319000"/>
                  </a:lnTo>
                  <a:lnTo>
                    <a:pt x="1240345" y="12319000"/>
                  </a:lnTo>
                  <a:lnTo>
                    <a:pt x="1179842" y="12192000"/>
                  </a:lnTo>
                  <a:close/>
                </a:path>
                <a:path w="18021300" h="15113000">
                  <a:moveTo>
                    <a:pt x="1781873" y="12192000"/>
                  </a:moveTo>
                  <a:lnTo>
                    <a:pt x="1751609" y="12192000"/>
                  </a:lnTo>
                  <a:lnTo>
                    <a:pt x="1761774" y="12319000"/>
                  </a:lnTo>
                  <a:lnTo>
                    <a:pt x="1791510" y="12319000"/>
                  </a:lnTo>
                  <a:lnTo>
                    <a:pt x="1781873" y="12192000"/>
                  </a:lnTo>
                  <a:close/>
                </a:path>
                <a:path w="18021300" h="15113000">
                  <a:moveTo>
                    <a:pt x="1950900" y="12192000"/>
                  </a:moveTo>
                  <a:lnTo>
                    <a:pt x="1928214" y="12192000"/>
                  </a:lnTo>
                  <a:lnTo>
                    <a:pt x="1921359" y="12319000"/>
                  </a:lnTo>
                  <a:lnTo>
                    <a:pt x="1940458" y="12319000"/>
                  </a:lnTo>
                  <a:lnTo>
                    <a:pt x="1950900" y="12192000"/>
                  </a:lnTo>
                  <a:close/>
                </a:path>
                <a:path w="18021300" h="15113000">
                  <a:moveTo>
                    <a:pt x="2387383" y="12192000"/>
                  </a:moveTo>
                  <a:lnTo>
                    <a:pt x="2347210" y="12192000"/>
                  </a:lnTo>
                  <a:lnTo>
                    <a:pt x="2336102" y="12319000"/>
                  </a:lnTo>
                  <a:lnTo>
                    <a:pt x="2374811" y="12319000"/>
                  </a:lnTo>
                  <a:lnTo>
                    <a:pt x="2387383" y="12192000"/>
                  </a:lnTo>
                  <a:close/>
                </a:path>
                <a:path w="18021300" h="15113000">
                  <a:moveTo>
                    <a:pt x="2459520" y="12192000"/>
                  </a:moveTo>
                  <a:lnTo>
                    <a:pt x="2438336" y="12192000"/>
                  </a:lnTo>
                  <a:lnTo>
                    <a:pt x="2425860" y="12319000"/>
                  </a:lnTo>
                  <a:lnTo>
                    <a:pt x="2538171" y="12319000"/>
                  </a:lnTo>
                  <a:lnTo>
                    <a:pt x="2526902" y="12266438"/>
                  </a:lnTo>
                  <a:lnTo>
                    <a:pt x="2459520" y="12192000"/>
                  </a:lnTo>
                  <a:close/>
                </a:path>
                <a:path w="18021300" h="15113000">
                  <a:moveTo>
                    <a:pt x="2622880" y="12192000"/>
                  </a:moveTo>
                  <a:lnTo>
                    <a:pt x="2510942" y="12192000"/>
                  </a:lnTo>
                  <a:lnTo>
                    <a:pt x="2526902" y="12266438"/>
                  </a:lnTo>
                  <a:lnTo>
                    <a:pt x="2574480" y="12319000"/>
                  </a:lnTo>
                  <a:lnTo>
                    <a:pt x="2580525" y="12319000"/>
                  </a:lnTo>
                  <a:lnTo>
                    <a:pt x="2622880" y="12192000"/>
                  </a:lnTo>
                  <a:close/>
                </a:path>
                <a:path w="18021300" h="15113000">
                  <a:moveTo>
                    <a:pt x="3137166" y="12192000"/>
                  </a:moveTo>
                  <a:lnTo>
                    <a:pt x="3052457" y="12192000"/>
                  </a:lnTo>
                  <a:lnTo>
                    <a:pt x="3030760" y="12319000"/>
                  </a:lnTo>
                  <a:lnTo>
                    <a:pt x="3140189" y="12319000"/>
                  </a:lnTo>
                  <a:lnTo>
                    <a:pt x="3137166" y="12192000"/>
                  </a:lnTo>
                  <a:close/>
                </a:path>
                <a:path w="18021300" h="15113000">
                  <a:moveTo>
                    <a:pt x="3194646" y="12192000"/>
                  </a:moveTo>
                  <a:lnTo>
                    <a:pt x="3164020" y="12192000"/>
                  </a:lnTo>
                  <a:lnTo>
                    <a:pt x="3176498" y="12319000"/>
                  </a:lnTo>
                  <a:lnTo>
                    <a:pt x="3207455" y="12319000"/>
                  </a:lnTo>
                  <a:lnTo>
                    <a:pt x="3194646" y="12192000"/>
                  </a:lnTo>
                  <a:close/>
                </a:path>
                <a:path w="18021300" h="15113000">
                  <a:moveTo>
                    <a:pt x="3282805" y="12192000"/>
                  </a:moveTo>
                  <a:lnTo>
                    <a:pt x="3252127" y="12192000"/>
                  </a:lnTo>
                  <a:lnTo>
                    <a:pt x="3234210" y="12319000"/>
                  </a:lnTo>
                  <a:lnTo>
                    <a:pt x="3267252" y="12319000"/>
                  </a:lnTo>
                  <a:lnTo>
                    <a:pt x="3282805" y="12192000"/>
                  </a:lnTo>
                  <a:close/>
                </a:path>
                <a:path w="18021300" h="15113000">
                  <a:moveTo>
                    <a:pt x="3839019" y="12192000"/>
                  </a:moveTo>
                  <a:lnTo>
                    <a:pt x="3678682" y="12192000"/>
                  </a:lnTo>
                  <a:lnTo>
                    <a:pt x="3796677" y="12319000"/>
                  </a:lnTo>
                  <a:lnTo>
                    <a:pt x="3799687" y="12319000"/>
                  </a:lnTo>
                  <a:lnTo>
                    <a:pt x="3839019" y="12192000"/>
                  </a:lnTo>
                  <a:close/>
                </a:path>
                <a:path w="18021300" h="15113000">
                  <a:moveTo>
                    <a:pt x="3910115" y="12192000"/>
                  </a:moveTo>
                  <a:lnTo>
                    <a:pt x="3839019" y="12192000"/>
                  </a:lnTo>
                  <a:lnTo>
                    <a:pt x="3878351" y="12319000"/>
                  </a:lnTo>
                  <a:lnTo>
                    <a:pt x="3902553" y="12319000"/>
                  </a:lnTo>
                  <a:lnTo>
                    <a:pt x="3910115" y="12192000"/>
                  </a:lnTo>
                  <a:close/>
                </a:path>
                <a:path w="18021300" h="15113000">
                  <a:moveTo>
                    <a:pt x="5037015" y="12192000"/>
                  </a:moveTo>
                  <a:lnTo>
                    <a:pt x="5000709" y="12192000"/>
                  </a:lnTo>
                  <a:lnTo>
                    <a:pt x="4991635" y="12319000"/>
                  </a:lnTo>
                  <a:lnTo>
                    <a:pt x="5046088" y="12319000"/>
                  </a:lnTo>
                  <a:lnTo>
                    <a:pt x="5037015" y="12192000"/>
                  </a:lnTo>
                  <a:close/>
                </a:path>
                <a:path w="18021300" h="15113000">
                  <a:moveTo>
                    <a:pt x="5121719" y="12192000"/>
                  </a:moveTo>
                  <a:lnTo>
                    <a:pt x="5102812" y="12192000"/>
                  </a:lnTo>
                  <a:lnTo>
                    <a:pt x="5099126" y="12319000"/>
                  </a:lnTo>
                  <a:lnTo>
                    <a:pt x="5124742" y="12319000"/>
                  </a:lnTo>
                  <a:lnTo>
                    <a:pt x="5121719" y="12192000"/>
                  </a:lnTo>
                  <a:close/>
                </a:path>
                <a:path w="18021300" h="15113000">
                  <a:moveTo>
                    <a:pt x="5212473" y="12192000"/>
                  </a:moveTo>
                  <a:lnTo>
                    <a:pt x="5187896" y="12192000"/>
                  </a:lnTo>
                  <a:lnTo>
                    <a:pt x="5182460" y="12319000"/>
                  </a:lnTo>
                  <a:lnTo>
                    <a:pt x="5207418" y="12319000"/>
                  </a:lnTo>
                  <a:lnTo>
                    <a:pt x="5212473" y="12192000"/>
                  </a:lnTo>
                  <a:close/>
                </a:path>
                <a:path w="18021300" h="15113000">
                  <a:moveTo>
                    <a:pt x="5678360" y="12192000"/>
                  </a:moveTo>
                  <a:lnTo>
                    <a:pt x="5575503" y="12192000"/>
                  </a:lnTo>
                  <a:lnTo>
                    <a:pt x="5575503" y="12319000"/>
                  </a:lnTo>
                  <a:lnTo>
                    <a:pt x="5629960" y="12319000"/>
                  </a:lnTo>
                  <a:lnTo>
                    <a:pt x="5678360" y="12192000"/>
                  </a:lnTo>
                  <a:close/>
                </a:path>
                <a:path w="18021300" h="15113000">
                  <a:moveTo>
                    <a:pt x="5726772" y="12192000"/>
                  </a:moveTo>
                  <a:lnTo>
                    <a:pt x="5678360" y="12192000"/>
                  </a:lnTo>
                  <a:lnTo>
                    <a:pt x="5775172" y="12319000"/>
                  </a:lnTo>
                  <a:lnTo>
                    <a:pt x="5820549" y="12319000"/>
                  </a:lnTo>
                  <a:lnTo>
                    <a:pt x="5726772" y="12192000"/>
                  </a:lnTo>
                  <a:close/>
                </a:path>
                <a:path w="18021300" h="15113000">
                  <a:moveTo>
                    <a:pt x="6343916" y="12192000"/>
                  </a:moveTo>
                  <a:lnTo>
                    <a:pt x="6325768" y="12192000"/>
                  </a:lnTo>
                  <a:lnTo>
                    <a:pt x="6359042" y="12319000"/>
                  </a:lnTo>
                  <a:lnTo>
                    <a:pt x="6434670" y="12319000"/>
                  </a:lnTo>
                  <a:lnTo>
                    <a:pt x="6343916" y="12192000"/>
                  </a:lnTo>
                  <a:close/>
                </a:path>
                <a:path w="18021300" h="15113000">
                  <a:moveTo>
                    <a:pt x="6530863" y="12192000"/>
                  </a:moveTo>
                  <a:lnTo>
                    <a:pt x="6434670" y="12192000"/>
                  </a:lnTo>
                  <a:lnTo>
                    <a:pt x="6437693" y="12319000"/>
                  </a:lnTo>
                  <a:lnTo>
                    <a:pt x="6510299" y="12319000"/>
                  </a:lnTo>
                  <a:lnTo>
                    <a:pt x="6530863" y="12192000"/>
                  </a:lnTo>
                  <a:close/>
                </a:path>
                <a:path w="18021300" h="15113000">
                  <a:moveTo>
                    <a:pt x="6903580" y="12192000"/>
                  </a:moveTo>
                  <a:lnTo>
                    <a:pt x="6897535" y="12192000"/>
                  </a:lnTo>
                  <a:lnTo>
                    <a:pt x="6858203" y="12319000"/>
                  </a:lnTo>
                  <a:lnTo>
                    <a:pt x="7009460" y="12319000"/>
                  </a:lnTo>
                  <a:lnTo>
                    <a:pt x="6903580" y="12192000"/>
                  </a:lnTo>
                  <a:close/>
                </a:path>
                <a:path w="18021300" h="15113000">
                  <a:moveTo>
                    <a:pt x="7575181" y="12192000"/>
                  </a:moveTo>
                  <a:lnTo>
                    <a:pt x="7526782" y="12192000"/>
                  </a:lnTo>
                  <a:lnTo>
                    <a:pt x="7535849" y="12319000"/>
                  </a:lnTo>
                  <a:lnTo>
                    <a:pt x="7587284" y="12319000"/>
                  </a:lnTo>
                  <a:lnTo>
                    <a:pt x="7575181" y="12192000"/>
                  </a:lnTo>
                  <a:close/>
                </a:path>
                <a:path w="18021300" h="15113000">
                  <a:moveTo>
                    <a:pt x="7717370" y="12192000"/>
                  </a:moveTo>
                  <a:lnTo>
                    <a:pt x="7659890" y="12192000"/>
                  </a:lnTo>
                  <a:lnTo>
                    <a:pt x="7659509" y="12319000"/>
                  </a:lnTo>
                  <a:lnTo>
                    <a:pt x="7720393" y="12319000"/>
                  </a:lnTo>
                  <a:lnTo>
                    <a:pt x="7717370" y="12192000"/>
                  </a:lnTo>
                  <a:close/>
                </a:path>
                <a:path w="18021300" h="15113000">
                  <a:moveTo>
                    <a:pt x="7813796" y="12192000"/>
                  </a:moveTo>
                  <a:lnTo>
                    <a:pt x="7754664" y="12192000"/>
                  </a:lnTo>
                  <a:lnTo>
                    <a:pt x="7748755" y="12319000"/>
                  </a:lnTo>
                  <a:lnTo>
                    <a:pt x="7777873" y="12319000"/>
                  </a:lnTo>
                  <a:lnTo>
                    <a:pt x="7813796" y="12192000"/>
                  </a:lnTo>
                  <a:close/>
                </a:path>
                <a:path w="18021300" h="15113000">
                  <a:moveTo>
                    <a:pt x="8289137" y="12192000"/>
                  </a:moveTo>
                  <a:lnTo>
                    <a:pt x="8241864" y="12192000"/>
                  </a:lnTo>
                  <a:lnTo>
                    <a:pt x="8225599" y="12319000"/>
                  </a:lnTo>
                  <a:lnTo>
                    <a:pt x="8295473" y="12319000"/>
                  </a:lnTo>
                  <a:lnTo>
                    <a:pt x="8289137" y="12192000"/>
                  </a:lnTo>
                  <a:close/>
                </a:path>
                <a:path w="18021300" h="15113000">
                  <a:moveTo>
                    <a:pt x="8358720" y="12192000"/>
                  </a:moveTo>
                  <a:lnTo>
                    <a:pt x="8320094" y="12192000"/>
                  </a:lnTo>
                  <a:lnTo>
                    <a:pt x="8337537" y="12319000"/>
                  </a:lnTo>
                  <a:lnTo>
                    <a:pt x="8370824" y="12319000"/>
                  </a:lnTo>
                  <a:lnTo>
                    <a:pt x="8358720" y="12192000"/>
                  </a:lnTo>
                  <a:close/>
                </a:path>
                <a:path w="18021300" h="15113000">
                  <a:moveTo>
                    <a:pt x="8453024" y="12192000"/>
                  </a:moveTo>
                  <a:lnTo>
                    <a:pt x="8432270" y="12192000"/>
                  </a:lnTo>
                  <a:lnTo>
                    <a:pt x="8419223" y="12319000"/>
                  </a:lnTo>
                  <a:lnTo>
                    <a:pt x="8431326" y="12319000"/>
                  </a:lnTo>
                  <a:lnTo>
                    <a:pt x="8453024" y="12192000"/>
                  </a:lnTo>
                  <a:close/>
                </a:path>
                <a:path w="18021300" h="15113000">
                  <a:moveTo>
                    <a:pt x="8876030" y="12192000"/>
                  </a:moveTo>
                  <a:lnTo>
                    <a:pt x="8829516" y="12192000"/>
                  </a:lnTo>
                  <a:lnTo>
                    <a:pt x="8823511" y="12319000"/>
                  </a:lnTo>
                  <a:lnTo>
                    <a:pt x="8876030" y="12319000"/>
                  </a:lnTo>
                  <a:lnTo>
                    <a:pt x="8876030" y="12192000"/>
                  </a:lnTo>
                  <a:close/>
                </a:path>
                <a:path w="18021300" h="15113000">
                  <a:moveTo>
                    <a:pt x="8954693" y="12192000"/>
                  </a:moveTo>
                  <a:lnTo>
                    <a:pt x="8940698" y="12192000"/>
                  </a:lnTo>
                  <a:lnTo>
                    <a:pt x="8953414" y="12319000"/>
                  </a:lnTo>
                  <a:lnTo>
                    <a:pt x="9026541" y="12319000"/>
                  </a:lnTo>
                  <a:lnTo>
                    <a:pt x="9023041" y="12265579"/>
                  </a:lnTo>
                  <a:lnTo>
                    <a:pt x="8954693" y="12192000"/>
                  </a:lnTo>
                  <a:close/>
                </a:path>
                <a:path w="18021300" h="15113000">
                  <a:moveTo>
                    <a:pt x="9121076" y="12192000"/>
                  </a:moveTo>
                  <a:lnTo>
                    <a:pt x="9018220" y="12192000"/>
                  </a:lnTo>
                  <a:lnTo>
                    <a:pt x="9023041" y="12265579"/>
                  </a:lnTo>
                  <a:lnTo>
                    <a:pt x="9072664" y="12319000"/>
                  </a:lnTo>
                  <a:lnTo>
                    <a:pt x="9078722" y="12319000"/>
                  </a:lnTo>
                  <a:lnTo>
                    <a:pt x="9121076" y="12192000"/>
                  </a:lnTo>
                  <a:close/>
                </a:path>
                <a:path w="18021300" h="15113000">
                  <a:moveTo>
                    <a:pt x="9568815" y="12192000"/>
                  </a:moveTo>
                  <a:lnTo>
                    <a:pt x="9535859" y="12192000"/>
                  </a:lnTo>
                  <a:lnTo>
                    <a:pt x="9530614" y="12319000"/>
                  </a:lnTo>
                  <a:lnTo>
                    <a:pt x="9556568" y="12319000"/>
                  </a:lnTo>
                  <a:lnTo>
                    <a:pt x="9568815" y="12192000"/>
                  </a:lnTo>
                  <a:close/>
                </a:path>
                <a:path w="18021300" h="15113000">
                  <a:moveTo>
                    <a:pt x="9645287" y="12192000"/>
                  </a:moveTo>
                  <a:lnTo>
                    <a:pt x="9622126" y="12192000"/>
                  </a:lnTo>
                  <a:lnTo>
                    <a:pt x="9623258" y="12319000"/>
                  </a:lnTo>
                  <a:lnTo>
                    <a:pt x="9645953" y="12319000"/>
                  </a:lnTo>
                  <a:lnTo>
                    <a:pt x="9645287" y="12192000"/>
                  </a:lnTo>
                  <a:close/>
                </a:path>
                <a:path w="18021300" h="15113000">
                  <a:moveTo>
                    <a:pt x="10125456" y="12192000"/>
                  </a:moveTo>
                  <a:lnTo>
                    <a:pt x="10101017" y="12192000"/>
                  </a:lnTo>
                  <a:lnTo>
                    <a:pt x="10091799" y="12319000"/>
                  </a:lnTo>
                  <a:lnTo>
                    <a:pt x="10110895" y="12319000"/>
                  </a:lnTo>
                  <a:lnTo>
                    <a:pt x="10125456" y="12192000"/>
                  </a:lnTo>
                  <a:close/>
                </a:path>
                <a:path w="18021300" h="15113000">
                  <a:moveTo>
                    <a:pt x="10265627" y="12234345"/>
                  </a:moveTo>
                  <a:lnTo>
                    <a:pt x="10309987" y="12319000"/>
                  </a:lnTo>
                  <a:lnTo>
                    <a:pt x="10340251" y="12319000"/>
                  </a:lnTo>
                  <a:lnTo>
                    <a:pt x="10265627" y="12234345"/>
                  </a:lnTo>
                  <a:close/>
                </a:path>
                <a:path w="18021300" h="15113000">
                  <a:moveTo>
                    <a:pt x="10377679" y="12192000"/>
                  </a:moveTo>
                  <a:lnTo>
                    <a:pt x="10353476" y="12192000"/>
                  </a:lnTo>
                  <a:lnTo>
                    <a:pt x="10350310" y="12319000"/>
                  </a:lnTo>
                  <a:lnTo>
                    <a:pt x="10374413" y="12319000"/>
                  </a:lnTo>
                  <a:lnTo>
                    <a:pt x="10377679" y="12192000"/>
                  </a:lnTo>
                  <a:close/>
                </a:path>
                <a:path w="18021300" h="15113000">
                  <a:moveTo>
                    <a:pt x="10840783" y="12267046"/>
                  </a:moveTo>
                  <a:lnTo>
                    <a:pt x="10860582" y="12319000"/>
                  </a:lnTo>
                  <a:lnTo>
                    <a:pt x="10866628" y="12319000"/>
                  </a:lnTo>
                  <a:lnTo>
                    <a:pt x="10864814" y="12293593"/>
                  </a:lnTo>
                  <a:lnTo>
                    <a:pt x="10840783" y="12267046"/>
                  </a:lnTo>
                  <a:close/>
                </a:path>
                <a:path w="18021300" h="15113000">
                  <a:moveTo>
                    <a:pt x="11012168" y="12069537"/>
                  </a:moveTo>
                  <a:lnTo>
                    <a:pt x="10857560" y="12192000"/>
                  </a:lnTo>
                  <a:lnTo>
                    <a:pt x="10864814" y="12293593"/>
                  </a:lnTo>
                  <a:lnTo>
                    <a:pt x="10887811" y="12319000"/>
                  </a:lnTo>
                  <a:lnTo>
                    <a:pt x="11029988" y="12319000"/>
                  </a:lnTo>
                  <a:lnTo>
                    <a:pt x="10921085" y="12192000"/>
                  </a:lnTo>
                  <a:lnTo>
                    <a:pt x="11102606" y="12192000"/>
                  </a:lnTo>
                  <a:lnTo>
                    <a:pt x="11012168" y="12069537"/>
                  </a:lnTo>
                  <a:close/>
                </a:path>
                <a:path w="18021300" h="15113000">
                  <a:moveTo>
                    <a:pt x="11518048" y="12192000"/>
                  </a:moveTo>
                  <a:lnTo>
                    <a:pt x="11491580" y="12192000"/>
                  </a:lnTo>
                  <a:lnTo>
                    <a:pt x="11483400" y="12319000"/>
                  </a:lnTo>
                  <a:lnTo>
                    <a:pt x="11523103" y="12319000"/>
                  </a:lnTo>
                  <a:lnTo>
                    <a:pt x="11518048" y="12192000"/>
                  </a:lnTo>
                  <a:close/>
                </a:path>
                <a:path w="18021300" h="15113000">
                  <a:moveTo>
                    <a:pt x="11592687" y="12192000"/>
                  </a:moveTo>
                  <a:lnTo>
                    <a:pt x="11526139" y="12192000"/>
                  </a:lnTo>
                  <a:lnTo>
                    <a:pt x="11613870" y="12319000"/>
                  </a:lnTo>
                  <a:lnTo>
                    <a:pt x="11632018" y="12319000"/>
                  </a:lnTo>
                  <a:lnTo>
                    <a:pt x="11592687" y="12192000"/>
                  </a:lnTo>
                  <a:close/>
                </a:path>
                <a:path w="18021300" h="15113000">
                  <a:moveTo>
                    <a:pt x="12109996" y="12192000"/>
                  </a:moveTo>
                  <a:lnTo>
                    <a:pt x="12070676" y="12192000"/>
                  </a:lnTo>
                  <a:lnTo>
                    <a:pt x="12113031" y="12319000"/>
                  </a:lnTo>
                  <a:lnTo>
                    <a:pt x="12212866" y="12319000"/>
                  </a:lnTo>
                  <a:lnTo>
                    <a:pt x="12109996" y="12192000"/>
                  </a:lnTo>
                  <a:close/>
                </a:path>
                <a:path w="18021300" h="15113000">
                  <a:moveTo>
                    <a:pt x="12297575" y="12192000"/>
                  </a:moveTo>
                  <a:lnTo>
                    <a:pt x="12249162" y="12192000"/>
                  </a:lnTo>
                  <a:lnTo>
                    <a:pt x="12258230" y="12319000"/>
                  </a:lnTo>
                  <a:lnTo>
                    <a:pt x="12306642" y="12319000"/>
                  </a:lnTo>
                  <a:lnTo>
                    <a:pt x="12297575" y="12192000"/>
                  </a:lnTo>
                  <a:close/>
                </a:path>
                <a:path w="18021300" h="15113000">
                  <a:moveTo>
                    <a:pt x="12863283" y="12192000"/>
                  </a:moveTo>
                  <a:lnTo>
                    <a:pt x="12805803" y="12192000"/>
                  </a:lnTo>
                  <a:lnTo>
                    <a:pt x="12814871" y="12319000"/>
                  </a:lnTo>
                  <a:lnTo>
                    <a:pt x="12969176" y="12319000"/>
                  </a:lnTo>
                  <a:lnTo>
                    <a:pt x="12863283" y="12192000"/>
                  </a:lnTo>
                  <a:close/>
                </a:path>
                <a:path w="18021300" h="15113000">
                  <a:moveTo>
                    <a:pt x="13468324" y="12192000"/>
                  </a:moveTo>
                  <a:lnTo>
                    <a:pt x="13428244" y="12192000"/>
                  </a:lnTo>
                  <a:lnTo>
                    <a:pt x="13418604" y="12319000"/>
                  </a:lnTo>
                  <a:lnTo>
                    <a:pt x="13471359" y="12319000"/>
                  </a:lnTo>
                  <a:lnTo>
                    <a:pt x="13468324" y="12192000"/>
                  </a:lnTo>
                  <a:close/>
                </a:path>
                <a:path w="18021300" h="15113000">
                  <a:moveTo>
                    <a:pt x="13626776" y="12192000"/>
                  </a:moveTo>
                  <a:lnTo>
                    <a:pt x="13603765" y="12192000"/>
                  </a:lnTo>
                  <a:lnTo>
                    <a:pt x="13602581" y="12319000"/>
                  </a:lnTo>
                  <a:lnTo>
                    <a:pt x="13618315" y="12319000"/>
                  </a:lnTo>
                  <a:lnTo>
                    <a:pt x="13626776" y="12192000"/>
                  </a:lnTo>
                  <a:close/>
                </a:path>
                <a:path w="18021300" h="15113000">
                  <a:moveTo>
                    <a:pt x="14061274" y="12192000"/>
                  </a:moveTo>
                  <a:lnTo>
                    <a:pt x="14026914" y="12192000"/>
                  </a:lnTo>
                  <a:lnTo>
                    <a:pt x="14028000" y="12319000"/>
                  </a:lnTo>
                  <a:lnTo>
                    <a:pt x="14131613" y="12319000"/>
                  </a:lnTo>
                  <a:lnTo>
                    <a:pt x="14123106" y="12256894"/>
                  </a:lnTo>
                  <a:lnTo>
                    <a:pt x="14061274" y="12192000"/>
                  </a:lnTo>
                  <a:close/>
                </a:path>
                <a:path w="18021300" h="15113000">
                  <a:moveTo>
                    <a:pt x="14123106" y="12256894"/>
                  </a:moveTo>
                  <a:lnTo>
                    <a:pt x="14131613" y="12319000"/>
                  </a:lnTo>
                  <a:lnTo>
                    <a:pt x="14182280" y="12319000"/>
                  </a:lnTo>
                  <a:lnTo>
                    <a:pt x="14123106" y="12256894"/>
                  </a:lnTo>
                  <a:close/>
                </a:path>
                <a:path w="18021300" h="15113000">
                  <a:moveTo>
                    <a:pt x="14291052" y="12192000"/>
                  </a:moveTo>
                  <a:lnTo>
                    <a:pt x="14114216" y="12192000"/>
                  </a:lnTo>
                  <a:lnTo>
                    <a:pt x="14123106" y="12256894"/>
                  </a:lnTo>
                  <a:lnTo>
                    <a:pt x="14182280" y="12319000"/>
                  </a:lnTo>
                  <a:lnTo>
                    <a:pt x="14270012" y="12319000"/>
                  </a:lnTo>
                  <a:lnTo>
                    <a:pt x="14291052" y="12192000"/>
                  </a:lnTo>
                  <a:close/>
                </a:path>
                <a:path w="18021300" h="15113000">
                  <a:moveTo>
                    <a:pt x="14772195" y="12192000"/>
                  </a:moveTo>
                  <a:lnTo>
                    <a:pt x="14757082" y="12192000"/>
                  </a:lnTo>
                  <a:lnTo>
                    <a:pt x="14814550" y="12319000"/>
                  </a:lnTo>
                  <a:lnTo>
                    <a:pt x="14832711" y="12319000"/>
                  </a:lnTo>
                  <a:lnTo>
                    <a:pt x="14772195" y="12192000"/>
                  </a:lnTo>
                  <a:close/>
                </a:path>
                <a:path w="18021300" h="15113000">
                  <a:moveTo>
                    <a:pt x="14941613" y="12192000"/>
                  </a:moveTo>
                  <a:lnTo>
                    <a:pt x="14853881" y="12192000"/>
                  </a:lnTo>
                  <a:lnTo>
                    <a:pt x="14875678" y="12319000"/>
                  </a:lnTo>
                  <a:lnTo>
                    <a:pt x="14918123" y="12319000"/>
                  </a:lnTo>
                  <a:lnTo>
                    <a:pt x="14941613" y="12192000"/>
                  </a:lnTo>
                  <a:close/>
                </a:path>
                <a:path w="18021300" h="15113000">
                  <a:moveTo>
                    <a:pt x="15412186" y="12192000"/>
                  </a:moveTo>
                  <a:lnTo>
                    <a:pt x="15374986" y="12192000"/>
                  </a:lnTo>
                  <a:lnTo>
                    <a:pt x="15390205" y="12319000"/>
                  </a:lnTo>
                  <a:lnTo>
                    <a:pt x="15410907" y="12319000"/>
                  </a:lnTo>
                  <a:lnTo>
                    <a:pt x="15412186" y="12192000"/>
                  </a:lnTo>
                  <a:close/>
                </a:path>
                <a:path w="18021300" h="15113000">
                  <a:moveTo>
                    <a:pt x="15507335" y="12192000"/>
                  </a:moveTo>
                  <a:lnTo>
                    <a:pt x="15489186" y="12192000"/>
                  </a:lnTo>
                  <a:lnTo>
                    <a:pt x="15502940" y="12319000"/>
                  </a:lnTo>
                  <a:lnTo>
                    <a:pt x="15530783" y="12319000"/>
                  </a:lnTo>
                  <a:lnTo>
                    <a:pt x="15523852" y="12210740"/>
                  </a:lnTo>
                  <a:lnTo>
                    <a:pt x="15507335" y="12192000"/>
                  </a:lnTo>
                  <a:close/>
                </a:path>
                <a:path w="18021300" h="15113000">
                  <a:moveTo>
                    <a:pt x="15616237" y="12192000"/>
                  </a:moveTo>
                  <a:lnTo>
                    <a:pt x="15522652" y="12192000"/>
                  </a:lnTo>
                  <a:lnTo>
                    <a:pt x="15523852" y="12210740"/>
                  </a:lnTo>
                  <a:lnTo>
                    <a:pt x="15619272" y="12319000"/>
                  </a:lnTo>
                  <a:lnTo>
                    <a:pt x="15637421" y="12319000"/>
                  </a:lnTo>
                  <a:lnTo>
                    <a:pt x="15616237" y="12192000"/>
                  </a:lnTo>
                  <a:close/>
                </a:path>
                <a:path w="18021300" h="15113000">
                  <a:moveTo>
                    <a:pt x="15996670" y="12192000"/>
                  </a:moveTo>
                  <a:lnTo>
                    <a:pt x="15945616" y="12192000"/>
                  </a:lnTo>
                  <a:lnTo>
                    <a:pt x="15934508" y="12319000"/>
                  </a:lnTo>
                  <a:lnTo>
                    <a:pt x="15985795" y="12319000"/>
                  </a:lnTo>
                  <a:lnTo>
                    <a:pt x="15996670" y="12192000"/>
                  </a:lnTo>
                  <a:close/>
                </a:path>
                <a:path w="18021300" h="15113000">
                  <a:moveTo>
                    <a:pt x="16054895" y="12192000"/>
                  </a:moveTo>
                  <a:lnTo>
                    <a:pt x="16033724" y="12192000"/>
                  </a:lnTo>
                  <a:lnTo>
                    <a:pt x="16036759" y="12319000"/>
                  </a:lnTo>
                  <a:lnTo>
                    <a:pt x="16136581" y="12319000"/>
                  </a:lnTo>
                  <a:lnTo>
                    <a:pt x="16126261" y="12270839"/>
                  </a:lnTo>
                  <a:lnTo>
                    <a:pt x="16054895" y="12192000"/>
                  </a:lnTo>
                  <a:close/>
                </a:path>
                <a:path w="18021300" h="15113000">
                  <a:moveTo>
                    <a:pt x="16169855" y="12192000"/>
                  </a:moveTo>
                  <a:lnTo>
                    <a:pt x="16109365" y="12192000"/>
                  </a:lnTo>
                  <a:lnTo>
                    <a:pt x="16126261" y="12270839"/>
                  </a:lnTo>
                  <a:lnTo>
                    <a:pt x="16169855" y="12319000"/>
                  </a:lnTo>
                  <a:lnTo>
                    <a:pt x="16218268" y="12319000"/>
                  </a:lnTo>
                  <a:lnTo>
                    <a:pt x="16169855" y="12192000"/>
                  </a:lnTo>
                  <a:close/>
                </a:path>
                <a:path w="18021300" h="15113000">
                  <a:moveTo>
                    <a:pt x="16805160" y="12192000"/>
                  </a:moveTo>
                  <a:lnTo>
                    <a:pt x="16762818" y="12192000"/>
                  </a:lnTo>
                  <a:lnTo>
                    <a:pt x="16752317" y="12319000"/>
                  </a:lnTo>
                  <a:lnTo>
                    <a:pt x="16774909" y="12319000"/>
                  </a:lnTo>
                  <a:lnTo>
                    <a:pt x="16805160" y="12192000"/>
                  </a:lnTo>
                  <a:close/>
                </a:path>
                <a:path w="18021300" h="15113000">
                  <a:moveTo>
                    <a:pt x="16863398" y="12192000"/>
                  </a:moveTo>
                  <a:lnTo>
                    <a:pt x="16805160" y="12192000"/>
                  </a:lnTo>
                  <a:lnTo>
                    <a:pt x="16841470" y="12319000"/>
                  </a:lnTo>
                  <a:lnTo>
                    <a:pt x="16865669" y="12319000"/>
                  </a:lnTo>
                  <a:lnTo>
                    <a:pt x="16863398" y="12192000"/>
                  </a:lnTo>
                  <a:close/>
                </a:path>
                <a:path w="18021300" h="15113000">
                  <a:moveTo>
                    <a:pt x="17434407" y="12192000"/>
                  </a:moveTo>
                  <a:lnTo>
                    <a:pt x="17274070" y="12192000"/>
                  </a:lnTo>
                  <a:lnTo>
                    <a:pt x="17392065" y="12319000"/>
                  </a:lnTo>
                  <a:lnTo>
                    <a:pt x="17395088" y="12319000"/>
                  </a:lnTo>
                  <a:lnTo>
                    <a:pt x="17434407" y="12192000"/>
                  </a:lnTo>
                  <a:close/>
                </a:path>
                <a:path w="18021300" h="15113000">
                  <a:moveTo>
                    <a:pt x="17518360" y="12192000"/>
                  </a:moveTo>
                  <a:lnTo>
                    <a:pt x="17434407" y="12192000"/>
                  </a:lnTo>
                  <a:lnTo>
                    <a:pt x="17482820" y="12319000"/>
                  </a:lnTo>
                  <a:lnTo>
                    <a:pt x="17517602" y="12319000"/>
                  </a:lnTo>
                  <a:lnTo>
                    <a:pt x="17518360" y="12192000"/>
                  </a:lnTo>
                  <a:close/>
                </a:path>
                <a:path w="18021300" h="15113000">
                  <a:moveTo>
                    <a:pt x="16109365" y="12192000"/>
                  </a:moveTo>
                  <a:lnTo>
                    <a:pt x="16054895" y="12192000"/>
                  </a:lnTo>
                  <a:lnTo>
                    <a:pt x="16126261" y="12270839"/>
                  </a:lnTo>
                  <a:lnTo>
                    <a:pt x="16109365" y="12192000"/>
                  </a:lnTo>
                  <a:close/>
                </a:path>
                <a:path w="18021300" h="15113000">
                  <a:moveTo>
                    <a:pt x="10812183" y="12192000"/>
                  </a:moveTo>
                  <a:lnTo>
                    <a:pt x="10772851" y="12192000"/>
                  </a:lnTo>
                  <a:lnTo>
                    <a:pt x="10840783" y="12267046"/>
                  </a:lnTo>
                  <a:lnTo>
                    <a:pt x="10812183" y="12192000"/>
                  </a:lnTo>
                  <a:close/>
                </a:path>
                <a:path w="18021300" h="15113000">
                  <a:moveTo>
                    <a:pt x="2510942" y="12192000"/>
                  </a:moveTo>
                  <a:lnTo>
                    <a:pt x="2459520" y="12192000"/>
                  </a:lnTo>
                  <a:lnTo>
                    <a:pt x="2526902" y="12266438"/>
                  </a:lnTo>
                  <a:lnTo>
                    <a:pt x="2510942" y="12192000"/>
                  </a:lnTo>
                  <a:close/>
                </a:path>
                <a:path w="18021300" h="15113000">
                  <a:moveTo>
                    <a:pt x="9018220" y="12192000"/>
                  </a:moveTo>
                  <a:lnTo>
                    <a:pt x="8954693" y="12192000"/>
                  </a:lnTo>
                  <a:lnTo>
                    <a:pt x="9023041" y="12265579"/>
                  </a:lnTo>
                  <a:lnTo>
                    <a:pt x="9018220" y="12192000"/>
                  </a:lnTo>
                  <a:close/>
                </a:path>
                <a:path w="18021300" h="15113000">
                  <a:moveTo>
                    <a:pt x="10243439" y="12192000"/>
                  </a:moveTo>
                  <a:lnTo>
                    <a:pt x="10228300" y="12192000"/>
                  </a:lnTo>
                  <a:lnTo>
                    <a:pt x="10265627" y="12234345"/>
                  </a:lnTo>
                  <a:lnTo>
                    <a:pt x="10243439" y="12192000"/>
                  </a:lnTo>
                  <a:close/>
                </a:path>
                <a:path w="18021300" h="15113000">
                  <a:moveTo>
                    <a:pt x="15522652" y="12192000"/>
                  </a:moveTo>
                  <a:lnTo>
                    <a:pt x="15507335" y="12192000"/>
                  </a:lnTo>
                  <a:lnTo>
                    <a:pt x="15523852" y="12210740"/>
                  </a:lnTo>
                  <a:lnTo>
                    <a:pt x="15522652" y="12192000"/>
                  </a:lnTo>
                  <a:close/>
                </a:path>
                <a:path w="18021300" h="15113000">
                  <a:moveTo>
                    <a:pt x="487070" y="12192000"/>
                  </a:moveTo>
                  <a:lnTo>
                    <a:pt x="468909" y="12192000"/>
                  </a:lnTo>
                  <a:lnTo>
                    <a:pt x="482615" y="12206383"/>
                  </a:lnTo>
                  <a:lnTo>
                    <a:pt x="487070" y="12192000"/>
                  </a:lnTo>
                  <a:close/>
                </a:path>
                <a:path w="18021300" h="15113000">
                  <a:moveTo>
                    <a:pt x="39331" y="12065000"/>
                  </a:moveTo>
                  <a:lnTo>
                    <a:pt x="12103" y="12065000"/>
                  </a:lnTo>
                  <a:lnTo>
                    <a:pt x="12103" y="12192000"/>
                  </a:lnTo>
                  <a:lnTo>
                    <a:pt x="25906" y="12192000"/>
                  </a:lnTo>
                  <a:lnTo>
                    <a:pt x="39331" y="12065000"/>
                  </a:lnTo>
                  <a:close/>
                </a:path>
                <a:path w="18021300" h="15113000">
                  <a:moveTo>
                    <a:pt x="124040" y="12065000"/>
                  </a:moveTo>
                  <a:lnTo>
                    <a:pt x="105892" y="12065000"/>
                  </a:lnTo>
                  <a:lnTo>
                    <a:pt x="120069" y="12192000"/>
                  </a:lnTo>
                  <a:lnTo>
                    <a:pt x="141484" y="12192000"/>
                  </a:lnTo>
                  <a:lnTo>
                    <a:pt x="124040" y="12065000"/>
                  </a:lnTo>
                  <a:close/>
                </a:path>
                <a:path w="18021300" h="15113000">
                  <a:moveTo>
                    <a:pt x="212952" y="12065000"/>
                  </a:moveTo>
                  <a:lnTo>
                    <a:pt x="168425" y="12065000"/>
                  </a:lnTo>
                  <a:lnTo>
                    <a:pt x="188702" y="12192000"/>
                  </a:lnTo>
                  <a:lnTo>
                    <a:pt x="212952" y="12065000"/>
                  </a:lnTo>
                  <a:close/>
                </a:path>
                <a:path w="18021300" h="15113000">
                  <a:moveTo>
                    <a:pt x="608076" y="12065000"/>
                  </a:moveTo>
                  <a:lnTo>
                    <a:pt x="586905" y="12065000"/>
                  </a:lnTo>
                  <a:lnTo>
                    <a:pt x="579481" y="12192000"/>
                  </a:lnTo>
                  <a:lnTo>
                    <a:pt x="654970" y="12192000"/>
                  </a:lnTo>
                  <a:lnTo>
                    <a:pt x="647865" y="12106761"/>
                  </a:lnTo>
                  <a:lnTo>
                    <a:pt x="608076" y="12065000"/>
                  </a:lnTo>
                  <a:close/>
                </a:path>
                <a:path w="18021300" h="15113000">
                  <a:moveTo>
                    <a:pt x="647865" y="12106761"/>
                  </a:moveTo>
                  <a:lnTo>
                    <a:pt x="654970" y="12192000"/>
                  </a:lnTo>
                  <a:lnTo>
                    <a:pt x="729081" y="12192000"/>
                  </a:lnTo>
                  <a:lnTo>
                    <a:pt x="647865" y="12106761"/>
                  </a:lnTo>
                  <a:close/>
                </a:path>
                <a:path w="18021300" h="15113000">
                  <a:moveTo>
                    <a:pt x="727332" y="12065000"/>
                  </a:moveTo>
                  <a:lnTo>
                    <a:pt x="644385" y="12065000"/>
                  </a:lnTo>
                  <a:lnTo>
                    <a:pt x="647865" y="12106761"/>
                  </a:lnTo>
                  <a:lnTo>
                    <a:pt x="729081" y="12192000"/>
                  </a:lnTo>
                  <a:lnTo>
                    <a:pt x="748041" y="12192000"/>
                  </a:lnTo>
                  <a:lnTo>
                    <a:pt x="727332" y="12065000"/>
                  </a:lnTo>
                  <a:close/>
                </a:path>
                <a:path w="18021300" h="15113000">
                  <a:moveTo>
                    <a:pt x="851178" y="12065000"/>
                  </a:moveTo>
                  <a:lnTo>
                    <a:pt x="804722" y="12065000"/>
                  </a:lnTo>
                  <a:lnTo>
                    <a:pt x="804722" y="12192000"/>
                  </a:lnTo>
                  <a:lnTo>
                    <a:pt x="845177" y="12192000"/>
                  </a:lnTo>
                  <a:lnTo>
                    <a:pt x="851178" y="12065000"/>
                  </a:lnTo>
                  <a:close/>
                </a:path>
                <a:path w="18021300" h="15113000">
                  <a:moveTo>
                    <a:pt x="1926511" y="12065000"/>
                  </a:moveTo>
                  <a:lnTo>
                    <a:pt x="1905901" y="12065000"/>
                  </a:lnTo>
                  <a:lnTo>
                    <a:pt x="1909210" y="12192000"/>
                  </a:lnTo>
                  <a:lnTo>
                    <a:pt x="1939175" y="12192000"/>
                  </a:lnTo>
                  <a:lnTo>
                    <a:pt x="1926511" y="12065000"/>
                  </a:lnTo>
                  <a:close/>
                </a:path>
                <a:path w="18021300" h="15113000">
                  <a:moveTo>
                    <a:pt x="1979496" y="12065000"/>
                  </a:moveTo>
                  <a:lnTo>
                    <a:pt x="1949382" y="12065000"/>
                  </a:lnTo>
                  <a:lnTo>
                    <a:pt x="1943711" y="12192000"/>
                  </a:lnTo>
                  <a:lnTo>
                    <a:pt x="1966404" y="12192000"/>
                  </a:lnTo>
                  <a:lnTo>
                    <a:pt x="1979496" y="12065000"/>
                  </a:lnTo>
                  <a:close/>
                </a:path>
                <a:path w="18021300" h="15113000">
                  <a:moveTo>
                    <a:pt x="2042033" y="12065000"/>
                  </a:moveTo>
                  <a:lnTo>
                    <a:pt x="2003412" y="12065000"/>
                  </a:lnTo>
                  <a:lnTo>
                    <a:pt x="2014804" y="12192000"/>
                  </a:lnTo>
                  <a:lnTo>
                    <a:pt x="2048078" y="12192000"/>
                  </a:lnTo>
                  <a:lnTo>
                    <a:pt x="2042033" y="12065000"/>
                  </a:lnTo>
                  <a:close/>
                </a:path>
                <a:path w="18021300" h="15113000">
                  <a:moveTo>
                    <a:pt x="2170847" y="12065000"/>
                  </a:moveTo>
                  <a:lnTo>
                    <a:pt x="2048078" y="12065000"/>
                  </a:lnTo>
                  <a:lnTo>
                    <a:pt x="2160016" y="12192000"/>
                  </a:lnTo>
                  <a:lnTo>
                    <a:pt x="2162667" y="12192000"/>
                  </a:lnTo>
                  <a:lnTo>
                    <a:pt x="2170847" y="12065000"/>
                  </a:lnTo>
                  <a:close/>
                </a:path>
                <a:path w="18021300" h="15113000">
                  <a:moveTo>
                    <a:pt x="2713634" y="11938000"/>
                  </a:moveTo>
                  <a:lnTo>
                    <a:pt x="2707589" y="11938000"/>
                  </a:lnTo>
                  <a:lnTo>
                    <a:pt x="2547251" y="12065000"/>
                  </a:lnTo>
                  <a:lnTo>
                    <a:pt x="2556332" y="12192000"/>
                  </a:lnTo>
                  <a:lnTo>
                    <a:pt x="2607754" y="12192000"/>
                  </a:lnTo>
                  <a:lnTo>
                    <a:pt x="2601696" y="12065000"/>
                  </a:lnTo>
                  <a:lnTo>
                    <a:pt x="2737840" y="12065000"/>
                  </a:lnTo>
                  <a:lnTo>
                    <a:pt x="2713634" y="11938000"/>
                  </a:lnTo>
                  <a:close/>
                </a:path>
                <a:path w="18021300" h="15113000">
                  <a:moveTo>
                    <a:pt x="2698508" y="12065000"/>
                  </a:moveTo>
                  <a:lnTo>
                    <a:pt x="2650109" y="12065000"/>
                  </a:lnTo>
                  <a:lnTo>
                    <a:pt x="2746908" y="12192000"/>
                  </a:lnTo>
                  <a:lnTo>
                    <a:pt x="2792298" y="12192000"/>
                  </a:lnTo>
                  <a:lnTo>
                    <a:pt x="2698508" y="12065000"/>
                  </a:lnTo>
                  <a:close/>
                </a:path>
                <a:path w="18021300" h="15113000">
                  <a:moveTo>
                    <a:pt x="3275193" y="12065000"/>
                  </a:moveTo>
                  <a:lnTo>
                    <a:pt x="3252171" y="12065000"/>
                  </a:lnTo>
                  <a:lnTo>
                    <a:pt x="3243046" y="12192000"/>
                  </a:lnTo>
                  <a:lnTo>
                    <a:pt x="3268052" y="12192000"/>
                  </a:lnTo>
                  <a:lnTo>
                    <a:pt x="3275193" y="12065000"/>
                  </a:lnTo>
                  <a:close/>
                </a:path>
                <a:path w="18021300" h="15113000">
                  <a:moveTo>
                    <a:pt x="3345903" y="12065000"/>
                  </a:moveTo>
                  <a:lnTo>
                    <a:pt x="3336836" y="12065000"/>
                  </a:lnTo>
                  <a:lnTo>
                    <a:pt x="3303549" y="12192000"/>
                  </a:lnTo>
                  <a:lnTo>
                    <a:pt x="3318687" y="12192000"/>
                  </a:lnTo>
                  <a:lnTo>
                    <a:pt x="3348161" y="12068266"/>
                  </a:lnTo>
                  <a:lnTo>
                    <a:pt x="3345903" y="12065000"/>
                  </a:lnTo>
                  <a:close/>
                </a:path>
                <a:path w="18021300" h="15113000">
                  <a:moveTo>
                    <a:pt x="3351080" y="12072492"/>
                  </a:moveTo>
                  <a:lnTo>
                    <a:pt x="3385235" y="12192000"/>
                  </a:lnTo>
                  <a:lnTo>
                    <a:pt x="3397338" y="12192000"/>
                  </a:lnTo>
                  <a:lnTo>
                    <a:pt x="3358450" y="12083159"/>
                  </a:lnTo>
                  <a:lnTo>
                    <a:pt x="3351080" y="12072492"/>
                  </a:lnTo>
                  <a:close/>
                </a:path>
                <a:path w="18021300" h="15113000">
                  <a:moveTo>
                    <a:pt x="3451796" y="12065000"/>
                  </a:moveTo>
                  <a:lnTo>
                    <a:pt x="3351961" y="12065000"/>
                  </a:lnTo>
                  <a:lnTo>
                    <a:pt x="3358450" y="12083159"/>
                  </a:lnTo>
                  <a:lnTo>
                    <a:pt x="3433648" y="12192000"/>
                  </a:lnTo>
                  <a:lnTo>
                    <a:pt x="3439693" y="12192000"/>
                  </a:lnTo>
                  <a:lnTo>
                    <a:pt x="3451796" y="12065000"/>
                  </a:lnTo>
                  <a:close/>
                </a:path>
                <a:path w="18021300" h="15113000">
                  <a:moveTo>
                    <a:pt x="3987253" y="12065000"/>
                  </a:moveTo>
                  <a:lnTo>
                    <a:pt x="3832974" y="12065000"/>
                  </a:lnTo>
                  <a:lnTo>
                    <a:pt x="3938854" y="12192000"/>
                  </a:lnTo>
                  <a:lnTo>
                    <a:pt x="3996334" y="12192000"/>
                  </a:lnTo>
                  <a:lnTo>
                    <a:pt x="3987253" y="12065000"/>
                  </a:lnTo>
                  <a:close/>
                </a:path>
                <a:path w="18021300" h="15113000">
                  <a:moveTo>
                    <a:pt x="5209920" y="12065000"/>
                  </a:moveTo>
                  <a:lnTo>
                    <a:pt x="5183547" y="12065000"/>
                  </a:lnTo>
                  <a:lnTo>
                    <a:pt x="5173903" y="12192000"/>
                  </a:lnTo>
                  <a:lnTo>
                    <a:pt x="5200370" y="12192000"/>
                  </a:lnTo>
                  <a:lnTo>
                    <a:pt x="5209920" y="12065000"/>
                  </a:lnTo>
                  <a:close/>
                </a:path>
                <a:path w="18021300" h="15113000">
                  <a:moveTo>
                    <a:pt x="5265416" y="12065000"/>
                  </a:moveTo>
                  <a:lnTo>
                    <a:pt x="5239702" y="12065000"/>
                  </a:lnTo>
                  <a:lnTo>
                    <a:pt x="5245760" y="12192000"/>
                  </a:lnTo>
                  <a:lnTo>
                    <a:pt x="5262108" y="12192000"/>
                  </a:lnTo>
                  <a:lnTo>
                    <a:pt x="5265416" y="12065000"/>
                  </a:lnTo>
                  <a:close/>
                </a:path>
                <a:path w="18021300" h="15113000">
                  <a:moveTo>
                    <a:pt x="5403062" y="12065000"/>
                  </a:moveTo>
                  <a:lnTo>
                    <a:pt x="5318353" y="12065000"/>
                  </a:lnTo>
                  <a:lnTo>
                    <a:pt x="5324411" y="12192000"/>
                  </a:lnTo>
                  <a:lnTo>
                    <a:pt x="5390018" y="12192000"/>
                  </a:lnTo>
                  <a:lnTo>
                    <a:pt x="5403062" y="12065000"/>
                  </a:lnTo>
                  <a:close/>
                </a:path>
                <a:path w="18021300" h="15113000">
                  <a:moveTo>
                    <a:pt x="5802401" y="12065000"/>
                  </a:moveTo>
                  <a:lnTo>
                    <a:pt x="5796343" y="12065000"/>
                  </a:lnTo>
                  <a:lnTo>
                    <a:pt x="5753989" y="12192000"/>
                  </a:lnTo>
                  <a:lnTo>
                    <a:pt x="5862904" y="12192000"/>
                  </a:lnTo>
                  <a:lnTo>
                    <a:pt x="5802401" y="12065000"/>
                  </a:lnTo>
                  <a:close/>
                </a:path>
                <a:path w="18021300" h="15113000">
                  <a:moveTo>
                    <a:pt x="5887110" y="12065000"/>
                  </a:moveTo>
                  <a:lnTo>
                    <a:pt x="5853823" y="12065000"/>
                  </a:lnTo>
                  <a:lnTo>
                    <a:pt x="5865926" y="12192000"/>
                  </a:lnTo>
                  <a:lnTo>
                    <a:pt x="5914326" y="12192000"/>
                  </a:lnTo>
                  <a:lnTo>
                    <a:pt x="5900928" y="12079502"/>
                  </a:lnTo>
                  <a:lnTo>
                    <a:pt x="5887110" y="12065000"/>
                  </a:lnTo>
                  <a:close/>
                </a:path>
                <a:path w="18021300" h="15113000">
                  <a:moveTo>
                    <a:pt x="5917361" y="12096750"/>
                  </a:moveTo>
                  <a:lnTo>
                    <a:pt x="5962738" y="12192000"/>
                  </a:lnTo>
                  <a:lnTo>
                    <a:pt x="6008116" y="12192000"/>
                  </a:lnTo>
                  <a:lnTo>
                    <a:pt x="5917361" y="12096750"/>
                  </a:lnTo>
                  <a:close/>
                </a:path>
                <a:path w="18021300" h="15113000">
                  <a:moveTo>
                    <a:pt x="6525429" y="12065000"/>
                  </a:moveTo>
                  <a:lnTo>
                    <a:pt x="6502353" y="12065000"/>
                  </a:lnTo>
                  <a:lnTo>
                    <a:pt x="6510154" y="12192000"/>
                  </a:lnTo>
                  <a:lnTo>
                    <a:pt x="6532047" y="12192000"/>
                  </a:lnTo>
                  <a:lnTo>
                    <a:pt x="6525429" y="12065000"/>
                  </a:lnTo>
                  <a:close/>
                </a:path>
                <a:path w="18021300" h="15113000">
                  <a:moveTo>
                    <a:pt x="6607009" y="12065000"/>
                  </a:moveTo>
                  <a:lnTo>
                    <a:pt x="6589335" y="12065000"/>
                  </a:lnTo>
                  <a:lnTo>
                    <a:pt x="6576860" y="12192000"/>
                  </a:lnTo>
                  <a:lnTo>
                    <a:pt x="6588950" y="12192000"/>
                  </a:lnTo>
                  <a:lnTo>
                    <a:pt x="6607009" y="12065000"/>
                  </a:lnTo>
                  <a:close/>
                </a:path>
                <a:path w="18021300" h="15113000">
                  <a:moveTo>
                    <a:pt x="7079043" y="12065000"/>
                  </a:moveTo>
                  <a:lnTo>
                    <a:pt x="7060895" y="12065000"/>
                  </a:lnTo>
                  <a:lnTo>
                    <a:pt x="7037920" y="12192000"/>
                  </a:lnTo>
                  <a:lnTo>
                    <a:pt x="7060137" y="12192000"/>
                  </a:lnTo>
                  <a:lnTo>
                    <a:pt x="7079043" y="12065000"/>
                  </a:lnTo>
                  <a:close/>
                </a:path>
                <a:path w="18021300" h="15113000">
                  <a:moveTo>
                    <a:pt x="7200811" y="12065000"/>
                  </a:moveTo>
                  <a:lnTo>
                    <a:pt x="7168997" y="12065000"/>
                  </a:lnTo>
                  <a:lnTo>
                    <a:pt x="7180006" y="12192000"/>
                  </a:lnTo>
                  <a:lnTo>
                    <a:pt x="7211588" y="12192000"/>
                  </a:lnTo>
                  <a:lnTo>
                    <a:pt x="7200811" y="12065000"/>
                  </a:lnTo>
                  <a:close/>
                </a:path>
                <a:path w="18021300" h="15113000">
                  <a:moveTo>
                    <a:pt x="7269632" y="12065000"/>
                  </a:moveTo>
                  <a:lnTo>
                    <a:pt x="7248461" y="12065000"/>
                  </a:lnTo>
                  <a:lnTo>
                    <a:pt x="7251484" y="12192000"/>
                  </a:lnTo>
                  <a:lnTo>
                    <a:pt x="7281545" y="12192000"/>
                  </a:lnTo>
                  <a:lnTo>
                    <a:pt x="7269632" y="12065000"/>
                  </a:lnTo>
                  <a:close/>
                </a:path>
                <a:path w="18021300" h="15113000">
                  <a:moveTo>
                    <a:pt x="7353538" y="12065000"/>
                  </a:moveTo>
                  <a:lnTo>
                    <a:pt x="7324090" y="12065000"/>
                  </a:lnTo>
                  <a:lnTo>
                    <a:pt x="7308776" y="12192000"/>
                  </a:lnTo>
                  <a:lnTo>
                    <a:pt x="7336193" y="12192000"/>
                  </a:lnTo>
                  <a:lnTo>
                    <a:pt x="7353538" y="12065000"/>
                  </a:lnTo>
                  <a:close/>
                </a:path>
                <a:path w="18021300" h="15113000">
                  <a:moveTo>
                    <a:pt x="7995691" y="12065000"/>
                  </a:moveTo>
                  <a:lnTo>
                    <a:pt x="7738541" y="12065000"/>
                  </a:lnTo>
                  <a:lnTo>
                    <a:pt x="7853502" y="12192000"/>
                  </a:lnTo>
                  <a:lnTo>
                    <a:pt x="7950314" y="12192000"/>
                  </a:lnTo>
                  <a:lnTo>
                    <a:pt x="7995691" y="12065000"/>
                  </a:lnTo>
                  <a:close/>
                </a:path>
                <a:path w="18021300" h="15113000">
                  <a:moveTo>
                    <a:pt x="8461578" y="12065000"/>
                  </a:moveTo>
                  <a:lnTo>
                    <a:pt x="8436714" y="12065000"/>
                  </a:lnTo>
                  <a:lnTo>
                    <a:pt x="8426788" y="12192000"/>
                  </a:lnTo>
                  <a:lnTo>
                    <a:pt x="8447963" y="12192000"/>
                  </a:lnTo>
                  <a:lnTo>
                    <a:pt x="8461578" y="12065000"/>
                  </a:lnTo>
                  <a:close/>
                </a:path>
                <a:path w="18021300" h="15113000">
                  <a:moveTo>
                    <a:pt x="8533611" y="12065000"/>
                  </a:moveTo>
                  <a:lnTo>
                    <a:pt x="8510874" y="12065000"/>
                  </a:lnTo>
                  <a:lnTo>
                    <a:pt x="8509600" y="12192000"/>
                  </a:lnTo>
                  <a:lnTo>
                    <a:pt x="8525103" y="12192000"/>
                  </a:lnTo>
                  <a:lnTo>
                    <a:pt x="8533611" y="12065000"/>
                  </a:lnTo>
                  <a:close/>
                </a:path>
                <a:path w="18021300" h="15113000">
                  <a:moveTo>
                    <a:pt x="8649136" y="12065000"/>
                  </a:moveTo>
                  <a:lnTo>
                    <a:pt x="8579561" y="12065000"/>
                  </a:lnTo>
                  <a:lnTo>
                    <a:pt x="8585606" y="12192000"/>
                  </a:lnTo>
                  <a:lnTo>
                    <a:pt x="8640064" y="12192000"/>
                  </a:lnTo>
                  <a:lnTo>
                    <a:pt x="8649136" y="12065000"/>
                  </a:lnTo>
                  <a:close/>
                </a:path>
                <a:path w="18021300" h="15113000">
                  <a:moveTo>
                    <a:pt x="9075686" y="12065000"/>
                  </a:moveTo>
                  <a:lnTo>
                    <a:pt x="9036367" y="12065000"/>
                  </a:lnTo>
                  <a:lnTo>
                    <a:pt x="9078722" y="12192000"/>
                  </a:lnTo>
                  <a:lnTo>
                    <a:pt x="9178556" y="12192000"/>
                  </a:lnTo>
                  <a:lnTo>
                    <a:pt x="9075686" y="12065000"/>
                  </a:lnTo>
                  <a:close/>
                </a:path>
                <a:path w="18021300" h="15113000">
                  <a:moveTo>
                    <a:pt x="9263265" y="12065000"/>
                  </a:moveTo>
                  <a:lnTo>
                    <a:pt x="9214853" y="12065000"/>
                  </a:lnTo>
                  <a:lnTo>
                    <a:pt x="9223933" y="12192000"/>
                  </a:lnTo>
                  <a:lnTo>
                    <a:pt x="9272333" y="12192000"/>
                  </a:lnTo>
                  <a:lnTo>
                    <a:pt x="9263265" y="12065000"/>
                  </a:lnTo>
                  <a:close/>
                </a:path>
                <a:path w="18021300" h="15113000">
                  <a:moveTo>
                    <a:pt x="10409821" y="12065000"/>
                  </a:moveTo>
                  <a:lnTo>
                    <a:pt x="10373525" y="12065000"/>
                  </a:lnTo>
                  <a:lnTo>
                    <a:pt x="10362740" y="12192000"/>
                  </a:lnTo>
                  <a:lnTo>
                    <a:pt x="10397718" y="12192000"/>
                  </a:lnTo>
                  <a:lnTo>
                    <a:pt x="10409821" y="12065000"/>
                  </a:lnTo>
                  <a:close/>
                </a:path>
                <a:path w="18021300" h="15113000">
                  <a:moveTo>
                    <a:pt x="10446131" y="12065000"/>
                  </a:moveTo>
                  <a:lnTo>
                    <a:pt x="10415879" y="12065000"/>
                  </a:lnTo>
                  <a:lnTo>
                    <a:pt x="10418902" y="12192000"/>
                  </a:lnTo>
                  <a:lnTo>
                    <a:pt x="10491508" y="12192000"/>
                  </a:lnTo>
                  <a:lnTo>
                    <a:pt x="10446131" y="12065000"/>
                  </a:lnTo>
                  <a:close/>
                </a:path>
                <a:path w="18021300" h="15113000">
                  <a:moveTo>
                    <a:pt x="10584006" y="12065000"/>
                  </a:moveTo>
                  <a:lnTo>
                    <a:pt x="10548975" y="12065000"/>
                  </a:lnTo>
                  <a:lnTo>
                    <a:pt x="10542933" y="12192000"/>
                  </a:lnTo>
                  <a:lnTo>
                    <a:pt x="10570159" y="12192000"/>
                  </a:lnTo>
                  <a:lnTo>
                    <a:pt x="10584006" y="12065000"/>
                  </a:lnTo>
                  <a:close/>
                </a:path>
                <a:path w="18021300" h="15113000">
                  <a:moveTo>
                    <a:pt x="11181257" y="12065000"/>
                  </a:moveTo>
                  <a:lnTo>
                    <a:pt x="11036046" y="12065000"/>
                  </a:lnTo>
                  <a:lnTo>
                    <a:pt x="11157051" y="12192000"/>
                  </a:lnTo>
                  <a:lnTo>
                    <a:pt x="11196383" y="12192000"/>
                  </a:lnTo>
                  <a:lnTo>
                    <a:pt x="11181257" y="12065000"/>
                  </a:lnTo>
                  <a:close/>
                </a:path>
                <a:path w="18021300" h="15113000">
                  <a:moveTo>
                    <a:pt x="11665292" y="12065000"/>
                  </a:moveTo>
                  <a:lnTo>
                    <a:pt x="11659247" y="12065000"/>
                  </a:lnTo>
                  <a:lnTo>
                    <a:pt x="11650167" y="12192000"/>
                  </a:lnTo>
                  <a:lnTo>
                    <a:pt x="11725795" y="12192000"/>
                  </a:lnTo>
                  <a:lnTo>
                    <a:pt x="11665292" y="12065000"/>
                  </a:lnTo>
                  <a:close/>
                </a:path>
                <a:path w="18021300" h="15113000">
                  <a:moveTo>
                    <a:pt x="11734876" y="12065000"/>
                  </a:moveTo>
                  <a:lnTo>
                    <a:pt x="11719750" y="12065000"/>
                  </a:lnTo>
                  <a:lnTo>
                    <a:pt x="11777230" y="12192000"/>
                  </a:lnTo>
                  <a:lnTo>
                    <a:pt x="11795379" y="12192000"/>
                  </a:lnTo>
                  <a:lnTo>
                    <a:pt x="11734876" y="12065000"/>
                  </a:lnTo>
                  <a:close/>
                </a:path>
                <a:path w="18021300" h="15113000">
                  <a:moveTo>
                    <a:pt x="11883389" y="12065000"/>
                  </a:moveTo>
                  <a:lnTo>
                    <a:pt x="11840099" y="12065000"/>
                  </a:lnTo>
                  <a:lnTo>
                    <a:pt x="11861177" y="12192000"/>
                  </a:lnTo>
                  <a:lnTo>
                    <a:pt x="11883389" y="12065000"/>
                  </a:lnTo>
                  <a:close/>
                </a:path>
                <a:path w="18021300" h="15113000">
                  <a:moveTo>
                    <a:pt x="12358641" y="12065000"/>
                  </a:moveTo>
                  <a:lnTo>
                    <a:pt x="12318746" y="12065000"/>
                  </a:lnTo>
                  <a:lnTo>
                    <a:pt x="12328909" y="12192000"/>
                  </a:lnTo>
                  <a:lnTo>
                    <a:pt x="12369419" y="12192000"/>
                  </a:lnTo>
                  <a:lnTo>
                    <a:pt x="12358641" y="12065000"/>
                  </a:lnTo>
                  <a:close/>
                </a:path>
                <a:path w="18021300" h="15113000">
                  <a:moveTo>
                    <a:pt x="12518029" y="12065000"/>
                  </a:moveTo>
                  <a:lnTo>
                    <a:pt x="12495337" y="12065000"/>
                  </a:lnTo>
                  <a:lnTo>
                    <a:pt x="12488483" y="12192000"/>
                  </a:lnTo>
                  <a:lnTo>
                    <a:pt x="12507583" y="12192000"/>
                  </a:lnTo>
                  <a:lnTo>
                    <a:pt x="12518029" y="12065000"/>
                  </a:lnTo>
                  <a:close/>
                </a:path>
                <a:path w="18021300" h="15113000">
                  <a:moveTo>
                    <a:pt x="12942416" y="12065000"/>
                  </a:moveTo>
                  <a:lnTo>
                    <a:pt x="12902234" y="12065000"/>
                  </a:lnTo>
                  <a:lnTo>
                    <a:pt x="12891129" y="12192000"/>
                  </a:lnTo>
                  <a:lnTo>
                    <a:pt x="12929844" y="12192000"/>
                  </a:lnTo>
                  <a:lnTo>
                    <a:pt x="12942416" y="12065000"/>
                  </a:lnTo>
                  <a:close/>
                </a:path>
                <a:path w="18021300" h="15113000">
                  <a:moveTo>
                    <a:pt x="13011531" y="12065000"/>
                  </a:moveTo>
                  <a:lnTo>
                    <a:pt x="12993370" y="12065000"/>
                  </a:lnTo>
                  <a:lnTo>
                    <a:pt x="12980894" y="12192000"/>
                  </a:lnTo>
                  <a:lnTo>
                    <a:pt x="13093204" y="12192000"/>
                  </a:lnTo>
                  <a:lnTo>
                    <a:pt x="13082876" y="12143825"/>
                  </a:lnTo>
                  <a:lnTo>
                    <a:pt x="13011531" y="12065000"/>
                  </a:lnTo>
                  <a:close/>
                </a:path>
                <a:path w="18021300" h="15113000">
                  <a:moveTo>
                    <a:pt x="13174891" y="12065000"/>
                  </a:moveTo>
                  <a:lnTo>
                    <a:pt x="13065975" y="12065000"/>
                  </a:lnTo>
                  <a:lnTo>
                    <a:pt x="13082876" y="12143825"/>
                  </a:lnTo>
                  <a:lnTo>
                    <a:pt x="13126478" y="12192000"/>
                  </a:lnTo>
                  <a:lnTo>
                    <a:pt x="13132536" y="12192000"/>
                  </a:lnTo>
                  <a:lnTo>
                    <a:pt x="13174891" y="12065000"/>
                  </a:lnTo>
                  <a:close/>
                </a:path>
                <a:path w="18021300" h="15113000">
                  <a:moveTo>
                    <a:pt x="13639638" y="12065000"/>
                  </a:moveTo>
                  <a:lnTo>
                    <a:pt x="13619594" y="12065000"/>
                  </a:lnTo>
                  <a:lnTo>
                    <a:pt x="13597896" y="12192000"/>
                  </a:lnTo>
                  <a:lnTo>
                    <a:pt x="13633725" y="12192000"/>
                  </a:lnTo>
                  <a:lnTo>
                    <a:pt x="13639638" y="12065000"/>
                  </a:lnTo>
                  <a:close/>
                </a:path>
                <a:path w="18021300" h="15113000">
                  <a:moveTo>
                    <a:pt x="13707325" y="12065000"/>
                  </a:moveTo>
                  <a:lnTo>
                    <a:pt x="13672013" y="12065000"/>
                  </a:lnTo>
                  <a:lnTo>
                    <a:pt x="13677074" y="12192000"/>
                  </a:lnTo>
                  <a:lnTo>
                    <a:pt x="13713371" y="12192000"/>
                  </a:lnTo>
                  <a:lnTo>
                    <a:pt x="13707325" y="12065000"/>
                  </a:lnTo>
                  <a:close/>
                </a:path>
                <a:path w="18021300" h="15113000">
                  <a:moveTo>
                    <a:pt x="13834389" y="12065000"/>
                  </a:moveTo>
                  <a:lnTo>
                    <a:pt x="13743622" y="12065000"/>
                  </a:lnTo>
                  <a:lnTo>
                    <a:pt x="13760785" y="12192000"/>
                  </a:lnTo>
                  <a:lnTo>
                    <a:pt x="13805317" y="12192000"/>
                  </a:lnTo>
                  <a:lnTo>
                    <a:pt x="13834389" y="12065000"/>
                  </a:lnTo>
                  <a:close/>
                </a:path>
                <a:path w="18021300" h="15113000">
                  <a:moveTo>
                    <a:pt x="14394052" y="12065000"/>
                  </a:moveTo>
                  <a:lnTo>
                    <a:pt x="14233715" y="12065000"/>
                  </a:lnTo>
                  <a:lnTo>
                    <a:pt x="14351698" y="12192000"/>
                  </a:lnTo>
                  <a:lnTo>
                    <a:pt x="14354721" y="12192000"/>
                  </a:lnTo>
                  <a:lnTo>
                    <a:pt x="14394052" y="12065000"/>
                  </a:lnTo>
                  <a:close/>
                </a:path>
                <a:path w="18021300" h="15113000">
                  <a:moveTo>
                    <a:pt x="14465149" y="12065000"/>
                  </a:moveTo>
                  <a:lnTo>
                    <a:pt x="14394052" y="12065000"/>
                  </a:lnTo>
                  <a:lnTo>
                    <a:pt x="14433384" y="12192000"/>
                  </a:lnTo>
                  <a:lnTo>
                    <a:pt x="14457587" y="12192000"/>
                  </a:lnTo>
                  <a:lnTo>
                    <a:pt x="14465149" y="12065000"/>
                  </a:lnTo>
                  <a:close/>
                </a:path>
                <a:path w="18021300" h="15113000">
                  <a:moveTo>
                    <a:pt x="15592047" y="12065000"/>
                  </a:moveTo>
                  <a:lnTo>
                    <a:pt x="15555739" y="12065000"/>
                  </a:lnTo>
                  <a:lnTo>
                    <a:pt x="15546663" y="12192000"/>
                  </a:lnTo>
                  <a:lnTo>
                    <a:pt x="15601122" y="12192000"/>
                  </a:lnTo>
                  <a:lnTo>
                    <a:pt x="15592047" y="12065000"/>
                  </a:lnTo>
                  <a:close/>
                </a:path>
                <a:path w="18021300" h="15113000">
                  <a:moveTo>
                    <a:pt x="15676752" y="12065000"/>
                  </a:moveTo>
                  <a:lnTo>
                    <a:pt x="15657844" y="12065000"/>
                  </a:lnTo>
                  <a:lnTo>
                    <a:pt x="15654154" y="12192000"/>
                  </a:lnTo>
                  <a:lnTo>
                    <a:pt x="15679775" y="12192000"/>
                  </a:lnTo>
                  <a:lnTo>
                    <a:pt x="15676752" y="12065000"/>
                  </a:lnTo>
                  <a:close/>
                </a:path>
                <a:path w="18021300" h="15113000">
                  <a:moveTo>
                    <a:pt x="15767519" y="12065000"/>
                  </a:moveTo>
                  <a:lnTo>
                    <a:pt x="15747798" y="12065000"/>
                  </a:lnTo>
                  <a:lnTo>
                    <a:pt x="15742927" y="12192000"/>
                  </a:lnTo>
                  <a:lnTo>
                    <a:pt x="15762456" y="12192000"/>
                  </a:lnTo>
                  <a:lnTo>
                    <a:pt x="15767519" y="12065000"/>
                  </a:lnTo>
                  <a:close/>
                </a:path>
                <a:path w="18021300" h="15113000">
                  <a:moveTo>
                    <a:pt x="16197097" y="12065000"/>
                  </a:moveTo>
                  <a:lnTo>
                    <a:pt x="16142639" y="12065000"/>
                  </a:lnTo>
                  <a:lnTo>
                    <a:pt x="16151707" y="12192000"/>
                  </a:lnTo>
                  <a:lnTo>
                    <a:pt x="16203142" y="12192000"/>
                  </a:lnTo>
                  <a:lnTo>
                    <a:pt x="16197097" y="12065000"/>
                  </a:lnTo>
                  <a:close/>
                </a:path>
                <a:path w="18021300" h="15113000">
                  <a:moveTo>
                    <a:pt x="16293896" y="12065000"/>
                  </a:moveTo>
                  <a:lnTo>
                    <a:pt x="16245484" y="12065000"/>
                  </a:lnTo>
                  <a:lnTo>
                    <a:pt x="16342296" y="12192000"/>
                  </a:lnTo>
                  <a:lnTo>
                    <a:pt x="16387686" y="12192000"/>
                  </a:lnTo>
                  <a:lnTo>
                    <a:pt x="16293896" y="12065000"/>
                  </a:lnTo>
                  <a:close/>
                </a:path>
                <a:path w="18021300" h="15113000">
                  <a:moveTo>
                    <a:pt x="16895914" y="12065000"/>
                  </a:moveTo>
                  <a:lnTo>
                    <a:pt x="16877766" y="12065000"/>
                  </a:lnTo>
                  <a:lnTo>
                    <a:pt x="16911053" y="12192000"/>
                  </a:lnTo>
                  <a:lnTo>
                    <a:pt x="16986681" y="12192000"/>
                  </a:lnTo>
                  <a:lnTo>
                    <a:pt x="16895914" y="12065000"/>
                  </a:lnTo>
                  <a:close/>
                </a:path>
                <a:path w="18021300" h="15113000">
                  <a:moveTo>
                    <a:pt x="17010875" y="12065000"/>
                  </a:moveTo>
                  <a:lnTo>
                    <a:pt x="16986681" y="12065000"/>
                  </a:lnTo>
                  <a:lnTo>
                    <a:pt x="16989704" y="12192000"/>
                  </a:lnTo>
                  <a:lnTo>
                    <a:pt x="17021747" y="12192000"/>
                  </a:lnTo>
                  <a:lnTo>
                    <a:pt x="17010875" y="12065000"/>
                  </a:lnTo>
                  <a:close/>
                </a:path>
                <a:path w="18021300" h="15113000">
                  <a:moveTo>
                    <a:pt x="17085895" y="12065000"/>
                  </a:moveTo>
                  <a:lnTo>
                    <a:pt x="17042357" y="12065000"/>
                  </a:lnTo>
                  <a:lnTo>
                    <a:pt x="17032052" y="12192000"/>
                  </a:lnTo>
                  <a:lnTo>
                    <a:pt x="17065332" y="12192000"/>
                  </a:lnTo>
                  <a:lnTo>
                    <a:pt x="17085895" y="12065000"/>
                  </a:lnTo>
                  <a:close/>
                </a:path>
                <a:path w="18021300" h="15113000">
                  <a:moveTo>
                    <a:pt x="17579619" y="12065000"/>
                  </a:moveTo>
                  <a:lnTo>
                    <a:pt x="17461636" y="12065000"/>
                  </a:lnTo>
                  <a:lnTo>
                    <a:pt x="17422304" y="12192000"/>
                  </a:lnTo>
                  <a:lnTo>
                    <a:pt x="17579619" y="12192000"/>
                  </a:lnTo>
                  <a:lnTo>
                    <a:pt x="17579619" y="12065000"/>
                  </a:lnTo>
                  <a:close/>
                </a:path>
                <a:path w="18021300" h="15113000">
                  <a:moveTo>
                    <a:pt x="13065975" y="12065000"/>
                  </a:moveTo>
                  <a:lnTo>
                    <a:pt x="13011531" y="12065000"/>
                  </a:lnTo>
                  <a:lnTo>
                    <a:pt x="13082876" y="12143825"/>
                  </a:lnTo>
                  <a:lnTo>
                    <a:pt x="13065975" y="12065000"/>
                  </a:lnTo>
                  <a:close/>
                </a:path>
                <a:path w="18021300" h="15113000">
                  <a:moveTo>
                    <a:pt x="5902236" y="12065000"/>
                  </a:moveTo>
                  <a:lnTo>
                    <a:pt x="5899200" y="12065000"/>
                  </a:lnTo>
                  <a:lnTo>
                    <a:pt x="5900928" y="12079502"/>
                  </a:lnTo>
                  <a:lnTo>
                    <a:pt x="5917361" y="12096750"/>
                  </a:lnTo>
                  <a:lnTo>
                    <a:pt x="5902236" y="12065000"/>
                  </a:lnTo>
                  <a:close/>
                </a:path>
                <a:path w="18021300" h="15113000">
                  <a:moveTo>
                    <a:pt x="3351961" y="12065000"/>
                  </a:moveTo>
                  <a:lnTo>
                    <a:pt x="3348939" y="12065000"/>
                  </a:lnTo>
                  <a:lnTo>
                    <a:pt x="3351080" y="12072492"/>
                  </a:lnTo>
                  <a:lnTo>
                    <a:pt x="3358450" y="12083159"/>
                  </a:lnTo>
                  <a:lnTo>
                    <a:pt x="3351961" y="12065000"/>
                  </a:lnTo>
                  <a:close/>
                </a:path>
                <a:path w="18021300" h="15113000">
                  <a:moveTo>
                    <a:pt x="3348939" y="12065000"/>
                  </a:moveTo>
                  <a:lnTo>
                    <a:pt x="3348161" y="12068266"/>
                  </a:lnTo>
                  <a:lnTo>
                    <a:pt x="3351080" y="12072492"/>
                  </a:lnTo>
                  <a:lnTo>
                    <a:pt x="3348939" y="12065000"/>
                  </a:lnTo>
                  <a:close/>
                </a:path>
                <a:path w="18021300" h="15113000">
                  <a:moveTo>
                    <a:pt x="11017897" y="12065000"/>
                  </a:moveTo>
                  <a:lnTo>
                    <a:pt x="11008817" y="12065000"/>
                  </a:lnTo>
                  <a:lnTo>
                    <a:pt x="11012168" y="12069537"/>
                  </a:lnTo>
                  <a:lnTo>
                    <a:pt x="11017897" y="12065000"/>
                  </a:lnTo>
                  <a:close/>
                </a:path>
                <a:path w="18021300" h="15113000">
                  <a:moveTo>
                    <a:pt x="3348939" y="12065000"/>
                  </a:moveTo>
                  <a:lnTo>
                    <a:pt x="3345903" y="12065000"/>
                  </a:lnTo>
                  <a:lnTo>
                    <a:pt x="3348161" y="12068266"/>
                  </a:lnTo>
                  <a:lnTo>
                    <a:pt x="3348939" y="12065000"/>
                  </a:lnTo>
                  <a:close/>
                </a:path>
                <a:path w="18021300" h="15113000">
                  <a:moveTo>
                    <a:pt x="326732" y="11938000"/>
                  </a:moveTo>
                  <a:lnTo>
                    <a:pt x="278320" y="11938000"/>
                  </a:lnTo>
                  <a:lnTo>
                    <a:pt x="269534" y="12065000"/>
                  </a:lnTo>
                  <a:lnTo>
                    <a:pt x="299504" y="12065000"/>
                  </a:lnTo>
                  <a:lnTo>
                    <a:pt x="326732" y="11938000"/>
                  </a:lnTo>
                  <a:close/>
                </a:path>
                <a:path w="18021300" h="15113000">
                  <a:moveTo>
                    <a:pt x="378917" y="11938000"/>
                  </a:moveTo>
                  <a:lnTo>
                    <a:pt x="326732" y="11938000"/>
                  </a:lnTo>
                  <a:lnTo>
                    <a:pt x="363029" y="12065000"/>
                  </a:lnTo>
                  <a:lnTo>
                    <a:pt x="381187" y="12065000"/>
                  </a:lnTo>
                  <a:lnTo>
                    <a:pt x="378917" y="11938000"/>
                  </a:lnTo>
                  <a:close/>
                </a:path>
                <a:path w="18021300" h="15113000">
                  <a:moveTo>
                    <a:pt x="822871" y="11938000"/>
                  </a:moveTo>
                  <a:lnTo>
                    <a:pt x="771436" y="11938000"/>
                  </a:lnTo>
                  <a:lnTo>
                    <a:pt x="771436" y="12065000"/>
                  </a:lnTo>
                  <a:lnTo>
                    <a:pt x="871270" y="12065000"/>
                  </a:lnTo>
                  <a:lnTo>
                    <a:pt x="822871" y="11938000"/>
                  </a:lnTo>
                  <a:close/>
                </a:path>
                <a:path w="18021300" h="15113000">
                  <a:moveTo>
                    <a:pt x="1007402" y="11938000"/>
                  </a:moveTo>
                  <a:lnTo>
                    <a:pt x="910602" y="11938000"/>
                  </a:lnTo>
                  <a:lnTo>
                    <a:pt x="871270" y="12065000"/>
                  </a:lnTo>
                  <a:lnTo>
                    <a:pt x="1015726" y="12065000"/>
                  </a:lnTo>
                  <a:lnTo>
                    <a:pt x="1007402" y="11938000"/>
                  </a:lnTo>
                  <a:close/>
                </a:path>
                <a:path w="18021300" h="15113000">
                  <a:moveTo>
                    <a:pt x="2259850" y="11938000"/>
                  </a:moveTo>
                  <a:lnTo>
                    <a:pt x="2250770" y="11938000"/>
                  </a:lnTo>
                  <a:lnTo>
                    <a:pt x="2217496" y="12065000"/>
                  </a:lnTo>
                  <a:lnTo>
                    <a:pt x="2229599" y="12065000"/>
                  </a:lnTo>
                  <a:lnTo>
                    <a:pt x="2259850" y="11938000"/>
                  </a:lnTo>
                  <a:close/>
                </a:path>
                <a:path w="18021300" h="15113000">
                  <a:moveTo>
                    <a:pt x="2311285" y="11938000"/>
                  </a:moveTo>
                  <a:lnTo>
                    <a:pt x="2259850" y="11938000"/>
                  </a:lnTo>
                  <a:lnTo>
                    <a:pt x="2296160" y="12065000"/>
                  </a:lnTo>
                  <a:lnTo>
                    <a:pt x="2318086" y="12065000"/>
                  </a:lnTo>
                  <a:lnTo>
                    <a:pt x="2311285" y="11938000"/>
                  </a:lnTo>
                  <a:close/>
                </a:path>
                <a:path w="18021300" h="15113000">
                  <a:moveTo>
                    <a:pt x="2822557" y="12039615"/>
                  </a:moveTo>
                  <a:lnTo>
                    <a:pt x="2834652" y="12065000"/>
                  </a:lnTo>
                  <a:lnTo>
                    <a:pt x="2837675" y="12065000"/>
                  </a:lnTo>
                  <a:lnTo>
                    <a:pt x="2836667" y="12054425"/>
                  </a:lnTo>
                  <a:lnTo>
                    <a:pt x="2822557" y="12039615"/>
                  </a:lnTo>
                  <a:close/>
                </a:path>
                <a:path w="18021300" h="15113000">
                  <a:moveTo>
                    <a:pt x="2858846" y="11938000"/>
                  </a:moveTo>
                  <a:lnTo>
                    <a:pt x="2825572" y="11938000"/>
                  </a:lnTo>
                  <a:lnTo>
                    <a:pt x="2836667" y="12054425"/>
                  </a:lnTo>
                  <a:lnTo>
                    <a:pt x="2846743" y="12065000"/>
                  </a:lnTo>
                  <a:lnTo>
                    <a:pt x="2886075" y="12065000"/>
                  </a:lnTo>
                  <a:lnTo>
                    <a:pt x="2872678" y="11952517"/>
                  </a:lnTo>
                  <a:lnTo>
                    <a:pt x="2858846" y="11938000"/>
                  </a:lnTo>
                  <a:close/>
                </a:path>
                <a:path w="18021300" h="15113000">
                  <a:moveTo>
                    <a:pt x="2889097" y="11969750"/>
                  </a:moveTo>
                  <a:lnTo>
                    <a:pt x="2934474" y="12065000"/>
                  </a:lnTo>
                  <a:lnTo>
                    <a:pt x="2979851" y="12065000"/>
                  </a:lnTo>
                  <a:lnTo>
                    <a:pt x="2889097" y="11969750"/>
                  </a:lnTo>
                  <a:close/>
                </a:path>
                <a:path w="18021300" h="15113000">
                  <a:moveTo>
                    <a:pt x="3439693" y="11938000"/>
                  </a:moveTo>
                  <a:lnTo>
                    <a:pt x="3433648" y="11938000"/>
                  </a:lnTo>
                  <a:lnTo>
                    <a:pt x="3421532" y="12065000"/>
                  </a:lnTo>
                  <a:lnTo>
                    <a:pt x="3527425" y="12065000"/>
                  </a:lnTo>
                  <a:lnTo>
                    <a:pt x="3522203" y="12053463"/>
                  </a:lnTo>
                  <a:lnTo>
                    <a:pt x="3439693" y="11938000"/>
                  </a:lnTo>
                  <a:close/>
                </a:path>
                <a:path w="18021300" h="15113000">
                  <a:moveTo>
                    <a:pt x="3522203" y="12053463"/>
                  </a:moveTo>
                  <a:lnTo>
                    <a:pt x="3527425" y="12065000"/>
                  </a:lnTo>
                  <a:lnTo>
                    <a:pt x="3530447" y="12065000"/>
                  </a:lnTo>
                  <a:lnTo>
                    <a:pt x="3522203" y="12053463"/>
                  </a:lnTo>
                  <a:close/>
                </a:path>
                <a:path w="18021300" h="15113000">
                  <a:moveTo>
                    <a:pt x="3485070" y="11938000"/>
                  </a:moveTo>
                  <a:lnTo>
                    <a:pt x="3469944" y="11938000"/>
                  </a:lnTo>
                  <a:lnTo>
                    <a:pt x="3522203" y="12053463"/>
                  </a:lnTo>
                  <a:lnTo>
                    <a:pt x="3530447" y="12065000"/>
                  </a:lnTo>
                  <a:lnTo>
                    <a:pt x="3545573" y="12065000"/>
                  </a:lnTo>
                  <a:lnTo>
                    <a:pt x="3485070" y="11938000"/>
                  </a:lnTo>
                  <a:close/>
                </a:path>
                <a:path w="18021300" h="15113000">
                  <a:moveTo>
                    <a:pt x="3632171" y="11938000"/>
                  </a:moveTo>
                  <a:lnTo>
                    <a:pt x="3609108" y="11938000"/>
                  </a:lnTo>
                  <a:lnTo>
                    <a:pt x="3606366" y="12065000"/>
                  </a:lnTo>
                  <a:lnTo>
                    <a:pt x="3626640" y="12065000"/>
                  </a:lnTo>
                  <a:lnTo>
                    <a:pt x="3632171" y="11938000"/>
                  </a:lnTo>
                  <a:close/>
                </a:path>
                <a:path w="18021300" h="15113000">
                  <a:moveTo>
                    <a:pt x="4030556" y="11938000"/>
                  </a:moveTo>
                  <a:lnTo>
                    <a:pt x="4009669" y="11938000"/>
                  </a:lnTo>
                  <a:lnTo>
                    <a:pt x="3998607" y="12065000"/>
                  </a:lnTo>
                  <a:lnTo>
                    <a:pt x="4023558" y="12065000"/>
                  </a:lnTo>
                  <a:lnTo>
                    <a:pt x="4030556" y="11938000"/>
                  </a:lnTo>
                  <a:close/>
                </a:path>
                <a:path w="18021300" h="15113000">
                  <a:moveTo>
                    <a:pt x="4183336" y="11938000"/>
                  </a:moveTo>
                  <a:lnTo>
                    <a:pt x="4159178" y="11938000"/>
                  </a:lnTo>
                  <a:lnTo>
                    <a:pt x="4168775" y="12065000"/>
                  </a:lnTo>
                  <a:lnTo>
                    <a:pt x="4192981" y="12065000"/>
                  </a:lnTo>
                  <a:lnTo>
                    <a:pt x="4183336" y="11938000"/>
                  </a:lnTo>
                  <a:close/>
                </a:path>
                <a:path w="18021300" h="15113000">
                  <a:moveTo>
                    <a:pt x="4304906" y="11938000"/>
                  </a:moveTo>
                  <a:lnTo>
                    <a:pt x="4241941" y="11938000"/>
                  </a:lnTo>
                  <a:lnTo>
                    <a:pt x="4261796" y="12065000"/>
                  </a:lnTo>
                  <a:lnTo>
                    <a:pt x="4282784" y="12065000"/>
                  </a:lnTo>
                  <a:lnTo>
                    <a:pt x="4304906" y="11938000"/>
                  </a:lnTo>
                  <a:close/>
                </a:path>
                <a:path w="18021300" h="15113000">
                  <a:moveTo>
                    <a:pt x="4677003" y="11938000"/>
                  </a:moveTo>
                  <a:lnTo>
                    <a:pt x="4673981" y="11938000"/>
                  </a:lnTo>
                  <a:lnTo>
                    <a:pt x="4628603" y="12065000"/>
                  </a:lnTo>
                  <a:lnTo>
                    <a:pt x="4689119" y="12065000"/>
                  </a:lnTo>
                  <a:lnTo>
                    <a:pt x="4677003" y="11938000"/>
                  </a:lnTo>
                  <a:close/>
                </a:path>
                <a:path w="18021300" h="15113000">
                  <a:moveTo>
                    <a:pt x="4815420" y="11938000"/>
                  </a:moveTo>
                  <a:lnTo>
                    <a:pt x="4771170" y="11938000"/>
                  </a:lnTo>
                  <a:lnTo>
                    <a:pt x="4766301" y="12065000"/>
                  </a:lnTo>
                  <a:lnTo>
                    <a:pt x="4813150" y="12065000"/>
                  </a:lnTo>
                  <a:lnTo>
                    <a:pt x="4815420" y="11938000"/>
                  </a:lnTo>
                  <a:close/>
                </a:path>
                <a:path w="18021300" h="15113000">
                  <a:moveTo>
                    <a:pt x="4931132" y="11938000"/>
                  </a:moveTo>
                  <a:lnTo>
                    <a:pt x="4852479" y="11938000"/>
                  </a:lnTo>
                  <a:lnTo>
                    <a:pt x="4879695" y="12065000"/>
                  </a:lnTo>
                  <a:lnTo>
                    <a:pt x="4915625" y="12065000"/>
                  </a:lnTo>
                  <a:lnTo>
                    <a:pt x="4931132" y="11938000"/>
                  </a:lnTo>
                  <a:close/>
                </a:path>
                <a:path w="18021300" h="15113000">
                  <a:moveTo>
                    <a:pt x="5417435" y="11938000"/>
                  </a:moveTo>
                  <a:lnTo>
                    <a:pt x="5393139" y="11938000"/>
                  </a:lnTo>
                  <a:lnTo>
                    <a:pt x="5393994" y="12065000"/>
                  </a:lnTo>
                  <a:lnTo>
                    <a:pt x="5423105" y="12065000"/>
                  </a:lnTo>
                  <a:lnTo>
                    <a:pt x="5417435" y="11938000"/>
                  </a:lnTo>
                  <a:close/>
                </a:path>
                <a:path w="18021300" h="15113000">
                  <a:moveTo>
                    <a:pt x="5536171" y="11938000"/>
                  </a:moveTo>
                  <a:lnTo>
                    <a:pt x="5472696" y="11938000"/>
                  </a:lnTo>
                  <a:lnTo>
                    <a:pt x="5457520" y="12065000"/>
                  </a:lnTo>
                  <a:lnTo>
                    <a:pt x="5546148" y="12065000"/>
                  </a:lnTo>
                  <a:lnTo>
                    <a:pt x="5536171" y="11938000"/>
                  </a:lnTo>
                  <a:close/>
                </a:path>
                <a:path w="18021300" h="15113000">
                  <a:moveTo>
                    <a:pt x="5999035" y="11938000"/>
                  </a:moveTo>
                  <a:lnTo>
                    <a:pt x="5968784" y="11938000"/>
                  </a:lnTo>
                  <a:lnTo>
                    <a:pt x="5947751" y="12065000"/>
                  </a:lnTo>
                  <a:lnTo>
                    <a:pt x="5992990" y="12065000"/>
                  </a:lnTo>
                  <a:lnTo>
                    <a:pt x="5999035" y="11938000"/>
                  </a:lnTo>
                  <a:close/>
                </a:path>
                <a:path w="18021300" h="15113000">
                  <a:moveTo>
                    <a:pt x="6059538" y="11938000"/>
                  </a:moveTo>
                  <a:lnTo>
                    <a:pt x="6026264" y="11938000"/>
                  </a:lnTo>
                  <a:lnTo>
                    <a:pt x="6032309" y="12065000"/>
                  </a:lnTo>
                  <a:lnTo>
                    <a:pt x="6107947" y="12065000"/>
                  </a:lnTo>
                  <a:lnTo>
                    <a:pt x="6089991" y="11970780"/>
                  </a:lnTo>
                  <a:lnTo>
                    <a:pt x="6059538" y="11938000"/>
                  </a:lnTo>
                  <a:close/>
                </a:path>
                <a:path w="18021300" h="15113000">
                  <a:moveTo>
                    <a:pt x="6180556" y="11938000"/>
                  </a:moveTo>
                  <a:lnTo>
                    <a:pt x="6083744" y="11938000"/>
                  </a:lnTo>
                  <a:lnTo>
                    <a:pt x="6089991" y="11970780"/>
                  </a:lnTo>
                  <a:lnTo>
                    <a:pt x="6177521" y="12065000"/>
                  </a:lnTo>
                  <a:lnTo>
                    <a:pt x="6225933" y="12065000"/>
                  </a:lnTo>
                  <a:lnTo>
                    <a:pt x="6180556" y="11938000"/>
                  </a:lnTo>
                  <a:close/>
                </a:path>
                <a:path w="18021300" h="15113000">
                  <a:moveTo>
                    <a:pt x="7248461" y="11938000"/>
                  </a:moveTo>
                  <a:lnTo>
                    <a:pt x="7215174" y="11938000"/>
                  </a:lnTo>
                  <a:lnTo>
                    <a:pt x="7202840" y="12065000"/>
                  </a:lnTo>
                  <a:lnTo>
                    <a:pt x="7242403" y="12065000"/>
                  </a:lnTo>
                  <a:lnTo>
                    <a:pt x="7248461" y="11938000"/>
                  </a:lnTo>
                  <a:close/>
                </a:path>
                <a:path w="18021300" h="15113000">
                  <a:moveTo>
                    <a:pt x="7350327" y="11938000"/>
                  </a:moveTo>
                  <a:lnTo>
                    <a:pt x="7330135" y="11938000"/>
                  </a:lnTo>
                  <a:lnTo>
                    <a:pt x="7326782" y="12065000"/>
                  </a:lnTo>
                  <a:lnTo>
                    <a:pt x="7345273" y="12065000"/>
                  </a:lnTo>
                  <a:lnTo>
                    <a:pt x="7350327" y="11938000"/>
                  </a:lnTo>
                  <a:close/>
                </a:path>
                <a:path w="18021300" h="15113000">
                  <a:moveTo>
                    <a:pt x="7473884" y="11938000"/>
                  </a:moveTo>
                  <a:lnTo>
                    <a:pt x="7432992" y="11938000"/>
                  </a:lnTo>
                  <a:lnTo>
                    <a:pt x="7448830" y="12065000"/>
                  </a:lnTo>
                  <a:lnTo>
                    <a:pt x="7482533" y="12065000"/>
                  </a:lnTo>
                  <a:lnTo>
                    <a:pt x="7473884" y="11938000"/>
                  </a:lnTo>
                  <a:close/>
                </a:path>
                <a:path w="18021300" h="15113000">
                  <a:moveTo>
                    <a:pt x="7977859" y="11942537"/>
                  </a:moveTo>
                  <a:lnTo>
                    <a:pt x="7823250" y="12065000"/>
                  </a:lnTo>
                  <a:lnTo>
                    <a:pt x="8068297" y="12065000"/>
                  </a:lnTo>
                  <a:lnTo>
                    <a:pt x="7977859" y="11942537"/>
                  </a:lnTo>
                  <a:close/>
                </a:path>
                <a:path w="18021300" h="15113000">
                  <a:moveTo>
                    <a:pt x="8163160" y="11938000"/>
                  </a:moveTo>
                  <a:lnTo>
                    <a:pt x="8001736" y="11938000"/>
                  </a:lnTo>
                  <a:lnTo>
                    <a:pt x="8122742" y="12065000"/>
                  </a:lnTo>
                  <a:lnTo>
                    <a:pt x="8161694" y="12065000"/>
                  </a:lnTo>
                  <a:lnTo>
                    <a:pt x="8163160" y="11938000"/>
                  </a:lnTo>
                  <a:close/>
                </a:path>
                <a:path w="18021300" h="15113000">
                  <a:moveTo>
                    <a:pt x="8658923" y="11982821"/>
                  </a:moveTo>
                  <a:lnTo>
                    <a:pt x="8682418" y="12065000"/>
                  </a:lnTo>
                  <a:lnTo>
                    <a:pt x="8695162" y="12035280"/>
                  </a:lnTo>
                  <a:lnTo>
                    <a:pt x="8658923" y="11982821"/>
                  </a:lnTo>
                  <a:close/>
                </a:path>
                <a:path w="18021300" h="15113000">
                  <a:moveTo>
                    <a:pt x="8702628" y="12046088"/>
                  </a:moveTo>
                  <a:lnTo>
                    <a:pt x="8694521" y="12065000"/>
                  </a:lnTo>
                  <a:lnTo>
                    <a:pt x="8715692" y="12065000"/>
                  </a:lnTo>
                  <a:lnTo>
                    <a:pt x="8702628" y="12046088"/>
                  </a:lnTo>
                  <a:close/>
                </a:path>
                <a:path w="18021300" h="15113000">
                  <a:moveTo>
                    <a:pt x="8776202" y="12014207"/>
                  </a:moveTo>
                  <a:lnTo>
                    <a:pt x="8794356" y="12065000"/>
                  </a:lnTo>
                  <a:lnTo>
                    <a:pt x="8812504" y="12065000"/>
                  </a:lnTo>
                  <a:lnTo>
                    <a:pt x="8776202" y="12014207"/>
                  </a:lnTo>
                  <a:close/>
                </a:path>
                <a:path w="18021300" h="15113000">
                  <a:moveTo>
                    <a:pt x="9335109" y="11938000"/>
                  </a:moveTo>
                  <a:lnTo>
                    <a:pt x="9294600" y="11938000"/>
                  </a:lnTo>
                  <a:lnTo>
                    <a:pt x="9306748" y="12065000"/>
                  </a:lnTo>
                  <a:lnTo>
                    <a:pt x="9347020" y="12065000"/>
                  </a:lnTo>
                  <a:lnTo>
                    <a:pt x="9335109" y="11938000"/>
                  </a:lnTo>
                  <a:close/>
                </a:path>
                <a:path w="18021300" h="15113000">
                  <a:moveTo>
                    <a:pt x="9473279" y="11938000"/>
                  </a:moveTo>
                  <a:lnTo>
                    <a:pt x="9454176" y="11938000"/>
                  </a:lnTo>
                  <a:lnTo>
                    <a:pt x="9435693" y="12065000"/>
                  </a:lnTo>
                  <a:lnTo>
                    <a:pt x="9447796" y="12065000"/>
                  </a:lnTo>
                  <a:lnTo>
                    <a:pt x="9473279" y="11938000"/>
                  </a:lnTo>
                  <a:close/>
                </a:path>
                <a:path w="18021300" h="15113000">
                  <a:moveTo>
                    <a:pt x="9962083" y="11938000"/>
                  </a:moveTo>
                  <a:lnTo>
                    <a:pt x="9913683" y="11938000"/>
                  </a:lnTo>
                  <a:lnTo>
                    <a:pt x="9922764" y="12065000"/>
                  </a:lnTo>
                  <a:lnTo>
                    <a:pt x="9974199" y="12065000"/>
                  </a:lnTo>
                  <a:lnTo>
                    <a:pt x="9962083" y="11938000"/>
                  </a:lnTo>
                  <a:close/>
                </a:path>
                <a:path w="18021300" h="15113000">
                  <a:moveTo>
                    <a:pt x="10594365" y="11938000"/>
                  </a:moveTo>
                  <a:lnTo>
                    <a:pt x="10563592" y="11938000"/>
                  </a:lnTo>
                  <a:lnTo>
                    <a:pt x="10559195" y="12065000"/>
                  </a:lnTo>
                  <a:lnTo>
                    <a:pt x="10580940" y="12065000"/>
                  </a:lnTo>
                  <a:lnTo>
                    <a:pt x="10594365" y="11938000"/>
                  </a:lnTo>
                  <a:close/>
                </a:path>
                <a:path w="18021300" h="15113000">
                  <a:moveTo>
                    <a:pt x="10679061" y="11938000"/>
                  </a:moveTo>
                  <a:lnTo>
                    <a:pt x="10642765" y="11938000"/>
                  </a:lnTo>
                  <a:lnTo>
                    <a:pt x="10660926" y="12065000"/>
                  </a:lnTo>
                  <a:lnTo>
                    <a:pt x="10696504" y="12065000"/>
                  </a:lnTo>
                  <a:lnTo>
                    <a:pt x="10679061" y="11938000"/>
                  </a:lnTo>
                  <a:close/>
                </a:path>
                <a:path w="18021300" h="15113000">
                  <a:moveTo>
                    <a:pt x="11169154" y="11938000"/>
                  </a:moveTo>
                  <a:lnTo>
                    <a:pt x="11140556" y="11938000"/>
                  </a:lnTo>
                  <a:lnTo>
                    <a:pt x="11136258" y="12065000"/>
                  </a:lnTo>
                  <a:lnTo>
                    <a:pt x="11242511" y="12065000"/>
                  </a:lnTo>
                  <a:lnTo>
                    <a:pt x="11234513" y="12006589"/>
                  </a:lnTo>
                  <a:lnTo>
                    <a:pt x="11169154" y="11938000"/>
                  </a:lnTo>
                  <a:close/>
                </a:path>
                <a:path w="18021300" h="15113000">
                  <a:moveTo>
                    <a:pt x="11234513" y="12006589"/>
                  </a:moveTo>
                  <a:lnTo>
                    <a:pt x="11242511" y="12065000"/>
                  </a:lnTo>
                  <a:lnTo>
                    <a:pt x="11290173" y="12065000"/>
                  </a:lnTo>
                  <a:lnTo>
                    <a:pt x="11234513" y="12006589"/>
                  </a:lnTo>
                  <a:close/>
                </a:path>
                <a:path w="18021300" h="15113000">
                  <a:moveTo>
                    <a:pt x="11300001" y="11938000"/>
                  </a:moveTo>
                  <a:lnTo>
                    <a:pt x="11225122" y="11938000"/>
                  </a:lnTo>
                  <a:lnTo>
                    <a:pt x="11234513" y="12006589"/>
                  </a:lnTo>
                  <a:lnTo>
                    <a:pt x="11290173" y="12065000"/>
                  </a:lnTo>
                  <a:lnTo>
                    <a:pt x="11310397" y="12065000"/>
                  </a:lnTo>
                  <a:lnTo>
                    <a:pt x="11300001" y="11938000"/>
                  </a:lnTo>
                  <a:close/>
                </a:path>
                <a:path w="18021300" h="15113000">
                  <a:moveTo>
                    <a:pt x="11412310" y="11938000"/>
                  </a:moveTo>
                  <a:lnTo>
                    <a:pt x="11368824" y="11938000"/>
                  </a:lnTo>
                  <a:lnTo>
                    <a:pt x="11365801" y="12065000"/>
                  </a:lnTo>
                  <a:lnTo>
                    <a:pt x="11398935" y="12065000"/>
                  </a:lnTo>
                  <a:lnTo>
                    <a:pt x="11412310" y="11938000"/>
                  </a:lnTo>
                  <a:close/>
                </a:path>
                <a:path w="18021300" h="15113000">
                  <a:moveTo>
                    <a:pt x="12493637" y="11938000"/>
                  </a:moveTo>
                  <a:lnTo>
                    <a:pt x="12476335" y="11938000"/>
                  </a:lnTo>
                  <a:lnTo>
                    <a:pt x="12485887" y="12065000"/>
                  </a:lnTo>
                  <a:lnTo>
                    <a:pt x="12506299" y="12065000"/>
                  </a:lnTo>
                  <a:lnTo>
                    <a:pt x="12493637" y="11938000"/>
                  </a:lnTo>
                  <a:close/>
                </a:path>
                <a:path w="18021300" h="15113000">
                  <a:moveTo>
                    <a:pt x="12536563" y="11938000"/>
                  </a:moveTo>
                  <a:lnTo>
                    <a:pt x="12510841" y="11938000"/>
                  </a:lnTo>
                  <a:lnTo>
                    <a:pt x="12507435" y="12065000"/>
                  </a:lnTo>
                  <a:lnTo>
                    <a:pt x="12523043" y="12065000"/>
                  </a:lnTo>
                  <a:lnTo>
                    <a:pt x="12536563" y="11938000"/>
                  </a:lnTo>
                  <a:close/>
                </a:path>
                <a:path w="18021300" h="15113000">
                  <a:moveTo>
                    <a:pt x="12615227" y="11938000"/>
                  </a:moveTo>
                  <a:lnTo>
                    <a:pt x="12584963" y="11938000"/>
                  </a:lnTo>
                  <a:lnTo>
                    <a:pt x="12591008" y="12065000"/>
                  </a:lnTo>
                  <a:lnTo>
                    <a:pt x="12633607" y="12065000"/>
                  </a:lnTo>
                  <a:lnTo>
                    <a:pt x="12615227" y="11938000"/>
                  </a:lnTo>
                  <a:close/>
                </a:path>
                <a:path w="18021300" h="15113000">
                  <a:moveTo>
                    <a:pt x="12721496" y="12058582"/>
                  </a:moveTo>
                  <a:lnTo>
                    <a:pt x="12721055" y="12065000"/>
                  </a:lnTo>
                  <a:lnTo>
                    <a:pt x="12727152" y="12065000"/>
                  </a:lnTo>
                  <a:lnTo>
                    <a:pt x="12721496" y="12058582"/>
                  </a:lnTo>
                  <a:close/>
                </a:path>
                <a:path w="18021300" h="15113000">
                  <a:moveTo>
                    <a:pt x="13265632" y="11811000"/>
                  </a:moveTo>
                  <a:lnTo>
                    <a:pt x="13259587" y="11811000"/>
                  </a:lnTo>
                  <a:lnTo>
                    <a:pt x="13099262" y="11938000"/>
                  </a:lnTo>
                  <a:lnTo>
                    <a:pt x="13108330" y="12065000"/>
                  </a:lnTo>
                  <a:lnTo>
                    <a:pt x="13159765" y="12065000"/>
                  </a:lnTo>
                  <a:lnTo>
                    <a:pt x="13153707" y="11938000"/>
                  </a:lnTo>
                  <a:lnTo>
                    <a:pt x="13289851" y="11938000"/>
                  </a:lnTo>
                  <a:lnTo>
                    <a:pt x="13265632" y="11811000"/>
                  </a:lnTo>
                  <a:close/>
                </a:path>
                <a:path w="18021300" h="15113000">
                  <a:moveTo>
                    <a:pt x="13250519" y="11938000"/>
                  </a:moveTo>
                  <a:lnTo>
                    <a:pt x="13202119" y="11938000"/>
                  </a:lnTo>
                  <a:lnTo>
                    <a:pt x="13298919" y="12065000"/>
                  </a:lnTo>
                  <a:lnTo>
                    <a:pt x="13344296" y="12065000"/>
                  </a:lnTo>
                  <a:lnTo>
                    <a:pt x="13250519" y="11938000"/>
                  </a:lnTo>
                  <a:close/>
                </a:path>
                <a:path w="18021300" h="15113000">
                  <a:moveTo>
                    <a:pt x="13838209" y="11938000"/>
                  </a:moveTo>
                  <a:lnTo>
                    <a:pt x="13813218" y="11938000"/>
                  </a:lnTo>
                  <a:lnTo>
                    <a:pt x="13813218" y="12065000"/>
                  </a:lnTo>
                  <a:lnTo>
                    <a:pt x="13831354" y="12065000"/>
                  </a:lnTo>
                  <a:lnTo>
                    <a:pt x="13838209" y="11938000"/>
                  </a:lnTo>
                  <a:close/>
                </a:path>
                <a:path w="18021300" h="15113000">
                  <a:moveTo>
                    <a:pt x="13916063" y="11938000"/>
                  </a:moveTo>
                  <a:lnTo>
                    <a:pt x="13906982" y="11938000"/>
                  </a:lnTo>
                  <a:lnTo>
                    <a:pt x="13873708" y="12065000"/>
                  </a:lnTo>
                  <a:lnTo>
                    <a:pt x="13885811" y="12065000"/>
                  </a:lnTo>
                  <a:lnTo>
                    <a:pt x="13916063" y="11938000"/>
                  </a:lnTo>
                  <a:close/>
                </a:path>
                <a:path w="18021300" h="15113000">
                  <a:moveTo>
                    <a:pt x="13922121" y="11938000"/>
                  </a:moveTo>
                  <a:lnTo>
                    <a:pt x="13916063" y="11938000"/>
                  </a:lnTo>
                  <a:lnTo>
                    <a:pt x="13952372" y="12065000"/>
                  </a:lnTo>
                  <a:lnTo>
                    <a:pt x="13967498" y="12065000"/>
                  </a:lnTo>
                  <a:lnTo>
                    <a:pt x="13922121" y="11938000"/>
                  </a:lnTo>
                  <a:close/>
                </a:path>
                <a:path w="18021300" h="15113000">
                  <a:moveTo>
                    <a:pt x="14539264" y="11938000"/>
                  </a:moveTo>
                  <a:lnTo>
                    <a:pt x="14384972" y="11938000"/>
                  </a:lnTo>
                  <a:lnTo>
                    <a:pt x="14490852" y="12065000"/>
                  </a:lnTo>
                  <a:lnTo>
                    <a:pt x="14548332" y="12065000"/>
                  </a:lnTo>
                  <a:lnTo>
                    <a:pt x="14539264" y="11938000"/>
                  </a:lnTo>
                  <a:close/>
                </a:path>
                <a:path w="18021300" h="15113000">
                  <a:moveTo>
                    <a:pt x="15764953" y="11938000"/>
                  </a:moveTo>
                  <a:lnTo>
                    <a:pt x="15738581" y="11938000"/>
                  </a:lnTo>
                  <a:lnTo>
                    <a:pt x="15728937" y="12065000"/>
                  </a:lnTo>
                  <a:lnTo>
                    <a:pt x="15755404" y="12065000"/>
                  </a:lnTo>
                  <a:lnTo>
                    <a:pt x="15764953" y="11938000"/>
                  </a:lnTo>
                  <a:close/>
                </a:path>
                <a:path w="18021300" h="15113000">
                  <a:moveTo>
                    <a:pt x="15820450" y="11938000"/>
                  </a:moveTo>
                  <a:lnTo>
                    <a:pt x="15794736" y="11938000"/>
                  </a:lnTo>
                  <a:lnTo>
                    <a:pt x="15800793" y="12065000"/>
                  </a:lnTo>
                  <a:lnTo>
                    <a:pt x="15817141" y="12065000"/>
                  </a:lnTo>
                  <a:lnTo>
                    <a:pt x="15820450" y="11938000"/>
                  </a:lnTo>
                  <a:close/>
                </a:path>
                <a:path w="18021300" h="15113000">
                  <a:moveTo>
                    <a:pt x="15979793" y="11938000"/>
                  </a:moveTo>
                  <a:lnTo>
                    <a:pt x="15870364" y="11938000"/>
                  </a:lnTo>
                  <a:lnTo>
                    <a:pt x="15873387" y="12065000"/>
                  </a:lnTo>
                  <a:lnTo>
                    <a:pt x="15958096" y="12065000"/>
                  </a:lnTo>
                  <a:lnTo>
                    <a:pt x="15979793" y="11938000"/>
                  </a:lnTo>
                  <a:close/>
                </a:path>
                <a:path w="18021300" h="15113000">
                  <a:moveTo>
                    <a:pt x="16369538" y="11938000"/>
                  </a:moveTo>
                  <a:lnTo>
                    <a:pt x="16321125" y="11938000"/>
                  </a:lnTo>
                  <a:lnTo>
                    <a:pt x="16321125" y="12065000"/>
                  </a:lnTo>
                  <a:lnTo>
                    <a:pt x="16430040" y="12065000"/>
                  </a:lnTo>
                  <a:lnTo>
                    <a:pt x="16369538" y="11938000"/>
                  </a:lnTo>
                  <a:close/>
                </a:path>
                <a:path w="18021300" h="15113000">
                  <a:moveTo>
                    <a:pt x="16454234" y="11938000"/>
                  </a:moveTo>
                  <a:lnTo>
                    <a:pt x="16420960" y="11938000"/>
                  </a:lnTo>
                  <a:lnTo>
                    <a:pt x="16433063" y="12065000"/>
                  </a:lnTo>
                  <a:lnTo>
                    <a:pt x="16481463" y="12065000"/>
                  </a:lnTo>
                  <a:lnTo>
                    <a:pt x="16468066" y="11952517"/>
                  </a:lnTo>
                  <a:lnTo>
                    <a:pt x="16454234" y="11938000"/>
                  </a:lnTo>
                  <a:close/>
                </a:path>
                <a:path w="18021300" h="15113000">
                  <a:moveTo>
                    <a:pt x="16484492" y="11969756"/>
                  </a:moveTo>
                  <a:lnTo>
                    <a:pt x="16529875" y="12065000"/>
                  </a:lnTo>
                  <a:lnTo>
                    <a:pt x="16575239" y="12065000"/>
                  </a:lnTo>
                  <a:lnTo>
                    <a:pt x="16484492" y="11969756"/>
                  </a:lnTo>
                  <a:close/>
                </a:path>
                <a:path w="18021300" h="15113000">
                  <a:moveTo>
                    <a:pt x="17082920" y="11938000"/>
                  </a:moveTo>
                  <a:lnTo>
                    <a:pt x="17062639" y="11938000"/>
                  </a:lnTo>
                  <a:lnTo>
                    <a:pt x="17057390" y="12065000"/>
                  </a:lnTo>
                  <a:lnTo>
                    <a:pt x="17080461" y="12065000"/>
                  </a:lnTo>
                  <a:lnTo>
                    <a:pt x="17082920" y="11938000"/>
                  </a:lnTo>
                  <a:close/>
                </a:path>
                <a:path w="18021300" h="15113000">
                  <a:moveTo>
                    <a:pt x="17172728" y="11938000"/>
                  </a:moveTo>
                  <a:lnTo>
                    <a:pt x="17144363" y="11938000"/>
                  </a:lnTo>
                  <a:lnTo>
                    <a:pt x="17131880" y="12065000"/>
                  </a:lnTo>
                  <a:lnTo>
                    <a:pt x="17162043" y="12065000"/>
                  </a:lnTo>
                  <a:lnTo>
                    <a:pt x="17172728" y="11938000"/>
                  </a:lnTo>
                  <a:close/>
                </a:path>
                <a:path w="18021300" h="15113000">
                  <a:moveTo>
                    <a:pt x="17649202" y="11938000"/>
                  </a:moveTo>
                  <a:lnTo>
                    <a:pt x="17608079" y="11938000"/>
                  </a:lnTo>
                  <a:lnTo>
                    <a:pt x="17597016" y="12065000"/>
                  </a:lnTo>
                  <a:lnTo>
                    <a:pt x="17630195" y="12065000"/>
                  </a:lnTo>
                  <a:lnTo>
                    <a:pt x="17649202" y="11938000"/>
                  </a:lnTo>
                  <a:close/>
                </a:path>
                <a:path w="18021300" h="15113000">
                  <a:moveTo>
                    <a:pt x="17768698" y="11938000"/>
                  </a:moveTo>
                  <a:lnTo>
                    <a:pt x="17739152" y="11938000"/>
                  </a:lnTo>
                  <a:lnTo>
                    <a:pt x="17750169" y="12065000"/>
                  </a:lnTo>
                  <a:lnTo>
                    <a:pt x="17780042" y="12065000"/>
                  </a:lnTo>
                  <a:lnTo>
                    <a:pt x="17768698" y="11938000"/>
                  </a:lnTo>
                  <a:close/>
                </a:path>
                <a:path w="18021300" h="15113000">
                  <a:moveTo>
                    <a:pt x="17906352" y="11938000"/>
                  </a:moveTo>
                  <a:lnTo>
                    <a:pt x="17821643" y="11938000"/>
                  </a:lnTo>
                  <a:lnTo>
                    <a:pt x="17842106" y="12065000"/>
                  </a:lnTo>
                  <a:lnTo>
                    <a:pt x="17884181" y="12065000"/>
                  </a:lnTo>
                  <a:lnTo>
                    <a:pt x="17906352" y="11938000"/>
                  </a:lnTo>
                  <a:close/>
                </a:path>
                <a:path w="18021300" h="15113000">
                  <a:moveTo>
                    <a:pt x="12729797" y="11938000"/>
                  </a:moveTo>
                  <a:lnTo>
                    <a:pt x="12615227" y="11938000"/>
                  </a:lnTo>
                  <a:lnTo>
                    <a:pt x="12721496" y="12058582"/>
                  </a:lnTo>
                  <a:lnTo>
                    <a:pt x="12729797" y="11938000"/>
                  </a:lnTo>
                  <a:close/>
                </a:path>
                <a:path w="18021300" h="15113000">
                  <a:moveTo>
                    <a:pt x="8731199" y="11951238"/>
                  </a:moveTo>
                  <a:lnTo>
                    <a:pt x="8695162" y="12035280"/>
                  </a:lnTo>
                  <a:lnTo>
                    <a:pt x="8702628" y="12046088"/>
                  </a:lnTo>
                  <a:lnTo>
                    <a:pt x="8738757" y="11961813"/>
                  </a:lnTo>
                  <a:lnTo>
                    <a:pt x="8731199" y="11951238"/>
                  </a:lnTo>
                  <a:close/>
                </a:path>
                <a:path w="18021300" h="15113000">
                  <a:moveTo>
                    <a:pt x="2774137" y="11938000"/>
                  </a:moveTo>
                  <a:lnTo>
                    <a:pt x="2725737" y="11938000"/>
                  </a:lnTo>
                  <a:lnTo>
                    <a:pt x="2822557" y="12039615"/>
                  </a:lnTo>
                  <a:lnTo>
                    <a:pt x="2774137" y="11938000"/>
                  </a:lnTo>
                  <a:close/>
                </a:path>
                <a:path w="18021300" h="15113000">
                  <a:moveTo>
                    <a:pt x="8748966" y="11938000"/>
                  </a:moveTo>
                  <a:lnTo>
                    <a:pt x="8738757" y="11961813"/>
                  </a:lnTo>
                  <a:lnTo>
                    <a:pt x="8776202" y="12014207"/>
                  </a:lnTo>
                  <a:lnTo>
                    <a:pt x="8748966" y="11938000"/>
                  </a:lnTo>
                  <a:close/>
                </a:path>
                <a:path w="18021300" h="15113000">
                  <a:moveTo>
                    <a:pt x="8646109" y="11938000"/>
                  </a:moveTo>
                  <a:lnTo>
                    <a:pt x="8627960" y="11938000"/>
                  </a:lnTo>
                  <a:lnTo>
                    <a:pt x="8658923" y="11982821"/>
                  </a:lnTo>
                  <a:lnTo>
                    <a:pt x="8646109" y="11938000"/>
                  </a:lnTo>
                  <a:close/>
                </a:path>
                <a:path w="18021300" h="15113000">
                  <a:moveTo>
                    <a:pt x="6083744" y="11938000"/>
                  </a:moveTo>
                  <a:lnTo>
                    <a:pt x="6059538" y="11938000"/>
                  </a:lnTo>
                  <a:lnTo>
                    <a:pt x="6089991" y="11970780"/>
                  </a:lnTo>
                  <a:lnTo>
                    <a:pt x="6083744" y="11938000"/>
                  </a:lnTo>
                  <a:close/>
                </a:path>
                <a:path w="18021300" h="15113000">
                  <a:moveTo>
                    <a:pt x="16469360" y="11938000"/>
                  </a:moveTo>
                  <a:lnTo>
                    <a:pt x="16466337" y="11938000"/>
                  </a:lnTo>
                  <a:lnTo>
                    <a:pt x="16468066" y="11952517"/>
                  </a:lnTo>
                  <a:lnTo>
                    <a:pt x="16484492" y="11969756"/>
                  </a:lnTo>
                  <a:lnTo>
                    <a:pt x="16469360" y="11938000"/>
                  </a:lnTo>
                  <a:close/>
                </a:path>
                <a:path w="18021300" h="15113000">
                  <a:moveTo>
                    <a:pt x="2873971" y="11938000"/>
                  </a:moveTo>
                  <a:lnTo>
                    <a:pt x="2870949" y="11938000"/>
                  </a:lnTo>
                  <a:lnTo>
                    <a:pt x="2872678" y="11952517"/>
                  </a:lnTo>
                  <a:lnTo>
                    <a:pt x="2889097" y="11969750"/>
                  </a:lnTo>
                  <a:lnTo>
                    <a:pt x="2873971" y="11938000"/>
                  </a:lnTo>
                  <a:close/>
                </a:path>
                <a:path w="18021300" h="15113000">
                  <a:moveTo>
                    <a:pt x="8736876" y="11938000"/>
                  </a:moveTo>
                  <a:lnTo>
                    <a:pt x="8721737" y="11938000"/>
                  </a:lnTo>
                  <a:lnTo>
                    <a:pt x="8731199" y="11951238"/>
                  </a:lnTo>
                  <a:lnTo>
                    <a:pt x="8736876" y="11938000"/>
                  </a:lnTo>
                  <a:close/>
                </a:path>
                <a:path w="18021300" h="15113000">
                  <a:moveTo>
                    <a:pt x="7983588" y="11938000"/>
                  </a:moveTo>
                  <a:lnTo>
                    <a:pt x="7974507" y="11938000"/>
                  </a:lnTo>
                  <a:lnTo>
                    <a:pt x="7977859" y="11942537"/>
                  </a:lnTo>
                  <a:lnTo>
                    <a:pt x="7983588" y="11938000"/>
                  </a:lnTo>
                  <a:close/>
                </a:path>
                <a:path w="18021300" h="15113000">
                  <a:moveTo>
                    <a:pt x="417487" y="11811000"/>
                  </a:moveTo>
                  <a:lnTo>
                    <a:pt x="399338" y="11811000"/>
                  </a:lnTo>
                  <a:lnTo>
                    <a:pt x="432612" y="11938000"/>
                  </a:lnTo>
                  <a:lnTo>
                    <a:pt x="505218" y="11938000"/>
                  </a:lnTo>
                  <a:lnTo>
                    <a:pt x="499997" y="11926463"/>
                  </a:lnTo>
                  <a:lnTo>
                    <a:pt x="417487" y="11811000"/>
                  </a:lnTo>
                  <a:close/>
                </a:path>
                <a:path w="18021300" h="15113000">
                  <a:moveTo>
                    <a:pt x="499997" y="11926463"/>
                  </a:moveTo>
                  <a:lnTo>
                    <a:pt x="505218" y="11938000"/>
                  </a:lnTo>
                  <a:lnTo>
                    <a:pt x="508241" y="11938000"/>
                  </a:lnTo>
                  <a:lnTo>
                    <a:pt x="499997" y="11926463"/>
                  </a:lnTo>
                  <a:close/>
                </a:path>
                <a:path w="18021300" h="15113000">
                  <a:moveTo>
                    <a:pt x="529412" y="11811000"/>
                  </a:moveTo>
                  <a:lnTo>
                    <a:pt x="447738" y="11811000"/>
                  </a:lnTo>
                  <a:lnTo>
                    <a:pt x="499997" y="11926463"/>
                  </a:lnTo>
                  <a:lnTo>
                    <a:pt x="508241" y="11938000"/>
                  </a:lnTo>
                  <a:lnTo>
                    <a:pt x="540289" y="11938000"/>
                  </a:lnTo>
                  <a:lnTo>
                    <a:pt x="529412" y="11811000"/>
                  </a:lnTo>
                  <a:close/>
                </a:path>
                <a:path w="18021300" h="15113000">
                  <a:moveTo>
                    <a:pt x="604433" y="11811000"/>
                  </a:moveTo>
                  <a:lnTo>
                    <a:pt x="560896" y="11811000"/>
                  </a:lnTo>
                  <a:lnTo>
                    <a:pt x="550594" y="11938000"/>
                  </a:lnTo>
                  <a:lnTo>
                    <a:pt x="583869" y="11938000"/>
                  </a:lnTo>
                  <a:lnTo>
                    <a:pt x="604433" y="11811000"/>
                  </a:lnTo>
                  <a:close/>
                </a:path>
                <a:path w="18021300" h="15113000">
                  <a:moveTo>
                    <a:pt x="968070" y="11811000"/>
                  </a:moveTo>
                  <a:lnTo>
                    <a:pt x="962025" y="11811000"/>
                  </a:lnTo>
                  <a:lnTo>
                    <a:pt x="922705" y="11938000"/>
                  </a:lnTo>
                  <a:lnTo>
                    <a:pt x="1073962" y="11938000"/>
                  </a:lnTo>
                  <a:lnTo>
                    <a:pt x="968070" y="11811000"/>
                  </a:lnTo>
                  <a:close/>
                </a:path>
                <a:path w="18021300" h="15113000">
                  <a:moveTo>
                    <a:pt x="1232028" y="11811000"/>
                  </a:moveTo>
                  <a:lnTo>
                    <a:pt x="1177197" y="11811000"/>
                  </a:lnTo>
                  <a:lnTo>
                    <a:pt x="1190482" y="11938000"/>
                  </a:lnTo>
                  <a:lnTo>
                    <a:pt x="1217754" y="11938000"/>
                  </a:lnTo>
                  <a:lnTo>
                    <a:pt x="1232028" y="11811000"/>
                  </a:lnTo>
                  <a:close/>
                </a:path>
                <a:path w="18021300" h="15113000">
                  <a:moveTo>
                    <a:pt x="1648752" y="11811000"/>
                  </a:moveTo>
                  <a:lnTo>
                    <a:pt x="1600352" y="11811000"/>
                  </a:lnTo>
                  <a:lnTo>
                    <a:pt x="1609420" y="11938000"/>
                  </a:lnTo>
                  <a:lnTo>
                    <a:pt x="1660855" y="11938000"/>
                  </a:lnTo>
                  <a:lnTo>
                    <a:pt x="1648752" y="11811000"/>
                  </a:lnTo>
                  <a:close/>
                </a:path>
                <a:path w="18021300" h="15113000">
                  <a:moveTo>
                    <a:pt x="1787163" y="11811000"/>
                  </a:moveTo>
                  <a:lnTo>
                    <a:pt x="1733461" y="11811000"/>
                  </a:lnTo>
                  <a:lnTo>
                    <a:pt x="1733080" y="11938000"/>
                  </a:lnTo>
                  <a:lnTo>
                    <a:pt x="1793963" y="11938000"/>
                  </a:lnTo>
                  <a:lnTo>
                    <a:pt x="1787163" y="11811000"/>
                  </a:lnTo>
                  <a:close/>
                </a:path>
                <a:path w="18021300" h="15113000">
                  <a:moveTo>
                    <a:pt x="1887372" y="11811000"/>
                  </a:moveTo>
                  <a:lnTo>
                    <a:pt x="1836318" y="11811000"/>
                  </a:lnTo>
                  <a:lnTo>
                    <a:pt x="1831262" y="11938000"/>
                  </a:lnTo>
                  <a:lnTo>
                    <a:pt x="1851444" y="11938000"/>
                  </a:lnTo>
                  <a:lnTo>
                    <a:pt x="1887372" y="11811000"/>
                  </a:lnTo>
                  <a:close/>
                </a:path>
                <a:path w="18021300" h="15113000">
                  <a:moveTo>
                    <a:pt x="2340782" y="11811000"/>
                  </a:moveTo>
                  <a:lnTo>
                    <a:pt x="2325654" y="11811000"/>
                  </a:lnTo>
                  <a:lnTo>
                    <a:pt x="2309390" y="11938000"/>
                  </a:lnTo>
                  <a:lnTo>
                    <a:pt x="2353640" y="11938000"/>
                  </a:lnTo>
                  <a:lnTo>
                    <a:pt x="2340782" y="11811000"/>
                  </a:lnTo>
                  <a:close/>
                </a:path>
                <a:path w="18021300" h="15113000">
                  <a:moveTo>
                    <a:pt x="2409033" y="11811000"/>
                  </a:moveTo>
                  <a:lnTo>
                    <a:pt x="2387619" y="11811000"/>
                  </a:lnTo>
                  <a:lnTo>
                    <a:pt x="2405062" y="11938000"/>
                  </a:lnTo>
                  <a:lnTo>
                    <a:pt x="2426233" y="11938000"/>
                  </a:lnTo>
                  <a:lnTo>
                    <a:pt x="2409033" y="11811000"/>
                  </a:lnTo>
                  <a:close/>
                </a:path>
                <a:path w="18021300" h="15113000">
                  <a:moveTo>
                    <a:pt x="2524936" y="11811000"/>
                  </a:moveTo>
                  <a:lnTo>
                    <a:pt x="2502816" y="11811000"/>
                  </a:lnTo>
                  <a:lnTo>
                    <a:pt x="2489771" y="11938000"/>
                  </a:lnTo>
                  <a:lnTo>
                    <a:pt x="2520542" y="11938000"/>
                  </a:lnTo>
                  <a:lnTo>
                    <a:pt x="2524936" y="11811000"/>
                  </a:lnTo>
                  <a:close/>
                </a:path>
                <a:path w="18021300" h="15113000">
                  <a:moveTo>
                    <a:pt x="2952635" y="11811000"/>
                  </a:moveTo>
                  <a:lnTo>
                    <a:pt x="2919488" y="11811000"/>
                  </a:lnTo>
                  <a:lnTo>
                    <a:pt x="2906115" y="11938000"/>
                  </a:lnTo>
                  <a:lnTo>
                    <a:pt x="2952635" y="11938000"/>
                  </a:lnTo>
                  <a:lnTo>
                    <a:pt x="2952635" y="11811000"/>
                  </a:lnTo>
                  <a:close/>
                </a:path>
                <a:path w="18021300" h="15113000">
                  <a:moveTo>
                    <a:pt x="3031286" y="11811000"/>
                  </a:moveTo>
                  <a:lnTo>
                    <a:pt x="3017291" y="11811000"/>
                  </a:lnTo>
                  <a:lnTo>
                    <a:pt x="3030007" y="11938000"/>
                  </a:lnTo>
                  <a:lnTo>
                    <a:pt x="3103134" y="11938000"/>
                  </a:lnTo>
                  <a:lnTo>
                    <a:pt x="3099634" y="11884571"/>
                  </a:lnTo>
                  <a:lnTo>
                    <a:pt x="3031286" y="11811000"/>
                  </a:lnTo>
                  <a:close/>
                </a:path>
                <a:path w="18021300" h="15113000">
                  <a:moveTo>
                    <a:pt x="3197682" y="11811000"/>
                  </a:moveTo>
                  <a:lnTo>
                    <a:pt x="3094815" y="11811000"/>
                  </a:lnTo>
                  <a:lnTo>
                    <a:pt x="3099634" y="11884571"/>
                  </a:lnTo>
                  <a:lnTo>
                    <a:pt x="3149269" y="11938000"/>
                  </a:lnTo>
                  <a:lnTo>
                    <a:pt x="3155327" y="11938000"/>
                  </a:lnTo>
                  <a:lnTo>
                    <a:pt x="3197682" y="11811000"/>
                  </a:lnTo>
                  <a:close/>
                </a:path>
                <a:path w="18021300" h="15113000">
                  <a:moveTo>
                    <a:pt x="3639350" y="11811000"/>
                  </a:moveTo>
                  <a:lnTo>
                    <a:pt x="3624224" y="11811000"/>
                  </a:lnTo>
                  <a:lnTo>
                    <a:pt x="3603384" y="11938000"/>
                  </a:lnTo>
                  <a:lnTo>
                    <a:pt x="3625410" y="11938000"/>
                  </a:lnTo>
                  <a:lnTo>
                    <a:pt x="3639350" y="11811000"/>
                  </a:lnTo>
                  <a:close/>
                </a:path>
                <a:path w="18021300" h="15113000">
                  <a:moveTo>
                    <a:pt x="3712818" y="11811000"/>
                  </a:moveTo>
                  <a:lnTo>
                    <a:pt x="3684739" y="11811000"/>
                  </a:lnTo>
                  <a:lnTo>
                    <a:pt x="3692681" y="11938000"/>
                  </a:lnTo>
                  <a:lnTo>
                    <a:pt x="3713480" y="11938000"/>
                  </a:lnTo>
                  <a:lnTo>
                    <a:pt x="3712818" y="11811000"/>
                  </a:lnTo>
                  <a:close/>
                </a:path>
                <a:path w="18021300" h="15113000">
                  <a:moveTo>
                    <a:pt x="4199026" y="11811000"/>
                  </a:moveTo>
                  <a:lnTo>
                    <a:pt x="4174587" y="11811000"/>
                  </a:lnTo>
                  <a:lnTo>
                    <a:pt x="4165369" y="11938000"/>
                  </a:lnTo>
                  <a:lnTo>
                    <a:pt x="4184465" y="11938000"/>
                  </a:lnTo>
                  <a:lnTo>
                    <a:pt x="4199026" y="11811000"/>
                  </a:lnTo>
                  <a:close/>
                </a:path>
                <a:path w="18021300" h="15113000">
                  <a:moveTo>
                    <a:pt x="4317009" y="11811000"/>
                  </a:moveTo>
                  <a:lnTo>
                    <a:pt x="4299751" y="11811000"/>
                  </a:lnTo>
                  <a:lnTo>
                    <a:pt x="4304906" y="11938000"/>
                  </a:lnTo>
                  <a:lnTo>
                    <a:pt x="4383557" y="11938000"/>
                  </a:lnTo>
                  <a:lnTo>
                    <a:pt x="4317009" y="11811000"/>
                  </a:lnTo>
                  <a:close/>
                </a:path>
                <a:path w="18021300" h="15113000">
                  <a:moveTo>
                    <a:pt x="4454278" y="11811000"/>
                  </a:moveTo>
                  <a:lnTo>
                    <a:pt x="4420576" y="11811000"/>
                  </a:lnTo>
                  <a:lnTo>
                    <a:pt x="4427053" y="11938000"/>
                  </a:lnTo>
                  <a:lnTo>
                    <a:pt x="4451016" y="11938000"/>
                  </a:lnTo>
                  <a:lnTo>
                    <a:pt x="4454278" y="11811000"/>
                  </a:lnTo>
                  <a:close/>
                </a:path>
                <a:path w="18021300" h="15113000">
                  <a:moveTo>
                    <a:pt x="4879695" y="11811000"/>
                  </a:moveTo>
                  <a:lnTo>
                    <a:pt x="4876673" y="11811000"/>
                  </a:lnTo>
                  <a:lnTo>
                    <a:pt x="4840376" y="11938000"/>
                  </a:lnTo>
                  <a:lnTo>
                    <a:pt x="4928108" y="11938000"/>
                  </a:lnTo>
                  <a:lnTo>
                    <a:pt x="4879695" y="11811000"/>
                  </a:lnTo>
                  <a:close/>
                </a:path>
                <a:path w="18021300" h="15113000">
                  <a:moveTo>
                    <a:pt x="5100548" y="11684000"/>
                  </a:moveTo>
                  <a:lnTo>
                    <a:pt x="5085422" y="11684000"/>
                  </a:lnTo>
                  <a:lnTo>
                    <a:pt x="4925085" y="11811000"/>
                  </a:lnTo>
                  <a:lnTo>
                    <a:pt x="4934153" y="11938000"/>
                  </a:lnTo>
                  <a:lnTo>
                    <a:pt x="5097513" y="11938000"/>
                  </a:lnTo>
                  <a:lnTo>
                    <a:pt x="4988610" y="11811000"/>
                  </a:lnTo>
                  <a:lnTo>
                    <a:pt x="5076342" y="11811000"/>
                  </a:lnTo>
                  <a:lnTo>
                    <a:pt x="5111955" y="11695971"/>
                  </a:lnTo>
                  <a:lnTo>
                    <a:pt x="5100548" y="11684000"/>
                  </a:lnTo>
                  <a:close/>
                </a:path>
                <a:path w="18021300" h="15113000">
                  <a:moveTo>
                    <a:pt x="5591620" y="11811000"/>
                  </a:moveTo>
                  <a:lnTo>
                    <a:pt x="5572480" y="11811000"/>
                  </a:lnTo>
                  <a:lnTo>
                    <a:pt x="5565150" y="11938000"/>
                  </a:lnTo>
                  <a:lnTo>
                    <a:pt x="5596674" y="11938000"/>
                  </a:lnTo>
                  <a:lnTo>
                    <a:pt x="5591620" y="11811000"/>
                  </a:lnTo>
                  <a:close/>
                </a:path>
                <a:path w="18021300" h="15113000">
                  <a:moveTo>
                    <a:pt x="5674370" y="11919079"/>
                  </a:moveTo>
                  <a:lnTo>
                    <a:pt x="5666257" y="11938000"/>
                  </a:lnTo>
                  <a:lnTo>
                    <a:pt x="5687441" y="11938000"/>
                  </a:lnTo>
                  <a:lnTo>
                    <a:pt x="5674370" y="11919079"/>
                  </a:lnTo>
                  <a:close/>
                </a:path>
                <a:path w="18021300" h="15113000">
                  <a:moveTo>
                    <a:pt x="5772137" y="11811000"/>
                  </a:moveTo>
                  <a:lnTo>
                    <a:pt x="5766092" y="11811000"/>
                  </a:lnTo>
                  <a:lnTo>
                    <a:pt x="5769114" y="11938000"/>
                  </a:lnTo>
                  <a:lnTo>
                    <a:pt x="5772137" y="11938000"/>
                  </a:lnTo>
                  <a:lnTo>
                    <a:pt x="5772137" y="11811000"/>
                  </a:lnTo>
                  <a:close/>
                </a:path>
                <a:path w="18021300" h="15113000">
                  <a:moveTo>
                    <a:pt x="6180556" y="11811000"/>
                  </a:moveTo>
                  <a:lnTo>
                    <a:pt x="6177521" y="11811000"/>
                  </a:lnTo>
                  <a:lnTo>
                    <a:pt x="6141224" y="11938000"/>
                  </a:lnTo>
                  <a:lnTo>
                    <a:pt x="6283413" y="11938000"/>
                  </a:lnTo>
                  <a:lnTo>
                    <a:pt x="6180556" y="11811000"/>
                  </a:lnTo>
                  <a:close/>
                </a:path>
                <a:path w="18021300" h="15113000">
                  <a:moveTo>
                    <a:pt x="6365087" y="11811000"/>
                  </a:moveTo>
                  <a:lnTo>
                    <a:pt x="6316687" y="11811000"/>
                  </a:lnTo>
                  <a:lnTo>
                    <a:pt x="6325768" y="11938000"/>
                  </a:lnTo>
                  <a:lnTo>
                    <a:pt x="6374168" y="11938000"/>
                  </a:lnTo>
                  <a:lnTo>
                    <a:pt x="6365087" y="11811000"/>
                  </a:lnTo>
                  <a:close/>
                </a:path>
                <a:path w="18021300" h="15113000">
                  <a:moveTo>
                    <a:pt x="6936854" y="11811000"/>
                  </a:moveTo>
                  <a:lnTo>
                    <a:pt x="6876351" y="11811000"/>
                  </a:lnTo>
                  <a:lnTo>
                    <a:pt x="6885432" y="11938000"/>
                  </a:lnTo>
                  <a:lnTo>
                    <a:pt x="7042746" y="11938000"/>
                  </a:lnTo>
                  <a:lnTo>
                    <a:pt x="6936854" y="11811000"/>
                  </a:lnTo>
                  <a:close/>
                </a:path>
                <a:path w="18021300" h="15113000">
                  <a:moveTo>
                    <a:pt x="7524886" y="11811000"/>
                  </a:moveTo>
                  <a:lnTo>
                    <a:pt x="7518411" y="11811000"/>
                  </a:lnTo>
                  <a:lnTo>
                    <a:pt x="7511656" y="11938000"/>
                  </a:lnTo>
                  <a:lnTo>
                    <a:pt x="7530794" y="11938000"/>
                  </a:lnTo>
                  <a:lnTo>
                    <a:pt x="7524886" y="11811000"/>
                  </a:lnTo>
                  <a:close/>
                </a:path>
                <a:path w="18021300" h="15113000">
                  <a:moveTo>
                    <a:pt x="7617536" y="11811000"/>
                  </a:moveTo>
                  <a:lnTo>
                    <a:pt x="7605433" y="11811000"/>
                  </a:lnTo>
                  <a:lnTo>
                    <a:pt x="7614513" y="11938000"/>
                  </a:lnTo>
                  <a:lnTo>
                    <a:pt x="7617536" y="11811000"/>
                  </a:lnTo>
                  <a:close/>
                </a:path>
                <a:path w="18021300" h="15113000">
                  <a:moveTo>
                    <a:pt x="7695389" y="11811000"/>
                  </a:moveTo>
                  <a:lnTo>
                    <a:pt x="7671277" y="11811000"/>
                  </a:lnTo>
                  <a:lnTo>
                    <a:pt x="7670095" y="11938000"/>
                  </a:lnTo>
                  <a:lnTo>
                    <a:pt x="7694301" y="11938000"/>
                  </a:lnTo>
                  <a:lnTo>
                    <a:pt x="7695389" y="11811000"/>
                  </a:lnTo>
                  <a:close/>
                </a:path>
                <a:path w="18021300" h="15113000">
                  <a:moveTo>
                    <a:pt x="8134845" y="11811000"/>
                  </a:moveTo>
                  <a:lnTo>
                    <a:pt x="8100485" y="11811000"/>
                  </a:lnTo>
                  <a:lnTo>
                    <a:pt x="8101571" y="11938000"/>
                  </a:lnTo>
                  <a:lnTo>
                    <a:pt x="8208213" y="11938000"/>
                  </a:lnTo>
                  <a:lnTo>
                    <a:pt x="8200215" y="11879601"/>
                  </a:lnTo>
                  <a:lnTo>
                    <a:pt x="8134845" y="11811000"/>
                  </a:lnTo>
                  <a:close/>
                </a:path>
                <a:path w="18021300" h="15113000">
                  <a:moveTo>
                    <a:pt x="8200215" y="11879601"/>
                  </a:moveTo>
                  <a:lnTo>
                    <a:pt x="8208213" y="11938000"/>
                  </a:lnTo>
                  <a:lnTo>
                    <a:pt x="8255863" y="11938000"/>
                  </a:lnTo>
                  <a:lnTo>
                    <a:pt x="8200215" y="11879601"/>
                  </a:lnTo>
                  <a:close/>
                </a:path>
                <a:path w="18021300" h="15113000">
                  <a:moveTo>
                    <a:pt x="8288142" y="11811000"/>
                  </a:moveTo>
                  <a:lnTo>
                    <a:pt x="8190820" y="11811000"/>
                  </a:lnTo>
                  <a:lnTo>
                    <a:pt x="8200215" y="11879601"/>
                  </a:lnTo>
                  <a:lnTo>
                    <a:pt x="8255863" y="11938000"/>
                  </a:lnTo>
                  <a:lnTo>
                    <a:pt x="8294054" y="11938000"/>
                  </a:lnTo>
                  <a:lnTo>
                    <a:pt x="8288142" y="11811000"/>
                  </a:lnTo>
                  <a:close/>
                </a:path>
                <a:path w="18021300" h="15113000">
                  <a:moveTo>
                    <a:pt x="8364622" y="11811000"/>
                  </a:moveTo>
                  <a:lnTo>
                    <a:pt x="8319389" y="11811000"/>
                  </a:lnTo>
                  <a:lnTo>
                    <a:pt x="8307285" y="11938000"/>
                  </a:lnTo>
                  <a:lnTo>
                    <a:pt x="8343582" y="11938000"/>
                  </a:lnTo>
                  <a:lnTo>
                    <a:pt x="8364622" y="11811000"/>
                  </a:lnTo>
                  <a:close/>
                </a:path>
                <a:path w="18021300" h="15113000">
                  <a:moveTo>
                    <a:pt x="8839720" y="11811000"/>
                  </a:moveTo>
                  <a:lnTo>
                    <a:pt x="8824595" y="11811000"/>
                  </a:lnTo>
                  <a:lnTo>
                    <a:pt x="8882075" y="11938000"/>
                  </a:lnTo>
                  <a:lnTo>
                    <a:pt x="8900236" y="11938000"/>
                  </a:lnTo>
                  <a:lnTo>
                    <a:pt x="8839720" y="11811000"/>
                  </a:lnTo>
                  <a:close/>
                </a:path>
                <a:path w="18021300" h="15113000">
                  <a:moveTo>
                    <a:pt x="9020729" y="11811000"/>
                  </a:moveTo>
                  <a:lnTo>
                    <a:pt x="8912339" y="11811000"/>
                  </a:lnTo>
                  <a:lnTo>
                    <a:pt x="8918384" y="11938000"/>
                  </a:lnTo>
                  <a:lnTo>
                    <a:pt x="9012174" y="11938000"/>
                  </a:lnTo>
                  <a:lnTo>
                    <a:pt x="9020729" y="11811000"/>
                  </a:lnTo>
                  <a:close/>
                </a:path>
                <a:path w="18021300" h="15113000">
                  <a:moveTo>
                    <a:pt x="9487034" y="11811000"/>
                  </a:moveTo>
                  <a:lnTo>
                    <a:pt x="9442026" y="11811000"/>
                  </a:lnTo>
                  <a:lnTo>
                    <a:pt x="9451578" y="11938000"/>
                  </a:lnTo>
                  <a:lnTo>
                    <a:pt x="9485615" y="11938000"/>
                  </a:lnTo>
                  <a:lnTo>
                    <a:pt x="9487034" y="11811000"/>
                  </a:lnTo>
                  <a:close/>
                </a:path>
                <a:path w="18021300" h="15113000">
                  <a:moveTo>
                    <a:pt x="9580918" y="11811000"/>
                  </a:moveTo>
                  <a:lnTo>
                    <a:pt x="9562757" y="11811000"/>
                  </a:lnTo>
                  <a:lnTo>
                    <a:pt x="9576514" y="11938000"/>
                  </a:lnTo>
                  <a:lnTo>
                    <a:pt x="9599256" y="11938000"/>
                  </a:lnTo>
                  <a:lnTo>
                    <a:pt x="9580918" y="11811000"/>
                  </a:lnTo>
                  <a:close/>
                </a:path>
                <a:path w="18021300" h="15113000">
                  <a:moveTo>
                    <a:pt x="9686065" y="11930308"/>
                  </a:moveTo>
                  <a:lnTo>
                    <a:pt x="9686798" y="11938000"/>
                  </a:lnTo>
                  <a:lnTo>
                    <a:pt x="9692843" y="11938000"/>
                  </a:lnTo>
                  <a:lnTo>
                    <a:pt x="9686065" y="11930308"/>
                  </a:lnTo>
                  <a:close/>
                </a:path>
                <a:path w="18021300" h="15113000">
                  <a:moveTo>
                    <a:pt x="10125456" y="11811000"/>
                  </a:moveTo>
                  <a:lnTo>
                    <a:pt x="10025953" y="11811000"/>
                  </a:lnTo>
                  <a:lnTo>
                    <a:pt x="10013140" y="11938000"/>
                  </a:lnTo>
                  <a:lnTo>
                    <a:pt x="10176878" y="11938000"/>
                  </a:lnTo>
                  <a:lnTo>
                    <a:pt x="10150997" y="11839220"/>
                  </a:lnTo>
                  <a:lnTo>
                    <a:pt x="10125456" y="11811000"/>
                  </a:lnTo>
                  <a:close/>
                </a:path>
                <a:path w="18021300" h="15113000">
                  <a:moveTo>
                    <a:pt x="10240403" y="11811000"/>
                  </a:moveTo>
                  <a:lnTo>
                    <a:pt x="10143604" y="11811000"/>
                  </a:lnTo>
                  <a:lnTo>
                    <a:pt x="10150997" y="11839220"/>
                  </a:lnTo>
                  <a:lnTo>
                    <a:pt x="10240403" y="11938000"/>
                  </a:lnTo>
                  <a:lnTo>
                    <a:pt x="10288816" y="11938000"/>
                  </a:lnTo>
                  <a:lnTo>
                    <a:pt x="10240403" y="11811000"/>
                  </a:lnTo>
                  <a:close/>
                </a:path>
                <a:path w="18021300" h="15113000">
                  <a:moveTo>
                    <a:pt x="10878731" y="11811000"/>
                  </a:moveTo>
                  <a:lnTo>
                    <a:pt x="10836376" y="11811000"/>
                  </a:lnTo>
                  <a:lnTo>
                    <a:pt x="10827584" y="11938000"/>
                  </a:lnTo>
                  <a:lnTo>
                    <a:pt x="10848479" y="11938000"/>
                  </a:lnTo>
                  <a:lnTo>
                    <a:pt x="10878731" y="11811000"/>
                  </a:lnTo>
                  <a:close/>
                </a:path>
                <a:path w="18021300" h="15113000">
                  <a:moveTo>
                    <a:pt x="10936974" y="11811000"/>
                  </a:moveTo>
                  <a:lnTo>
                    <a:pt x="10878731" y="11811000"/>
                  </a:lnTo>
                  <a:lnTo>
                    <a:pt x="10915040" y="11938000"/>
                  </a:lnTo>
                  <a:lnTo>
                    <a:pt x="10939243" y="11938000"/>
                  </a:lnTo>
                  <a:lnTo>
                    <a:pt x="10936974" y="11811000"/>
                  </a:lnTo>
                  <a:close/>
                </a:path>
                <a:path w="18021300" h="15113000">
                  <a:moveTo>
                    <a:pt x="11408275" y="11882776"/>
                  </a:moveTo>
                  <a:lnTo>
                    <a:pt x="11429326" y="11938000"/>
                  </a:lnTo>
                  <a:lnTo>
                    <a:pt x="11436888" y="11913576"/>
                  </a:lnTo>
                  <a:lnTo>
                    <a:pt x="11408275" y="11882776"/>
                  </a:lnTo>
                  <a:close/>
                </a:path>
                <a:path w="18021300" h="15113000">
                  <a:moveTo>
                    <a:pt x="11565458" y="11811000"/>
                  </a:moveTo>
                  <a:lnTo>
                    <a:pt x="11468646" y="11811000"/>
                  </a:lnTo>
                  <a:lnTo>
                    <a:pt x="11436888" y="11913576"/>
                  </a:lnTo>
                  <a:lnTo>
                    <a:pt x="11459578" y="11938000"/>
                  </a:lnTo>
                  <a:lnTo>
                    <a:pt x="11573777" y="11938000"/>
                  </a:lnTo>
                  <a:lnTo>
                    <a:pt x="11565458" y="11811000"/>
                  </a:lnTo>
                  <a:close/>
                </a:path>
                <a:path w="18021300" h="15113000">
                  <a:moveTo>
                    <a:pt x="12826974" y="11811000"/>
                  </a:moveTo>
                  <a:lnTo>
                    <a:pt x="12784620" y="11811000"/>
                  </a:lnTo>
                  <a:lnTo>
                    <a:pt x="12775833" y="11938000"/>
                  </a:lnTo>
                  <a:lnTo>
                    <a:pt x="12796735" y="11938000"/>
                  </a:lnTo>
                  <a:lnTo>
                    <a:pt x="12826974" y="11811000"/>
                  </a:lnTo>
                  <a:close/>
                </a:path>
                <a:path w="18021300" h="15113000">
                  <a:moveTo>
                    <a:pt x="12885217" y="11811000"/>
                  </a:moveTo>
                  <a:lnTo>
                    <a:pt x="12826974" y="11811000"/>
                  </a:lnTo>
                  <a:lnTo>
                    <a:pt x="12863283" y="11938000"/>
                  </a:lnTo>
                  <a:lnTo>
                    <a:pt x="12887486" y="11938000"/>
                  </a:lnTo>
                  <a:lnTo>
                    <a:pt x="12885217" y="11811000"/>
                  </a:lnTo>
                  <a:close/>
                </a:path>
                <a:path w="18021300" h="15113000">
                  <a:moveTo>
                    <a:pt x="13374547" y="11912594"/>
                  </a:moveTo>
                  <a:lnTo>
                    <a:pt x="13386650" y="11938000"/>
                  </a:lnTo>
                  <a:lnTo>
                    <a:pt x="13389673" y="11938000"/>
                  </a:lnTo>
                  <a:lnTo>
                    <a:pt x="13388664" y="11927410"/>
                  </a:lnTo>
                  <a:lnTo>
                    <a:pt x="13374547" y="11912594"/>
                  </a:lnTo>
                  <a:close/>
                </a:path>
                <a:path w="18021300" h="15113000">
                  <a:moveTo>
                    <a:pt x="13410857" y="11811000"/>
                  </a:moveTo>
                  <a:lnTo>
                    <a:pt x="13377570" y="11811000"/>
                  </a:lnTo>
                  <a:lnTo>
                    <a:pt x="13388664" y="11927410"/>
                  </a:lnTo>
                  <a:lnTo>
                    <a:pt x="13398754" y="11938000"/>
                  </a:lnTo>
                  <a:lnTo>
                    <a:pt x="13438085" y="11938000"/>
                  </a:lnTo>
                  <a:lnTo>
                    <a:pt x="13424676" y="11825505"/>
                  </a:lnTo>
                  <a:lnTo>
                    <a:pt x="13410857" y="11811000"/>
                  </a:lnTo>
                  <a:close/>
                </a:path>
                <a:path w="18021300" h="15113000">
                  <a:moveTo>
                    <a:pt x="13441092" y="11842736"/>
                  </a:moveTo>
                  <a:lnTo>
                    <a:pt x="13486485" y="11938000"/>
                  </a:lnTo>
                  <a:lnTo>
                    <a:pt x="13531850" y="11938000"/>
                  </a:lnTo>
                  <a:lnTo>
                    <a:pt x="13441092" y="11842736"/>
                  </a:lnTo>
                  <a:close/>
                </a:path>
                <a:path w="18021300" h="15113000">
                  <a:moveTo>
                    <a:pt x="14006830" y="11811000"/>
                  </a:moveTo>
                  <a:lnTo>
                    <a:pt x="13988669" y="11811000"/>
                  </a:lnTo>
                  <a:lnTo>
                    <a:pt x="14021943" y="11938000"/>
                  </a:lnTo>
                  <a:lnTo>
                    <a:pt x="14094548" y="11938000"/>
                  </a:lnTo>
                  <a:lnTo>
                    <a:pt x="14089328" y="11926463"/>
                  </a:lnTo>
                  <a:lnTo>
                    <a:pt x="14006830" y="11811000"/>
                  </a:lnTo>
                  <a:close/>
                </a:path>
                <a:path w="18021300" h="15113000">
                  <a:moveTo>
                    <a:pt x="14089328" y="11926463"/>
                  </a:moveTo>
                  <a:lnTo>
                    <a:pt x="14094548" y="11938000"/>
                  </a:lnTo>
                  <a:lnTo>
                    <a:pt x="14097571" y="11938000"/>
                  </a:lnTo>
                  <a:lnTo>
                    <a:pt x="14089328" y="11926463"/>
                  </a:lnTo>
                  <a:close/>
                </a:path>
                <a:path w="18021300" h="15113000">
                  <a:moveTo>
                    <a:pt x="14052207" y="11811000"/>
                  </a:moveTo>
                  <a:lnTo>
                    <a:pt x="14037081" y="11811000"/>
                  </a:lnTo>
                  <a:lnTo>
                    <a:pt x="14089328" y="11926463"/>
                  </a:lnTo>
                  <a:lnTo>
                    <a:pt x="14097571" y="11938000"/>
                  </a:lnTo>
                  <a:lnTo>
                    <a:pt x="14112709" y="11938000"/>
                  </a:lnTo>
                  <a:lnTo>
                    <a:pt x="14052207" y="11811000"/>
                  </a:lnTo>
                  <a:close/>
                </a:path>
                <a:path w="18021300" h="15113000">
                  <a:moveTo>
                    <a:pt x="14193771" y="11811000"/>
                  </a:moveTo>
                  <a:lnTo>
                    <a:pt x="14173496" y="11811000"/>
                  </a:lnTo>
                  <a:lnTo>
                    <a:pt x="14161109" y="11938000"/>
                  </a:lnTo>
                  <a:lnTo>
                    <a:pt x="14173200" y="11938000"/>
                  </a:lnTo>
                  <a:lnTo>
                    <a:pt x="14193771" y="11811000"/>
                  </a:lnTo>
                  <a:close/>
                </a:path>
                <a:path w="18021300" h="15113000">
                  <a:moveTo>
                    <a:pt x="14585590" y="11811000"/>
                  </a:moveTo>
                  <a:lnTo>
                    <a:pt x="14564690" y="11811000"/>
                  </a:lnTo>
                  <a:lnTo>
                    <a:pt x="14553630" y="11938000"/>
                  </a:lnTo>
                  <a:lnTo>
                    <a:pt x="14578590" y="11938000"/>
                  </a:lnTo>
                  <a:lnTo>
                    <a:pt x="14585590" y="11811000"/>
                  </a:lnTo>
                  <a:close/>
                </a:path>
                <a:path w="18021300" h="15113000">
                  <a:moveTo>
                    <a:pt x="14738359" y="11811000"/>
                  </a:moveTo>
                  <a:lnTo>
                    <a:pt x="14703759" y="11811000"/>
                  </a:lnTo>
                  <a:lnTo>
                    <a:pt x="14714209" y="11938000"/>
                  </a:lnTo>
                  <a:lnTo>
                    <a:pt x="14748002" y="11938000"/>
                  </a:lnTo>
                  <a:lnTo>
                    <a:pt x="14738359" y="11811000"/>
                  </a:lnTo>
                  <a:close/>
                </a:path>
                <a:path w="18021300" h="15113000">
                  <a:moveTo>
                    <a:pt x="14859939" y="11811000"/>
                  </a:moveTo>
                  <a:lnTo>
                    <a:pt x="14796974" y="11811000"/>
                  </a:lnTo>
                  <a:lnTo>
                    <a:pt x="14816829" y="11938000"/>
                  </a:lnTo>
                  <a:lnTo>
                    <a:pt x="14837817" y="11938000"/>
                  </a:lnTo>
                  <a:lnTo>
                    <a:pt x="14859939" y="11811000"/>
                  </a:lnTo>
                  <a:close/>
                </a:path>
                <a:path w="18021300" h="15113000">
                  <a:moveTo>
                    <a:pt x="15244152" y="11811000"/>
                  </a:moveTo>
                  <a:lnTo>
                    <a:pt x="15241117" y="11811000"/>
                  </a:lnTo>
                  <a:lnTo>
                    <a:pt x="15195740" y="11938000"/>
                  </a:lnTo>
                  <a:lnTo>
                    <a:pt x="15256243" y="11938000"/>
                  </a:lnTo>
                  <a:lnTo>
                    <a:pt x="15244152" y="11811000"/>
                  </a:lnTo>
                  <a:close/>
                </a:path>
                <a:path w="18021300" h="15113000">
                  <a:moveTo>
                    <a:pt x="15380274" y="11811000"/>
                  </a:moveTo>
                  <a:lnTo>
                    <a:pt x="15333432" y="11811000"/>
                  </a:lnTo>
                  <a:lnTo>
                    <a:pt x="15328849" y="11938000"/>
                  </a:lnTo>
                  <a:lnTo>
                    <a:pt x="15382544" y="11938000"/>
                  </a:lnTo>
                  <a:lnTo>
                    <a:pt x="15380274" y="11811000"/>
                  </a:lnTo>
                  <a:close/>
                </a:path>
                <a:path w="18021300" h="15113000">
                  <a:moveTo>
                    <a:pt x="15498260" y="11811000"/>
                  </a:moveTo>
                  <a:lnTo>
                    <a:pt x="15443809" y="11811000"/>
                  </a:lnTo>
                  <a:lnTo>
                    <a:pt x="15437764" y="11938000"/>
                  </a:lnTo>
                  <a:lnTo>
                    <a:pt x="15482760" y="11938000"/>
                  </a:lnTo>
                  <a:lnTo>
                    <a:pt x="15498260" y="11811000"/>
                  </a:lnTo>
                  <a:close/>
                </a:path>
                <a:path w="18021300" h="15113000">
                  <a:moveTo>
                    <a:pt x="15974738" y="11811000"/>
                  </a:moveTo>
                  <a:lnTo>
                    <a:pt x="15948173" y="11811000"/>
                  </a:lnTo>
                  <a:lnTo>
                    <a:pt x="15949028" y="11938000"/>
                  </a:lnTo>
                  <a:lnTo>
                    <a:pt x="15972469" y="11938000"/>
                  </a:lnTo>
                  <a:lnTo>
                    <a:pt x="15974738" y="11811000"/>
                  </a:lnTo>
                  <a:close/>
                </a:path>
                <a:path w="18021300" h="15113000">
                  <a:moveTo>
                    <a:pt x="16091204" y="11811000"/>
                  </a:moveTo>
                  <a:lnTo>
                    <a:pt x="16027724" y="11811000"/>
                  </a:lnTo>
                  <a:lnTo>
                    <a:pt x="16012541" y="11938000"/>
                  </a:lnTo>
                  <a:lnTo>
                    <a:pt x="16101182" y="11938000"/>
                  </a:lnTo>
                  <a:lnTo>
                    <a:pt x="16091204" y="11811000"/>
                  </a:lnTo>
                  <a:close/>
                </a:path>
                <a:path w="18021300" h="15113000">
                  <a:moveTo>
                    <a:pt x="16557091" y="11811000"/>
                  </a:moveTo>
                  <a:lnTo>
                    <a:pt x="16514875" y="11811000"/>
                  </a:lnTo>
                  <a:lnTo>
                    <a:pt x="16501498" y="11938000"/>
                  </a:lnTo>
                  <a:lnTo>
                    <a:pt x="16551046" y="11938000"/>
                  </a:lnTo>
                  <a:lnTo>
                    <a:pt x="16557091" y="11811000"/>
                  </a:lnTo>
                  <a:close/>
                </a:path>
                <a:path w="18021300" h="15113000">
                  <a:moveTo>
                    <a:pt x="16629697" y="11811000"/>
                  </a:moveTo>
                  <a:lnTo>
                    <a:pt x="16599446" y="11811000"/>
                  </a:lnTo>
                  <a:lnTo>
                    <a:pt x="16603940" y="11938000"/>
                  </a:lnTo>
                  <a:lnTo>
                    <a:pt x="16690201" y="11938000"/>
                  </a:lnTo>
                  <a:lnTo>
                    <a:pt x="16682164" y="11870526"/>
                  </a:lnTo>
                  <a:lnTo>
                    <a:pt x="16629697" y="11811000"/>
                  </a:lnTo>
                  <a:close/>
                </a:path>
                <a:path w="18021300" h="15113000">
                  <a:moveTo>
                    <a:pt x="16783989" y="11811000"/>
                  </a:moveTo>
                  <a:lnTo>
                    <a:pt x="16675073" y="11811000"/>
                  </a:lnTo>
                  <a:lnTo>
                    <a:pt x="16682164" y="11870526"/>
                  </a:lnTo>
                  <a:lnTo>
                    <a:pt x="16741635" y="11938000"/>
                  </a:lnTo>
                  <a:lnTo>
                    <a:pt x="16783989" y="11938000"/>
                  </a:lnTo>
                  <a:lnTo>
                    <a:pt x="16783989" y="11811000"/>
                  </a:lnTo>
                  <a:close/>
                </a:path>
                <a:path w="18021300" h="15113000">
                  <a:moveTo>
                    <a:pt x="17809552" y="11811000"/>
                  </a:moveTo>
                  <a:lnTo>
                    <a:pt x="17785334" y="11811000"/>
                  </a:lnTo>
                  <a:lnTo>
                    <a:pt x="17772998" y="11938000"/>
                  </a:lnTo>
                  <a:lnTo>
                    <a:pt x="17803495" y="11938000"/>
                  </a:lnTo>
                  <a:lnTo>
                    <a:pt x="17809552" y="11811000"/>
                  </a:lnTo>
                  <a:close/>
                </a:path>
                <a:path w="18021300" h="15113000">
                  <a:moveTo>
                    <a:pt x="17918455" y="11811000"/>
                  </a:moveTo>
                  <a:lnTo>
                    <a:pt x="17893911" y="11811000"/>
                  </a:lnTo>
                  <a:lnTo>
                    <a:pt x="17893106" y="11938000"/>
                  </a:lnTo>
                  <a:lnTo>
                    <a:pt x="17985003" y="11938000"/>
                  </a:lnTo>
                  <a:lnTo>
                    <a:pt x="17918455" y="11811000"/>
                  </a:lnTo>
                  <a:close/>
                </a:path>
                <a:path w="18021300" h="15113000">
                  <a:moveTo>
                    <a:pt x="9674694" y="11811000"/>
                  </a:moveTo>
                  <a:lnTo>
                    <a:pt x="9580918" y="11811000"/>
                  </a:lnTo>
                  <a:lnTo>
                    <a:pt x="9686065" y="11930308"/>
                  </a:lnTo>
                  <a:lnTo>
                    <a:pt x="9674694" y="11811000"/>
                  </a:lnTo>
                  <a:close/>
                </a:path>
                <a:path w="18021300" h="15113000">
                  <a:moveTo>
                    <a:pt x="5720715" y="11811000"/>
                  </a:moveTo>
                  <a:lnTo>
                    <a:pt x="5599709" y="11811000"/>
                  </a:lnTo>
                  <a:lnTo>
                    <a:pt x="5674370" y="11919079"/>
                  </a:lnTo>
                  <a:lnTo>
                    <a:pt x="5720715" y="11811000"/>
                  </a:lnTo>
                  <a:close/>
                </a:path>
                <a:path w="18021300" h="15113000">
                  <a:moveTo>
                    <a:pt x="13326148" y="11811000"/>
                  </a:moveTo>
                  <a:lnTo>
                    <a:pt x="13277748" y="11811000"/>
                  </a:lnTo>
                  <a:lnTo>
                    <a:pt x="13374547" y="11912594"/>
                  </a:lnTo>
                  <a:lnTo>
                    <a:pt x="13326148" y="11811000"/>
                  </a:lnTo>
                  <a:close/>
                </a:path>
                <a:path w="18021300" h="15113000">
                  <a:moveTo>
                    <a:pt x="3094815" y="11811000"/>
                  </a:moveTo>
                  <a:lnTo>
                    <a:pt x="3031286" y="11811000"/>
                  </a:lnTo>
                  <a:lnTo>
                    <a:pt x="3099634" y="11884571"/>
                  </a:lnTo>
                  <a:lnTo>
                    <a:pt x="3094815" y="11811000"/>
                  </a:lnTo>
                  <a:close/>
                </a:path>
                <a:path w="18021300" h="15113000">
                  <a:moveTo>
                    <a:pt x="11380914" y="11811000"/>
                  </a:moveTo>
                  <a:lnTo>
                    <a:pt x="11341595" y="11811000"/>
                  </a:lnTo>
                  <a:lnTo>
                    <a:pt x="11408275" y="11882776"/>
                  </a:lnTo>
                  <a:lnTo>
                    <a:pt x="11380914" y="11811000"/>
                  </a:lnTo>
                  <a:close/>
                </a:path>
                <a:path w="18021300" h="15113000">
                  <a:moveTo>
                    <a:pt x="16675073" y="11811000"/>
                  </a:moveTo>
                  <a:lnTo>
                    <a:pt x="16629697" y="11811000"/>
                  </a:lnTo>
                  <a:lnTo>
                    <a:pt x="16682164" y="11870526"/>
                  </a:lnTo>
                  <a:lnTo>
                    <a:pt x="16675073" y="11811000"/>
                  </a:lnTo>
                  <a:close/>
                </a:path>
                <a:path w="18021300" h="15113000">
                  <a:moveTo>
                    <a:pt x="13425970" y="11811000"/>
                  </a:moveTo>
                  <a:lnTo>
                    <a:pt x="13422947" y="11811000"/>
                  </a:lnTo>
                  <a:lnTo>
                    <a:pt x="13424676" y="11825505"/>
                  </a:lnTo>
                  <a:lnTo>
                    <a:pt x="13441092" y="11842736"/>
                  </a:lnTo>
                  <a:lnTo>
                    <a:pt x="13425970" y="11811000"/>
                  </a:lnTo>
                  <a:close/>
                </a:path>
                <a:path w="18021300" h="15113000">
                  <a:moveTo>
                    <a:pt x="10143604" y="11811000"/>
                  </a:moveTo>
                  <a:lnTo>
                    <a:pt x="10125456" y="11811000"/>
                  </a:lnTo>
                  <a:lnTo>
                    <a:pt x="10150997" y="11839220"/>
                  </a:lnTo>
                  <a:lnTo>
                    <a:pt x="10143604" y="11811000"/>
                  </a:lnTo>
                  <a:close/>
                </a:path>
                <a:path w="18021300" h="15113000">
                  <a:moveTo>
                    <a:pt x="3035" y="11684000"/>
                  </a:moveTo>
                  <a:lnTo>
                    <a:pt x="3035" y="11811000"/>
                  </a:lnTo>
                  <a:lnTo>
                    <a:pt x="72605" y="11811000"/>
                  </a:lnTo>
                  <a:lnTo>
                    <a:pt x="3035" y="11684000"/>
                  </a:lnTo>
                  <a:close/>
                </a:path>
                <a:path w="18021300" h="15113000">
                  <a:moveTo>
                    <a:pt x="604485" y="11684000"/>
                  </a:moveTo>
                  <a:lnTo>
                    <a:pt x="581181" y="11684000"/>
                  </a:lnTo>
                  <a:lnTo>
                    <a:pt x="575932" y="11811000"/>
                  </a:lnTo>
                  <a:lnTo>
                    <a:pt x="602024" y="11811000"/>
                  </a:lnTo>
                  <a:lnTo>
                    <a:pt x="604485" y="11684000"/>
                  </a:lnTo>
                  <a:close/>
                </a:path>
                <a:path w="18021300" h="15113000">
                  <a:moveTo>
                    <a:pt x="680585" y="11684000"/>
                  </a:moveTo>
                  <a:lnTo>
                    <a:pt x="664655" y="11684000"/>
                  </a:lnTo>
                  <a:lnTo>
                    <a:pt x="653453" y="11811000"/>
                  </a:lnTo>
                  <a:lnTo>
                    <a:pt x="662533" y="11811000"/>
                  </a:lnTo>
                  <a:lnTo>
                    <a:pt x="680585" y="11684000"/>
                  </a:lnTo>
                  <a:close/>
                </a:path>
                <a:path w="18021300" h="15113000">
                  <a:moveTo>
                    <a:pt x="1157865" y="11684000"/>
                  </a:moveTo>
                  <a:lnTo>
                    <a:pt x="1128407" y="11684000"/>
                  </a:lnTo>
                  <a:lnTo>
                    <a:pt x="1105440" y="11811000"/>
                  </a:lnTo>
                  <a:lnTo>
                    <a:pt x="1146568" y="11811000"/>
                  </a:lnTo>
                  <a:lnTo>
                    <a:pt x="1157865" y="11684000"/>
                  </a:lnTo>
                  <a:close/>
                </a:path>
                <a:path w="18021300" h="15113000">
                  <a:moveTo>
                    <a:pt x="1256425" y="11684000"/>
                  </a:moveTo>
                  <a:lnTo>
                    <a:pt x="1225219" y="11684000"/>
                  </a:lnTo>
                  <a:lnTo>
                    <a:pt x="1236516" y="11811000"/>
                  </a:lnTo>
                  <a:lnTo>
                    <a:pt x="1268334" y="11811000"/>
                  </a:lnTo>
                  <a:lnTo>
                    <a:pt x="1256425" y="11684000"/>
                  </a:lnTo>
                  <a:close/>
                </a:path>
                <a:path w="18021300" h="15113000">
                  <a:moveTo>
                    <a:pt x="1331099" y="11684000"/>
                  </a:moveTo>
                  <a:lnTo>
                    <a:pt x="1303883" y="11684000"/>
                  </a:lnTo>
                  <a:lnTo>
                    <a:pt x="1315974" y="11811000"/>
                  </a:lnTo>
                  <a:lnTo>
                    <a:pt x="1340180" y="11811000"/>
                  </a:lnTo>
                  <a:lnTo>
                    <a:pt x="1331099" y="11684000"/>
                  </a:lnTo>
                  <a:close/>
                </a:path>
                <a:path w="18021300" h="15113000">
                  <a:moveTo>
                    <a:pt x="1419782" y="11684000"/>
                  </a:moveTo>
                  <a:lnTo>
                    <a:pt x="1403381" y="11684000"/>
                  </a:lnTo>
                  <a:lnTo>
                    <a:pt x="1391615" y="11811000"/>
                  </a:lnTo>
                  <a:lnTo>
                    <a:pt x="1400683" y="11811000"/>
                  </a:lnTo>
                  <a:lnTo>
                    <a:pt x="1419782" y="11684000"/>
                  </a:lnTo>
                  <a:close/>
                </a:path>
                <a:path w="18021300" h="15113000">
                  <a:moveTo>
                    <a:pt x="2066239" y="11684000"/>
                  </a:moveTo>
                  <a:lnTo>
                    <a:pt x="1809089" y="11684000"/>
                  </a:lnTo>
                  <a:lnTo>
                    <a:pt x="1924050" y="11811000"/>
                  </a:lnTo>
                  <a:lnTo>
                    <a:pt x="2020862" y="11811000"/>
                  </a:lnTo>
                  <a:lnTo>
                    <a:pt x="2066239" y="11684000"/>
                  </a:lnTo>
                  <a:close/>
                </a:path>
                <a:path w="18021300" h="15113000">
                  <a:moveTo>
                    <a:pt x="2529090" y="11684000"/>
                  </a:moveTo>
                  <a:lnTo>
                    <a:pt x="2507256" y="11684000"/>
                  </a:lnTo>
                  <a:lnTo>
                    <a:pt x="2497331" y="11811000"/>
                  </a:lnTo>
                  <a:lnTo>
                    <a:pt x="2515478" y="11811000"/>
                  </a:lnTo>
                  <a:lnTo>
                    <a:pt x="2529090" y="11684000"/>
                  </a:lnTo>
                  <a:close/>
                </a:path>
                <a:path w="18021300" h="15113000">
                  <a:moveTo>
                    <a:pt x="2606995" y="11684000"/>
                  </a:moveTo>
                  <a:lnTo>
                    <a:pt x="2578394" y="11684000"/>
                  </a:lnTo>
                  <a:lnTo>
                    <a:pt x="2577120" y="11811000"/>
                  </a:lnTo>
                  <a:lnTo>
                    <a:pt x="2604159" y="11811000"/>
                  </a:lnTo>
                  <a:lnTo>
                    <a:pt x="2606995" y="11684000"/>
                  </a:lnTo>
                  <a:close/>
                </a:path>
                <a:path w="18021300" h="15113000">
                  <a:moveTo>
                    <a:pt x="2725737" y="11684000"/>
                  </a:moveTo>
                  <a:lnTo>
                    <a:pt x="2641028" y="11684000"/>
                  </a:lnTo>
                  <a:lnTo>
                    <a:pt x="2647086" y="11811000"/>
                  </a:lnTo>
                  <a:lnTo>
                    <a:pt x="2716660" y="11811000"/>
                  </a:lnTo>
                  <a:lnTo>
                    <a:pt x="2725737" y="11684000"/>
                  </a:lnTo>
                  <a:close/>
                </a:path>
                <a:path w="18021300" h="15113000">
                  <a:moveTo>
                    <a:pt x="3152292" y="11684000"/>
                  </a:moveTo>
                  <a:lnTo>
                    <a:pt x="3112973" y="11684000"/>
                  </a:lnTo>
                  <a:lnTo>
                    <a:pt x="3155327" y="11811000"/>
                  </a:lnTo>
                  <a:lnTo>
                    <a:pt x="3255149" y="11811000"/>
                  </a:lnTo>
                  <a:lnTo>
                    <a:pt x="3152292" y="11684000"/>
                  </a:lnTo>
                  <a:close/>
                </a:path>
                <a:path w="18021300" h="15113000">
                  <a:moveTo>
                    <a:pt x="3336836" y="11684000"/>
                  </a:moveTo>
                  <a:lnTo>
                    <a:pt x="3288436" y="11684000"/>
                  </a:lnTo>
                  <a:lnTo>
                    <a:pt x="3297504" y="11811000"/>
                  </a:lnTo>
                  <a:lnTo>
                    <a:pt x="3345903" y="11811000"/>
                  </a:lnTo>
                  <a:lnTo>
                    <a:pt x="3336836" y="11684000"/>
                  </a:lnTo>
                  <a:close/>
                </a:path>
                <a:path w="18021300" h="15113000">
                  <a:moveTo>
                    <a:pt x="4483392" y="11684000"/>
                  </a:moveTo>
                  <a:lnTo>
                    <a:pt x="4447095" y="11684000"/>
                  </a:lnTo>
                  <a:lnTo>
                    <a:pt x="4436318" y="11811000"/>
                  </a:lnTo>
                  <a:lnTo>
                    <a:pt x="4471301" y="11811000"/>
                  </a:lnTo>
                  <a:lnTo>
                    <a:pt x="4483392" y="11684000"/>
                  </a:lnTo>
                  <a:close/>
                </a:path>
                <a:path w="18021300" h="15113000">
                  <a:moveTo>
                    <a:pt x="4519701" y="11684000"/>
                  </a:moveTo>
                  <a:lnTo>
                    <a:pt x="4483392" y="11684000"/>
                  </a:lnTo>
                  <a:lnTo>
                    <a:pt x="4489450" y="11811000"/>
                  </a:lnTo>
                  <a:lnTo>
                    <a:pt x="4565078" y="11811000"/>
                  </a:lnTo>
                  <a:lnTo>
                    <a:pt x="4519701" y="11684000"/>
                  </a:lnTo>
                  <a:close/>
                </a:path>
                <a:path w="18021300" h="15113000">
                  <a:moveTo>
                    <a:pt x="4657581" y="11684000"/>
                  </a:moveTo>
                  <a:lnTo>
                    <a:pt x="4632532" y="11684000"/>
                  </a:lnTo>
                  <a:lnTo>
                    <a:pt x="4622558" y="11811000"/>
                  </a:lnTo>
                  <a:lnTo>
                    <a:pt x="4643729" y="11811000"/>
                  </a:lnTo>
                  <a:lnTo>
                    <a:pt x="4657581" y="11684000"/>
                  </a:lnTo>
                  <a:close/>
                </a:path>
                <a:path w="18021300" h="15113000">
                  <a:moveTo>
                    <a:pt x="5245760" y="11684000"/>
                  </a:moveTo>
                  <a:lnTo>
                    <a:pt x="5115661" y="11684000"/>
                  </a:lnTo>
                  <a:lnTo>
                    <a:pt x="5111955" y="11695971"/>
                  </a:lnTo>
                  <a:lnTo>
                    <a:pt x="5221554" y="11811000"/>
                  </a:lnTo>
                  <a:lnTo>
                    <a:pt x="5260886" y="11811000"/>
                  </a:lnTo>
                  <a:lnTo>
                    <a:pt x="5245760" y="11684000"/>
                  </a:lnTo>
                  <a:close/>
                </a:path>
                <a:path w="18021300" h="15113000">
                  <a:moveTo>
                    <a:pt x="5741898" y="11684000"/>
                  </a:moveTo>
                  <a:lnTo>
                    <a:pt x="5735840" y="11684000"/>
                  </a:lnTo>
                  <a:lnTo>
                    <a:pt x="5726772" y="11811000"/>
                  </a:lnTo>
                  <a:lnTo>
                    <a:pt x="5802401" y="11811000"/>
                  </a:lnTo>
                  <a:lnTo>
                    <a:pt x="5741898" y="11684000"/>
                  </a:lnTo>
                  <a:close/>
                </a:path>
                <a:path w="18021300" h="15113000">
                  <a:moveTo>
                    <a:pt x="5811469" y="11684000"/>
                  </a:moveTo>
                  <a:lnTo>
                    <a:pt x="5796343" y="11684000"/>
                  </a:lnTo>
                  <a:lnTo>
                    <a:pt x="5853823" y="11811000"/>
                  </a:lnTo>
                  <a:lnTo>
                    <a:pt x="5871972" y="11811000"/>
                  </a:lnTo>
                  <a:lnTo>
                    <a:pt x="5811469" y="11684000"/>
                  </a:lnTo>
                  <a:close/>
                </a:path>
                <a:path w="18021300" h="15113000">
                  <a:moveTo>
                    <a:pt x="5957395" y="11684000"/>
                  </a:moveTo>
                  <a:lnTo>
                    <a:pt x="5914946" y="11684000"/>
                  </a:lnTo>
                  <a:lnTo>
                    <a:pt x="5935887" y="11811000"/>
                  </a:lnTo>
                  <a:lnTo>
                    <a:pt x="5957395" y="11684000"/>
                  </a:lnTo>
                  <a:close/>
                </a:path>
                <a:path w="18021300" h="15113000">
                  <a:moveTo>
                    <a:pt x="6426161" y="11684000"/>
                  </a:moveTo>
                  <a:lnTo>
                    <a:pt x="6386271" y="11684000"/>
                  </a:lnTo>
                  <a:lnTo>
                    <a:pt x="6396429" y="11811000"/>
                  </a:lnTo>
                  <a:lnTo>
                    <a:pt x="6436939" y="11811000"/>
                  </a:lnTo>
                  <a:lnTo>
                    <a:pt x="6426161" y="11684000"/>
                  </a:lnTo>
                  <a:close/>
                </a:path>
                <a:path w="18021300" h="15113000">
                  <a:moveTo>
                    <a:pt x="6585554" y="11684000"/>
                  </a:moveTo>
                  <a:lnTo>
                    <a:pt x="6562863" y="11684000"/>
                  </a:lnTo>
                  <a:lnTo>
                    <a:pt x="6556008" y="11811000"/>
                  </a:lnTo>
                  <a:lnTo>
                    <a:pt x="6575108" y="11811000"/>
                  </a:lnTo>
                  <a:lnTo>
                    <a:pt x="6585554" y="11684000"/>
                  </a:lnTo>
                  <a:close/>
                </a:path>
                <a:path w="18021300" h="15113000">
                  <a:moveTo>
                    <a:pt x="7029886" y="11684000"/>
                  </a:moveTo>
                  <a:lnTo>
                    <a:pt x="6978832" y="11684000"/>
                  </a:lnTo>
                  <a:lnTo>
                    <a:pt x="6967723" y="11811000"/>
                  </a:lnTo>
                  <a:lnTo>
                    <a:pt x="7019015" y="11811000"/>
                  </a:lnTo>
                  <a:lnTo>
                    <a:pt x="7029886" y="11684000"/>
                  </a:lnTo>
                  <a:close/>
                </a:path>
                <a:path w="18021300" h="15113000">
                  <a:moveTo>
                    <a:pt x="7088124" y="11684000"/>
                  </a:moveTo>
                  <a:lnTo>
                    <a:pt x="7069963" y="11684000"/>
                  </a:lnTo>
                  <a:lnTo>
                    <a:pt x="7057487" y="11811000"/>
                  </a:lnTo>
                  <a:lnTo>
                    <a:pt x="7166775" y="11811000"/>
                  </a:lnTo>
                  <a:lnTo>
                    <a:pt x="7157097" y="11760196"/>
                  </a:lnTo>
                  <a:lnTo>
                    <a:pt x="7088124" y="11684000"/>
                  </a:lnTo>
                  <a:close/>
                </a:path>
                <a:path w="18021300" h="15113000">
                  <a:moveTo>
                    <a:pt x="7251484" y="11684000"/>
                  </a:moveTo>
                  <a:lnTo>
                    <a:pt x="7142581" y="11684000"/>
                  </a:lnTo>
                  <a:lnTo>
                    <a:pt x="7157097" y="11760196"/>
                  </a:lnTo>
                  <a:lnTo>
                    <a:pt x="7203084" y="11811000"/>
                  </a:lnTo>
                  <a:lnTo>
                    <a:pt x="7209129" y="11811000"/>
                  </a:lnTo>
                  <a:lnTo>
                    <a:pt x="7251484" y="11684000"/>
                  </a:lnTo>
                  <a:close/>
                </a:path>
                <a:path w="18021300" h="15113000">
                  <a:moveTo>
                    <a:pt x="7720393" y="11684000"/>
                  </a:moveTo>
                  <a:lnTo>
                    <a:pt x="7690142" y="11684000"/>
                  </a:lnTo>
                  <a:lnTo>
                    <a:pt x="7668444" y="11811000"/>
                  </a:lnTo>
                  <a:lnTo>
                    <a:pt x="7713632" y="11811000"/>
                  </a:lnTo>
                  <a:lnTo>
                    <a:pt x="7720393" y="11684000"/>
                  </a:lnTo>
                  <a:close/>
                </a:path>
                <a:path w="18021300" h="15113000">
                  <a:moveTo>
                    <a:pt x="7774851" y="11684000"/>
                  </a:moveTo>
                  <a:lnTo>
                    <a:pt x="7727154" y="11684000"/>
                  </a:lnTo>
                  <a:lnTo>
                    <a:pt x="7733630" y="11811000"/>
                  </a:lnTo>
                  <a:lnTo>
                    <a:pt x="7777873" y="11811000"/>
                  </a:lnTo>
                  <a:lnTo>
                    <a:pt x="7774851" y="11684000"/>
                  </a:lnTo>
                  <a:close/>
                </a:path>
                <a:path w="18021300" h="15113000">
                  <a:moveTo>
                    <a:pt x="7832331" y="11684000"/>
                  </a:moveTo>
                  <a:lnTo>
                    <a:pt x="7798670" y="11684000"/>
                  </a:lnTo>
                  <a:lnTo>
                    <a:pt x="7811147" y="11811000"/>
                  </a:lnTo>
                  <a:lnTo>
                    <a:pt x="7845139" y="11811000"/>
                  </a:lnTo>
                  <a:lnTo>
                    <a:pt x="7832331" y="11684000"/>
                  </a:lnTo>
                  <a:close/>
                </a:path>
                <a:path w="18021300" h="15113000">
                  <a:moveTo>
                    <a:pt x="7917461" y="11684000"/>
                  </a:moveTo>
                  <a:lnTo>
                    <a:pt x="7889811" y="11684000"/>
                  </a:lnTo>
                  <a:lnTo>
                    <a:pt x="7871895" y="11811000"/>
                  </a:lnTo>
                  <a:lnTo>
                    <a:pt x="7901914" y="11811000"/>
                  </a:lnTo>
                  <a:lnTo>
                    <a:pt x="7917461" y="11684000"/>
                  </a:lnTo>
                  <a:close/>
                </a:path>
                <a:path w="18021300" h="15113000">
                  <a:moveTo>
                    <a:pt x="8464600" y="11684000"/>
                  </a:moveTo>
                  <a:lnTo>
                    <a:pt x="8304263" y="11684000"/>
                  </a:lnTo>
                  <a:lnTo>
                    <a:pt x="8422246" y="11811000"/>
                  </a:lnTo>
                  <a:lnTo>
                    <a:pt x="8425268" y="11811000"/>
                  </a:lnTo>
                  <a:lnTo>
                    <a:pt x="8464600" y="11684000"/>
                  </a:lnTo>
                  <a:close/>
                </a:path>
                <a:path w="18021300" h="15113000">
                  <a:moveTo>
                    <a:pt x="8538721" y="11684000"/>
                  </a:moveTo>
                  <a:lnTo>
                    <a:pt x="8464600" y="11684000"/>
                  </a:lnTo>
                  <a:lnTo>
                    <a:pt x="8506955" y="11811000"/>
                  </a:lnTo>
                  <a:lnTo>
                    <a:pt x="8531157" y="11811000"/>
                  </a:lnTo>
                  <a:lnTo>
                    <a:pt x="8538721" y="11684000"/>
                  </a:lnTo>
                  <a:close/>
                </a:path>
                <a:path w="18021300" h="15113000">
                  <a:moveTo>
                    <a:pt x="9656541" y="11684000"/>
                  </a:moveTo>
                  <a:lnTo>
                    <a:pt x="9638390" y="11684000"/>
                  </a:lnTo>
                  <a:lnTo>
                    <a:pt x="9629317" y="11811000"/>
                  </a:lnTo>
                  <a:lnTo>
                    <a:pt x="9665614" y="11811000"/>
                  </a:lnTo>
                  <a:lnTo>
                    <a:pt x="9656541" y="11684000"/>
                  </a:lnTo>
                  <a:close/>
                </a:path>
                <a:path w="18021300" h="15113000">
                  <a:moveTo>
                    <a:pt x="9750323" y="11684000"/>
                  </a:moveTo>
                  <a:lnTo>
                    <a:pt x="9734438" y="11684000"/>
                  </a:lnTo>
                  <a:lnTo>
                    <a:pt x="9730753" y="11811000"/>
                  </a:lnTo>
                  <a:lnTo>
                    <a:pt x="9753346" y="11811000"/>
                  </a:lnTo>
                  <a:lnTo>
                    <a:pt x="9750323" y="11684000"/>
                  </a:lnTo>
                  <a:close/>
                </a:path>
                <a:path w="18021300" h="15113000">
                  <a:moveTo>
                    <a:pt x="9850908" y="11684000"/>
                  </a:moveTo>
                  <a:lnTo>
                    <a:pt x="9821375" y="11684000"/>
                  </a:lnTo>
                  <a:lnTo>
                    <a:pt x="9816506" y="11811000"/>
                  </a:lnTo>
                  <a:lnTo>
                    <a:pt x="9844100" y="11811000"/>
                  </a:lnTo>
                  <a:lnTo>
                    <a:pt x="9850908" y="11684000"/>
                  </a:lnTo>
                  <a:close/>
                </a:path>
                <a:path w="18021300" h="15113000">
                  <a:moveTo>
                    <a:pt x="10316044" y="11684000"/>
                  </a:moveTo>
                  <a:lnTo>
                    <a:pt x="10210165" y="11684000"/>
                  </a:lnTo>
                  <a:lnTo>
                    <a:pt x="10210165" y="11811000"/>
                  </a:lnTo>
                  <a:lnTo>
                    <a:pt x="10267632" y="11811000"/>
                  </a:lnTo>
                  <a:lnTo>
                    <a:pt x="10316044" y="11684000"/>
                  </a:lnTo>
                  <a:close/>
                </a:path>
                <a:path w="18021300" h="15113000">
                  <a:moveTo>
                    <a:pt x="10361422" y="11684000"/>
                  </a:moveTo>
                  <a:lnTo>
                    <a:pt x="10316044" y="11684000"/>
                  </a:lnTo>
                  <a:lnTo>
                    <a:pt x="10409821" y="11811000"/>
                  </a:lnTo>
                  <a:lnTo>
                    <a:pt x="10455211" y="11811000"/>
                  </a:lnTo>
                  <a:lnTo>
                    <a:pt x="10361422" y="11684000"/>
                  </a:lnTo>
                  <a:close/>
                </a:path>
                <a:path w="18021300" h="15113000">
                  <a:moveTo>
                    <a:pt x="10972520" y="11684000"/>
                  </a:moveTo>
                  <a:lnTo>
                    <a:pt x="10954359" y="11684000"/>
                  </a:lnTo>
                  <a:lnTo>
                    <a:pt x="10987633" y="11811000"/>
                  </a:lnTo>
                  <a:lnTo>
                    <a:pt x="11063262" y="11811000"/>
                  </a:lnTo>
                  <a:lnTo>
                    <a:pt x="10972520" y="11684000"/>
                  </a:lnTo>
                  <a:close/>
                </a:path>
                <a:path w="18021300" h="15113000">
                  <a:moveTo>
                    <a:pt x="11084445" y="11684000"/>
                  </a:moveTo>
                  <a:lnTo>
                    <a:pt x="11060252" y="11684000"/>
                  </a:lnTo>
                  <a:lnTo>
                    <a:pt x="11063262" y="11811000"/>
                  </a:lnTo>
                  <a:lnTo>
                    <a:pt x="11095323" y="11811000"/>
                  </a:lnTo>
                  <a:lnTo>
                    <a:pt x="11084445" y="11684000"/>
                  </a:lnTo>
                  <a:close/>
                </a:path>
                <a:path w="18021300" h="15113000">
                  <a:moveTo>
                    <a:pt x="11159467" y="11684000"/>
                  </a:moveTo>
                  <a:lnTo>
                    <a:pt x="11115929" y="11684000"/>
                  </a:lnTo>
                  <a:lnTo>
                    <a:pt x="11105627" y="11811000"/>
                  </a:lnTo>
                  <a:lnTo>
                    <a:pt x="11138903" y="11811000"/>
                  </a:lnTo>
                  <a:lnTo>
                    <a:pt x="11159467" y="11684000"/>
                  </a:lnTo>
                  <a:close/>
                </a:path>
                <a:path w="18021300" h="15113000">
                  <a:moveTo>
                    <a:pt x="11538242" y="11684000"/>
                  </a:moveTo>
                  <a:lnTo>
                    <a:pt x="11529161" y="11684000"/>
                  </a:lnTo>
                  <a:lnTo>
                    <a:pt x="11492865" y="11811000"/>
                  </a:lnTo>
                  <a:lnTo>
                    <a:pt x="11644122" y="11811000"/>
                  </a:lnTo>
                  <a:lnTo>
                    <a:pt x="11538242" y="11684000"/>
                  </a:lnTo>
                  <a:close/>
                </a:path>
                <a:path w="18021300" h="15113000">
                  <a:moveTo>
                    <a:pt x="12203785" y="11684000"/>
                  </a:moveTo>
                  <a:lnTo>
                    <a:pt x="12155385" y="11684000"/>
                  </a:lnTo>
                  <a:lnTo>
                    <a:pt x="12155385" y="11811000"/>
                  </a:lnTo>
                  <a:lnTo>
                    <a:pt x="12215888" y="11811000"/>
                  </a:lnTo>
                  <a:lnTo>
                    <a:pt x="12203785" y="11684000"/>
                  </a:lnTo>
                  <a:close/>
                </a:path>
                <a:path w="18021300" h="15113000">
                  <a:moveTo>
                    <a:pt x="12342189" y="11684000"/>
                  </a:moveTo>
                  <a:lnTo>
                    <a:pt x="12288494" y="11684000"/>
                  </a:lnTo>
                  <a:lnTo>
                    <a:pt x="12288111" y="11811000"/>
                  </a:lnTo>
                  <a:lnTo>
                    <a:pt x="12348997" y="11811000"/>
                  </a:lnTo>
                  <a:lnTo>
                    <a:pt x="12342189" y="11684000"/>
                  </a:lnTo>
                  <a:close/>
                </a:path>
                <a:path w="18021300" h="15113000">
                  <a:moveTo>
                    <a:pt x="12442400" y="11684000"/>
                  </a:moveTo>
                  <a:lnTo>
                    <a:pt x="12391351" y="11684000"/>
                  </a:lnTo>
                  <a:lnTo>
                    <a:pt x="12386290" y="11811000"/>
                  </a:lnTo>
                  <a:lnTo>
                    <a:pt x="12406477" y="11811000"/>
                  </a:lnTo>
                  <a:lnTo>
                    <a:pt x="12442400" y="11684000"/>
                  </a:lnTo>
                  <a:close/>
                </a:path>
                <a:path w="18021300" h="15113000">
                  <a:moveTo>
                    <a:pt x="12923786" y="11684000"/>
                  </a:moveTo>
                  <a:lnTo>
                    <a:pt x="12876524" y="11684000"/>
                  </a:lnTo>
                  <a:lnTo>
                    <a:pt x="12860261" y="11811000"/>
                  </a:lnTo>
                  <a:lnTo>
                    <a:pt x="12930122" y="11811000"/>
                  </a:lnTo>
                  <a:lnTo>
                    <a:pt x="12923786" y="11684000"/>
                  </a:lnTo>
                  <a:close/>
                </a:path>
                <a:path w="18021300" h="15113000">
                  <a:moveTo>
                    <a:pt x="12993370" y="11684000"/>
                  </a:moveTo>
                  <a:lnTo>
                    <a:pt x="12954750" y="11684000"/>
                  </a:lnTo>
                  <a:lnTo>
                    <a:pt x="12972199" y="11811000"/>
                  </a:lnTo>
                  <a:lnTo>
                    <a:pt x="12999427" y="11811000"/>
                  </a:lnTo>
                  <a:lnTo>
                    <a:pt x="12993370" y="11684000"/>
                  </a:lnTo>
                  <a:close/>
                </a:path>
                <a:path w="18021300" h="15113000">
                  <a:moveTo>
                    <a:pt x="13087673" y="11684000"/>
                  </a:moveTo>
                  <a:lnTo>
                    <a:pt x="13066920" y="11684000"/>
                  </a:lnTo>
                  <a:lnTo>
                    <a:pt x="13053872" y="11811000"/>
                  </a:lnTo>
                  <a:lnTo>
                    <a:pt x="13065975" y="11811000"/>
                  </a:lnTo>
                  <a:lnTo>
                    <a:pt x="13087673" y="11684000"/>
                  </a:lnTo>
                  <a:close/>
                </a:path>
                <a:path w="18021300" h="15113000">
                  <a:moveTo>
                    <a:pt x="13507656" y="11684000"/>
                  </a:moveTo>
                  <a:lnTo>
                    <a:pt x="13474527" y="11684000"/>
                  </a:lnTo>
                  <a:lnTo>
                    <a:pt x="13461149" y="11811000"/>
                  </a:lnTo>
                  <a:lnTo>
                    <a:pt x="13510679" y="11811000"/>
                  </a:lnTo>
                  <a:lnTo>
                    <a:pt x="13507656" y="11684000"/>
                  </a:lnTo>
                  <a:close/>
                </a:path>
                <a:path w="18021300" h="15113000">
                  <a:moveTo>
                    <a:pt x="13583285" y="11684000"/>
                  </a:moveTo>
                  <a:lnTo>
                    <a:pt x="13572329" y="11684000"/>
                  </a:lnTo>
                  <a:lnTo>
                    <a:pt x="13585046" y="11811000"/>
                  </a:lnTo>
                  <a:lnTo>
                    <a:pt x="13658162" y="11811000"/>
                  </a:lnTo>
                  <a:lnTo>
                    <a:pt x="13654893" y="11761080"/>
                  </a:lnTo>
                  <a:lnTo>
                    <a:pt x="13583285" y="11684000"/>
                  </a:lnTo>
                  <a:close/>
                </a:path>
                <a:path w="18021300" h="15113000">
                  <a:moveTo>
                    <a:pt x="13749680" y="11684000"/>
                  </a:moveTo>
                  <a:lnTo>
                    <a:pt x="13649844" y="11684000"/>
                  </a:lnTo>
                  <a:lnTo>
                    <a:pt x="13654893" y="11761080"/>
                  </a:lnTo>
                  <a:lnTo>
                    <a:pt x="13701268" y="11811000"/>
                  </a:lnTo>
                  <a:lnTo>
                    <a:pt x="13707325" y="11811000"/>
                  </a:lnTo>
                  <a:lnTo>
                    <a:pt x="13749680" y="11684000"/>
                  </a:lnTo>
                  <a:close/>
                </a:path>
                <a:path w="18021300" h="15113000">
                  <a:moveTo>
                    <a:pt x="14206486" y="11684000"/>
                  </a:moveTo>
                  <a:lnTo>
                    <a:pt x="14170513" y="11684000"/>
                  </a:lnTo>
                  <a:lnTo>
                    <a:pt x="14165267" y="11811000"/>
                  </a:lnTo>
                  <a:lnTo>
                    <a:pt x="14192542" y="11811000"/>
                  </a:lnTo>
                  <a:lnTo>
                    <a:pt x="14206486" y="11684000"/>
                  </a:lnTo>
                  <a:close/>
                </a:path>
                <a:path w="18021300" h="15113000">
                  <a:moveTo>
                    <a:pt x="14279942" y="11684000"/>
                  </a:moveTo>
                  <a:lnTo>
                    <a:pt x="14259805" y="11684000"/>
                  </a:lnTo>
                  <a:lnTo>
                    <a:pt x="14260941" y="11811000"/>
                  </a:lnTo>
                  <a:lnTo>
                    <a:pt x="14280603" y="11811000"/>
                  </a:lnTo>
                  <a:lnTo>
                    <a:pt x="14279942" y="11684000"/>
                  </a:lnTo>
                  <a:close/>
                </a:path>
                <a:path w="18021300" h="15113000">
                  <a:moveTo>
                    <a:pt x="14754059" y="11684000"/>
                  </a:moveTo>
                  <a:lnTo>
                    <a:pt x="14729620" y="11684000"/>
                  </a:lnTo>
                  <a:lnTo>
                    <a:pt x="14720403" y="11811000"/>
                  </a:lnTo>
                  <a:lnTo>
                    <a:pt x="14739493" y="11811000"/>
                  </a:lnTo>
                  <a:lnTo>
                    <a:pt x="14754059" y="11684000"/>
                  </a:lnTo>
                  <a:close/>
                </a:path>
                <a:path w="18021300" h="15113000">
                  <a:moveTo>
                    <a:pt x="14872042" y="11684000"/>
                  </a:moveTo>
                  <a:lnTo>
                    <a:pt x="14854786" y="11684000"/>
                  </a:lnTo>
                  <a:lnTo>
                    <a:pt x="14859939" y="11811000"/>
                  </a:lnTo>
                  <a:lnTo>
                    <a:pt x="14938590" y="11811000"/>
                  </a:lnTo>
                  <a:lnTo>
                    <a:pt x="14872042" y="11684000"/>
                  </a:lnTo>
                  <a:close/>
                </a:path>
                <a:path w="18021300" h="15113000">
                  <a:moveTo>
                    <a:pt x="15000608" y="11684000"/>
                  </a:moveTo>
                  <a:lnTo>
                    <a:pt x="14975610" y="11684000"/>
                  </a:lnTo>
                  <a:lnTo>
                    <a:pt x="14982085" y="11811000"/>
                  </a:lnTo>
                  <a:lnTo>
                    <a:pt x="15008929" y="11811000"/>
                  </a:lnTo>
                  <a:lnTo>
                    <a:pt x="15000608" y="11684000"/>
                  </a:lnTo>
                  <a:close/>
                </a:path>
                <a:path w="18021300" h="15113000">
                  <a:moveTo>
                    <a:pt x="15483680" y="11764804"/>
                  </a:moveTo>
                  <a:lnTo>
                    <a:pt x="15501289" y="11811000"/>
                  </a:lnTo>
                  <a:lnTo>
                    <a:pt x="15504312" y="11811000"/>
                  </a:lnTo>
                  <a:lnTo>
                    <a:pt x="15502495" y="11785590"/>
                  </a:lnTo>
                  <a:lnTo>
                    <a:pt x="15483680" y="11764804"/>
                  </a:lnTo>
                  <a:close/>
                </a:path>
                <a:path w="18021300" h="15113000">
                  <a:moveTo>
                    <a:pt x="15649847" y="11561531"/>
                  </a:moveTo>
                  <a:lnTo>
                    <a:pt x="15495231" y="11684000"/>
                  </a:lnTo>
                  <a:lnTo>
                    <a:pt x="15502495" y="11785590"/>
                  </a:lnTo>
                  <a:lnTo>
                    <a:pt x="15525496" y="11811000"/>
                  </a:lnTo>
                  <a:lnTo>
                    <a:pt x="15667672" y="11811000"/>
                  </a:lnTo>
                  <a:lnTo>
                    <a:pt x="15558769" y="11684000"/>
                  </a:lnTo>
                  <a:lnTo>
                    <a:pt x="15740278" y="11684000"/>
                  </a:lnTo>
                  <a:lnTo>
                    <a:pt x="15649847" y="11561531"/>
                  </a:lnTo>
                  <a:close/>
                </a:path>
                <a:path w="18021300" h="15113000">
                  <a:moveTo>
                    <a:pt x="16140744" y="11684000"/>
                  </a:moveTo>
                  <a:lnTo>
                    <a:pt x="16127514" y="11684000"/>
                  </a:lnTo>
                  <a:lnTo>
                    <a:pt x="16120184" y="11811000"/>
                  </a:lnTo>
                  <a:lnTo>
                    <a:pt x="16146652" y="11811000"/>
                  </a:lnTo>
                  <a:lnTo>
                    <a:pt x="16140744" y="11684000"/>
                  </a:lnTo>
                  <a:close/>
                </a:path>
                <a:path w="18021300" h="15113000">
                  <a:moveTo>
                    <a:pt x="16229404" y="11792079"/>
                  </a:moveTo>
                  <a:lnTo>
                    <a:pt x="16221290" y="11811000"/>
                  </a:lnTo>
                  <a:lnTo>
                    <a:pt x="16242474" y="11811000"/>
                  </a:lnTo>
                  <a:lnTo>
                    <a:pt x="16229404" y="11792079"/>
                  </a:lnTo>
                  <a:close/>
                </a:path>
                <a:path w="18021300" h="15113000">
                  <a:moveTo>
                    <a:pt x="16327170" y="11684000"/>
                  </a:moveTo>
                  <a:lnTo>
                    <a:pt x="16321125" y="11684000"/>
                  </a:lnTo>
                  <a:lnTo>
                    <a:pt x="16324148" y="11811000"/>
                  </a:lnTo>
                  <a:lnTo>
                    <a:pt x="16327170" y="11811000"/>
                  </a:lnTo>
                  <a:lnTo>
                    <a:pt x="16327170" y="11684000"/>
                  </a:lnTo>
                  <a:close/>
                </a:path>
                <a:path w="18021300" h="15113000">
                  <a:moveTo>
                    <a:pt x="16750715" y="11684000"/>
                  </a:moveTo>
                  <a:lnTo>
                    <a:pt x="16711383" y="11684000"/>
                  </a:lnTo>
                  <a:lnTo>
                    <a:pt x="16753738" y="11811000"/>
                  </a:lnTo>
                  <a:lnTo>
                    <a:pt x="16853560" y="11811000"/>
                  </a:lnTo>
                  <a:lnTo>
                    <a:pt x="16750715" y="11684000"/>
                  </a:lnTo>
                  <a:close/>
                </a:path>
                <a:path w="18021300" h="15113000">
                  <a:moveTo>
                    <a:pt x="16935246" y="11684000"/>
                  </a:moveTo>
                  <a:lnTo>
                    <a:pt x="16886834" y="11684000"/>
                  </a:lnTo>
                  <a:lnTo>
                    <a:pt x="16895914" y="11811000"/>
                  </a:lnTo>
                  <a:lnTo>
                    <a:pt x="16944327" y="11811000"/>
                  </a:lnTo>
                  <a:lnTo>
                    <a:pt x="16935246" y="11684000"/>
                  </a:lnTo>
                  <a:close/>
                </a:path>
                <a:path w="18021300" h="15113000">
                  <a:moveTo>
                    <a:pt x="17491887" y="11684000"/>
                  </a:moveTo>
                  <a:lnTo>
                    <a:pt x="17431385" y="11684000"/>
                  </a:lnTo>
                  <a:lnTo>
                    <a:pt x="17440452" y="11811000"/>
                  </a:lnTo>
                  <a:lnTo>
                    <a:pt x="17597780" y="11811000"/>
                  </a:lnTo>
                  <a:lnTo>
                    <a:pt x="17491887" y="11684000"/>
                  </a:lnTo>
                  <a:close/>
                </a:path>
                <a:path w="18021300" h="15113000">
                  <a:moveTo>
                    <a:pt x="16275748" y="11684000"/>
                  </a:moveTo>
                  <a:lnTo>
                    <a:pt x="16154742" y="11684000"/>
                  </a:lnTo>
                  <a:lnTo>
                    <a:pt x="16229404" y="11792079"/>
                  </a:lnTo>
                  <a:lnTo>
                    <a:pt x="16275748" y="11684000"/>
                  </a:lnTo>
                  <a:close/>
                </a:path>
                <a:path w="18021300" h="15113000">
                  <a:moveTo>
                    <a:pt x="15452877" y="11684000"/>
                  </a:moveTo>
                  <a:lnTo>
                    <a:pt x="15410535" y="11684000"/>
                  </a:lnTo>
                  <a:lnTo>
                    <a:pt x="15483680" y="11764804"/>
                  </a:lnTo>
                  <a:lnTo>
                    <a:pt x="15452877" y="11684000"/>
                  </a:lnTo>
                  <a:close/>
                </a:path>
                <a:path w="18021300" h="15113000">
                  <a:moveTo>
                    <a:pt x="13649844" y="11684000"/>
                  </a:moveTo>
                  <a:lnTo>
                    <a:pt x="13583285" y="11684000"/>
                  </a:lnTo>
                  <a:lnTo>
                    <a:pt x="13654893" y="11761080"/>
                  </a:lnTo>
                  <a:lnTo>
                    <a:pt x="13649844" y="11684000"/>
                  </a:lnTo>
                  <a:close/>
                </a:path>
                <a:path w="18021300" h="15113000">
                  <a:moveTo>
                    <a:pt x="7142581" y="11684000"/>
                  </a:moveTo>
                  <a:lnTo>
                    <a:pt x="7088124" y="11684000"/>
                  </a:lnTo>
                  <a:lnTo>
                    <a:pt x="7157097" y="11760196"/>
                  </a:lnTo>
                  <a:lnTo>
                    <a:pt x="7142581" y="11684000"/>
                  </a:lnTo>
                  <a:close/>
                </a:path>
                <a:path w="18021300" h="15113000">
                  <a:moveTo>
                    <a:pt x="5115661" y="11684000"/>
                  </a:moveTo>
                  <a:lnTo>
                    <a:pt x="5100548" y="11684000"/>
                  </a:lnTo>
                  <a:lnTo>
                    <a:pt x="5111955" y="11695971"/>
                  </a:lnTo>
                  <a:lnTo>
                    <a:pt x="5115661" y="11684000"/>
                  </a:lnTo>
                  <a:close/>
                </a:path>
                <a:path w="18021300" h="15113000">
                  <a:moveTo>
                    <a:pt x="124040" y="11557000"/>
                  </a:moveTo>
                  <a:lnTo>
                    <a:pt x="27798" y="11557000"/>
                  </a:lnTo>
                  <a:lnTo>
                    <a:pt x="20423" y="11684000"/>
                  </a:lnTo>
                  <a:lnTo>
                    <a:pt x="175467" y="11684000"/>
                  </a:lnTo>
                  <a:lnTo>
                    <a:pt x="158294" y="11593871"/>
                  </a:lnTo>
                  <a:lnTo>
                    <a:pt x="124040" y="11557000"/>
                  </a:lnTo>
                  <a:close/>
                </a:path>
                <a:path w="18021300" h="15113000">
                  <a:moveTo>
                    <a:pt x="245046" y="11557000"/>
                  </a:moveTo>
                  <a:lnTo>
                    <a:pt x="151269" y="11557000"/>
                  </a:lnTo>
                  <a:lnTo>
                    <a:pt x="158294" y="11593871"/>
                  </a:lnTo>
                  <a:lnTo>
                    <a:pt x="242023" y="11684000"/>
                  </a:lnTo>
                  <a:lnTo>
                    <a:pt x="290423" y="11684000"/>
                  </a:lnTo>
                  <a:lnTo>
                    <a:pt x="245046" y="11557000"/>
                  </a:lnTo>
                  <a:close/>
                </a:path>
                <a:path w="18021300" h="15113000">
                  <a:moveTo>
                    <a:pt x="1315974" y="11557000"/>
                  </a:moveTo>
                  <a:lnTo>
                    <a:pt x="1297825" y="11557000"/>
                  </a:lnTo>
                  <a:lnTo>
                    <a:pt x="1282700" y="11684000"/>
                  </a:lnTo>
                  <a:lnTo>
                    <a:pt x="1315974" y="11684000"/>
                  </a:lnTo>
                  <a:lnTo>
                    <a:pt x="1315974" y="11557000"/>
                  </a:lnTo>
                  <a:close/>
                </a:path>
                <a:path w="18021300" h="15113000">
                  <a:moveTo>
                    <a:pt x="1423755" y="11557000"/>
                  </a:moveTo>
                  <a:lnTo>
                    <a:pt x="1404557" y="11557000"/>
                  </a:lnTo>
                  <a:lnTo>
                    <a:pt x="1397660" y="11684000"/>
                  </a:lnTo>
                  <a:lnTo>
                    <a:pt x="1417847" y="11684000"/>
                  </a:lnTo>
                  <a:lnTo>
                    <a:pt x="1423755" y="11557000"/>
                  </a:lnTo>
                  <a:close/>
                </a:path>
                <a:path w="18021300" h="15113000">
                  <a:moveTo>
                    <a:pt x="1521701" y="11557000"/>
                  </a:moveTo>
                  <a:lnTo>
                    <a:pt x="1500517" y="11557000"/>
                  </a:lnTo>
                  <a:lnTo>
                    <a:pt x="1516353" y="11684000"/>
                  </a:lnTo>
                  <a:lnTo>
                    <a:pt x="1541409" y="11684000"/>
                  </a:lnTo>
                  <a:lnTo>
                    <a:pt x="1521701" y="11557000"/>
                  </a:lnTo>
                  <a:close/>
                </a:path>
                <a:path w="18021300" h="15113000">
                  <a:moveTo>
                    <a:pt x="2051429" y="11561537"/>
                  </a:moveTo>
                  <a:lnTo>
                    <a:pt x="1896821" y="11684000"/>
                  </a:lnTo>
                  <a:lnTo>
                    <a:pt x="2141867" y="11684000"/>
                  </a:lnTo>
                  <a:lnTo>
                    <a:pt x="2051429" y="11561537"/>
                  </a:lnTo>
                  <a:close/>
                </a:path>
                <a:path w="18021300" h="15113000">
                  <a:moveTo>
                    <a:pt x="2236743" y="11557000"/>
                  </a:moveTo>
                  <a:lnTo>
                    <a:pt x="2075319" y="11557000"/>
                  </a:lnTo>
                  <a:lnTo>
                    <a:pt x="2196325" y="11684000"/>
                  </a:lnTo>
                  <a:lnTo>
                    <a:pt x="2235276" y="11684000"/>
                  </a:lnTo>
                  <a:lnTo>
                    <a:pt x="2236743" y="11557000"/>
                  </a:lnTo>
                  <a:close/>
                </a:path>
                <a:path w="18021300" h="15113000">
                  <a:moveTo>
                    <a:pt x="2729485" y="11601841"/>
                  </a:moveTo>
                  <a:lnTo>
                    <a:pt x="2752966" y="11684000"/>
                  </a:lnTo>
                  <a:lnTo>
                    <a:pt x="2765710" y="11654280"/>
                  </a:lnTo>
                  <a:lnTo>
                    <a:pt x="2729485" y="11601841"/>
                  </a:lnTo>
                  <a:close/>
                </a:path>
                <a:path w="18021300" h="15113000">
                  <a:moveTo>
                    <a:pt x="2773177" y="11665090"/>
                  </a:moveTo>
                  <a:lnTo>
                    <a:pt x="2765069" y="11684000"/>
                  </a:lnTo>
                  <a:lnTo>
                    <a:pt x="2786240" y="11684000"/>
                  </a:lnTo>
                  <a:lnTo>
                    <a:pt x="2773177" y="11665090"/>
                  </a:lnTo>
                  <a:close/>
                </a:path>
                <a:path w="18021300" h="15113000">
                  <a:moveTo>
                    <a:pt x="2846740" y="11633185"/>
                  </a:moveTo>
                  <a:lnTo>
                    <a:pt x="2864891" y="11684000"/>
                  </a:lnTo>
                  <a:lnTo>
                    <a:pt x="2883052" y="11684000"/>
                  </a:lnTo>
                  <a:lnTo>
                    <a:pt x="2846740" y="11633185"/>
                  </a:lnTo>
                  <a:close/>
                </a:path>
                <a:path w="18021300" h="15113000">
                  <a:moveTo>
                    <a:pt x="3408681" y="11557000"/>
                  </a:moveTo>
                  <a:lnTo>
                    <a:pt x="3368176" y="11557000"/>
                  </a:lnTo>
                  <a:lnTo>
                    <a:pt x="3380320" y="11684000"/>
                  </a:lnTo>
                  <a:lnTo>
                    <a:pt x="3420596" y="11684000"/>
                  </a:lnTo>
                  <a:lnTo>
                    <a:pt x="3408681" y="11557000"/>
                  </a:lnTo>
                  <a:close/>
                </a:path>
                <a:path w="18021300" h="15113000">
                  <a:moveTo>
                    <a:pt x="3546850" y="11557000"/>
                  </a:moveTo>
                  <a:lnTo>
                    <a:pt x="3527757" y="11557000"/>
                  </a:lnTo>
                  <a:lnTo>
                    <a:pt x="3509276" y="11684000"/>
                  </a:lnTo>
                  <a:lnTo>
                    <a:pt x="3521367" y="11684000"/>
                  </a:lnTo>
                  <a:lnTo>
                    <a:pt x="3546850" y="11557000"/>
                  </a:lnTo>
                  <a:close/>
                </a:path>
                <a:path w="18021300" h="15113000">
                  <a:moveTo>
                    <a:pt x="4029608" y="11557000"/>
                  </a:moveTo>
                  <a:lnTo>
                    <a:pt x="3981208" y="11557000"/>
                  </a:lnTo>
                  <a:lnTo>
                    <a:pt x="3990289" y="11684000"/>
                  </a:lnTo>
                  <a:lnTo>
                    <a:pt x="4041711" y="11684000"/>
                  </a:lnTo>
                  <a:lnTo>
                    <a:pt x="4029608" y="11557000"/>
                  </a:lnTo>
                  <a:close/>
                </a:path>
                <a:path w="18021300" h="15113000">
                  <a:moveTo>
                    <a:pt x="4201575" y="11557000"/>
                  </a:moveTo>
                  <a:lnTo>
                    <a:pt x="4144568" y="11557000"/>
                  </a:lnTo>
                  <a:lnTo>
                    <a:pt x="4158654" y="11684000"/>
                  </a:lnTo>
                  <a:lnTo>
                    <a:pt x="4177845" y="11684000"/>
                  </a:lnTo>
                  <a:lnTo>
                    <a:pt x="4201575" y="11557000"/>
                  </a:lnTo>
                  <a:close/>
                </a:path>
                <a:path w="18021300" h="15113000">
                  <a:moveTo>
                    <a:pt x="4667935" y="11557000"/>
                  </a:moveTo>
                  <a:lnTo>
                    <a:pt x="4661890" y="11557000"/>
                  </a:lnTo>
                  <a:lnTo>
                    <a:pt x="4640191" y="11684000"/>
                  </a:lnTo>
                  <a:lnTo>
                    <a:pt x="4654510" y="11684000"/>
                  </a:lnTo>
                  <a:lnTo>
                    <a:pt x="4667935" y="11557000"/>
                  </a:lnTo>
                  <a:close/>
                </a:path>
                <a:path w="18021300" h="15113000">
                  <a:moveTo>
                    <a:pt x="4755667" y="11557000"/>
                  </a:moveTo>
                  <a:lnTo>
                    <a:pt x="4716335" y="11557000"/>
                  </a:lnTo>
                  <a:lnTo>
                    <a:pt x="4734483" y="11684000"/>
                  </a:lnTo>
                  <a:lnTo>
                    <a:pt x="4773110" y="11684000"/>
                  </a:lnTo>
                  <a:lnTo>
                    <a:pt x="4755667" y="11557000"/>
                  </a:lnTo>
                  <a:close/>
                </a:path>
                <a:path w="18021300" h="15113000">
                  <a:moveTo>
                    <a:pt x="4844578" y="11557000"/>
                  </a:moveTo>
                  <a:lnTo>
                    <a:pt x="4800051" y="11557000"/>
                  </a:lnTo>
                  <a:lnTo>
                    <a:pt x="4820329" y="11684000"/>
                  </a:lnTo>
                  <a:lnTo>
                    <a:pt x="4844578" y="11557000"/>
                  </a:lnTo>
                  <a:close/>
                </a:path>
                <a:path w="18021300" h="15113000">
                  <a:moveTo>
                    <a:pt x="5236679" y="11557000"/>
                  </a:moveTo>
                  <a:lnTo>
                    <a:pt x="5212473" y="11557000"/>
                  </a:lnTo>
                  <a:lnTo>
                    <a:pt x="5205051" y="11684000"/>
                  </a:lnTo>
                  <a:lnTo>
                    <a:pt x="5289621" y="11684000"/>
                  </a:lnTo>
                  <a:lnTo>
                    <a:pt x="5283095" y="11605714"/>
                  </a:lnTo>
                  <a:lnTo>
                    <a:pt x="5236679" y="11557000"/>
                  </a:lnTo>
                  <a:close/>
                </a:path>
                <a:path w="18021300" h="15113000">
                  <a:moveTo>
                    <a:pt x="5283095" y="11605714"/>
                  </a:moveTo>
                  <a:lnTo>
                    <a:pt x="5289621" y="11684000"/>
                  </a:lnTo>
                  <a:lnTo>
                    <a:pt x="5357685" y="11684000"/>
                  </a:lnTo>
                  <a:lnTo>
                    <a:pt x="5283095" y="11605714"/>
                  </a:lnTo>
                  <a:close/>
                </a:path>
                <a:path w="18021300" h="15113000">
                  <a:moveTo>
                    <a:pt x="5361992" y="11557000"/>
                  </a:moveTo>
                  <a:lnTo>
                    <a:pt x="5279034" y="11557000"/>
                  </a:lnTo>
                  <a:lnTo>
                    <a:pt x="5283095" y="11605714"/>
                  </a:lnTo>
                  <a:lnTo>
                    <a:pt x="5357685" y="11684000"/>
                  </a:lnTo>
                  <a:lnTo>
                    <a:pt x="5382692" y="11684000"/>
                  </a:lnTo>
                  <a:lnTo>
                    <a:pt x="5361992" y="11557000"/>
                  </a:lnTo>
                  <a:close/>
                </a:path>
                <a:path w="18021300" h="15113000">
                  <a:moveTo>
                    <a:pt x="5479827" y="11557000"/>
                  </a:moveTo>
                  <a:lnTo>
                    <a:pt x="5439371" y="11557000"/>
                  </a:lnTo>
                  <a:lnTo>
                    <a:pt x="5439371" y="11684000"/>
                  </a:lnTo>
                  <a:lnTo>
                    <a:pt x="5466450" y="11684000"/>
                  </a:lnTo>
                  <a:lnTo>
                    <a:pt x="5479827" y="11557000"/>
                  </a:lnTo>
                  <a:close/>
                </a:path>
                <a:path w="18021300" h="15113000">
                  <a:moveTo>
                    <a:pt x="6561160" y="11557000"/>
                  </a:moveTo>
                  <a:lnTo>
                    <a:pt x="6540550" y="11557000"/>
                  </a:lnTo>
                  <a:lnTo>
                    <a:pt x="6543859" y="11684000"/>
                  </a:lnTo>
                  <a:lnTo>
                    <a:pt x="6573824" y="11684000"/>
                  </a:lnTo>
                  <a:lnTo>
                    <a:pt x="6561160" y="11557000"/>
                  </a:lnTo>
                  <a:close/>
                </a:path>
                <a:path w="18021300" h="15113000">
                  <a:moveTo>
                    <a:pt x="6617180" y="11557000"/>
                  </a:moveTo>
                  <a:lnTo>
                    <a:pt x="6578366" y="11557000"/>
                  </a:lnTo>
                  <a:lnTo>
                    <a:pt x="6574960" y="11684000"/>
                  </a:lnTo>
                  <a:lnTo>
                    <a:pt x="6604088" y="11684000"/>
                  </a:lnTo>
                  <a:lnTo>
                    <a:pt x="6617180" y="11557000"/>
                  </a:lnTo>
                  <a:close/>
                </a:path>
                <a:path w="18021300" h="15113000">
                  <a:moveTo>
                    <a:pt x="6676694" y="11557000"/>
                  </a:moveTo>
                  <a:lnTo>
                    <a:pt x="6641097" y="11557000"/>
                  </a:lnTo>
                  <a:lnTo>
                    <a:pt x="6652488" y="11684000"/>
                  </a:lnTo>
                  <a:lnTo>
                    <a:pt x="6682740" y="11684000"/>
                  </a:lnTo>
                  <a:lnTo>
                    <a:pt x="6676694" y="11557000"/>
                  </a:lnTo>
                  <a:close/>
                </a:path>
                <a:path w="18021300" h="15113000">
                  <a:moveTo>
                    <a:pt x="6808520" y="11557000"/>
                  </a:moveTo>
                  <a:lnTo>
                    <a:pt x="6685762" y="11557000"/>
                  </a:lnTo>
                  <a:lnTo>
                    <a:pt x="6797700" y="11684000"/>
                  </a:lnTo>
                  <a:lnTo>
                    <a:pt x="6800345" y="11684000"/>
                  </a:lnTo>
                  <a:lnTo>
                    <a:pt x="6808520" y="11557000"/>
                  </a:lnTo>
                  <a:close/>
                </a:path>
                <a:path w="18021300" h="15113000">
                  <a:moveTo>
                    <a:pt x="7342238" y="11430000"/>
                  </a:moveTo>
                  <a:lnTo>
                    <a:pt x="7336193" y="11430000"/>
                  </a:lnTo>
                  <a:lnTo>
                    <a:pt x="7175855" y="11557000"/>
                  </a:lnTo>
                  <a:lnTo>
                    <a:pt x="7184936" y="11684000"/>
                  </a:lnTo>
                  <a:lnTo>
                    <a:pt x="7236358" y="11684000"/>
                  </a:lnTo>
                  <a:lnTo>
                    <a:pt x="7230300" y="11557000"/>
                  </a:lnTo>
                  <a:lnTo>
                    <a:pt x="7366444" y="11557000"/>
                  </a:lnTo>
                  <a:lnTo>
                    <a:pt x="7342238" y="11430000"/>
                  </a:lnTo>
                  <a:close/>
                </a:path>
                <a:path w="18021300" h="15113000">
                  <a:moveTo>
                    <a:pt x="7327112" y="11557000"/>
                  </a:moveTo>
                  <a:lnTo>
                    <a:pt x="7278712" y="11557000"/>
                  </a:lnTo>
                  <a:lnTo>
                    <a:pt x="7375512" y="11684000"/>
                  </a:lnTo>
                  <a:lnTo>
                    <a:pt x="7420902" y="11684000"/>
                  </a:lnTo>
                  <a:lnTo>
                    <a:pt x="7327112" y="11557000"/>
                  </a:lnTo>
                  <a:close/>
                </a:path>
                <a:path w="18021300" h="15113000">
                  <a:moveTo>
                    <a:pt x="7912876" y="11557000"/>
                  </a:moveTo>
                  <a:lnTo>
                    <a:pt x="7889853" y="11557000"/>
                  </a:lnTo>
                  <a:lnTo>
                    <a:pt x="7880731" y="11684000"/>
                  </a:lnTo>
                  <a:lnTo>
                    <a:pt x="7905736" y="11684000"/>
                  </a:lnTo>
                  <a:lnTo>
                    <a:pt x="7912876" y="11557000"/>
                  </a:lnTo>
                  <a:close/>
                </a:path>
                <a:path w="18021300" h="15113000">
                  <a:moveTo>
                    <a:pt x="7980565" y="11557000"/>
                  </a:moveTo>
                  <a:lnTo>
                    <a:pt x="7974507" y="11557000"/>
                  </a:lnTo>
                  <a:lnTo>
                    <a:pt x="7941233" y="11684000"/>
                  </a:lnTo>
                  <a:lnTo>
                    <a:pt x="7953336" y="11684000"/>
                  </a:lnTo>
                  <a:lnTo>
                    <a:pt x="7982813" y="11560253"/>
                  </a:lnTo>
                  <a:lnTo>
                    <a:pt x="7980565" y="11557000"/>
                  </a:lnTo>
                  <a:close/>
                </a:path>
                <a:path w="18021300" h="15113000">
                  <a:moveTo>
                    <a:pt x="7985722" y="11564465"/>
                  </a:moveTo>
                  <a:lnTo>
                    <a:pt x="8019897" y="11684000"/>
                  </a:lnTo>
                  <a:lnTo>
                    <a:pt x="8035023" y="11684000"/>
                  </a:lnTo>
                  <a:lnTo>
                    <a:pt x="7999354" y="11584197"/>
                  </a:lnTo>
                  <a:lnTo>
                    <a:pt x="7985722" y="11564465"/>
                  </a:lnTo>
                  <a:close/>
                </a:path>
                <a:path w="18021300" h="15113000">
                  <a:moveTo>
                    <a:pt x="8089468" y="11557000"/>
                  </a:moveTo>
                  <a:lnTo>
                    <a:pt x="7989633" y="11557000"/>
                  </a:lnTo>
                  <a:lnTo>
                    <a:pt x="7999354" y="11584197"/>
                  </a:lnTo>
                  <a:lnTo>
                    <a:pt x="8068297" y="11684000"/>
                  </a:lnTo>
                  <a:lnTo>
                    <a:pt x="8074342" y="11684000"/>
                  </a:lnTo>
                  <a:lnTo>
                    <a:pt x="8089468" y="11557000"/>
                  </a:lnTo>
                  <a:close/>
                </a:path>
                <a:path w="18021300" h="15113000">
                  <a:moveTo>
                    <a:pt x="8615857" y="11557000"/>
                  </a:moveTo>
                  <a:lnTo>
                    <a:pt x="8461578" y="11557000"/>
                  </a:lnTo>
                  <a:lnTo>
                    <a:pt x="8567458" y="11684000"/>
                  </a:lnTo>
                  <a:lnTo>
                    <a:pt x="8624938" y="11684000"/>
                  </a:lnTo>
                  <a:lnTo>
                    <a:pt x="8615857" y="11557000"/>
                  </a:lnTo>
                  <a:close/>
                </a:path>
                <a:path w="18021300" h="15113000">
                  <a:moveTo>
                    <a:pt x="9848640" y="11557000"/>
                  </a:moveTo>
                  <a:lnTo>
                    <a:pt x="9812151" y="11557000"/>
                  </a:lnTo>
                  <a:lnTo>
                    <a:pt x="9802509" y="11684000"/>
                  </a:lnTo>
                  <a:lnTo>
                    <a:pt x="9838524" y="11684000"/>
                  </a:lnTo>
                  <a:lnTo>
                    <a:pt x="9848640" y="11557000"/>
                  </a:lnTo>
                  <a:close/>
                </a:path>
                <a:path w="18021300" h="15113000">
                  <a:moveTo>
                    <a:pt x="9892790" y="11557000"/>
                  </a:moveTo>
                  <a:lnTo>
                    <a:pt x="9858756" y="11557000"/>
                  </a:lnTo>
                  <a:lnTo>
                    <a:pt x="9868306" y="11684000"/>
                  </a:lnTo>
                  <a:lnTo>
                    <a:pt x="9894020" y="11684000"/>
                  </a:lnTo>
                  <a:lnTo>
                    <a:pt x="9892790" y="11557000"/>
                  </a:lnTo>
                  <a:close/>
                </a:path>
                <a:path w="18021300" h="15113000">
                  <a:moveTo>
                    <a:pt x="9977221" y="11557000"/>
                  </a:moveTo>
                  <a:lnTo>
                    <a:pt x="9943947" y="11557000"/>
                  </a:lnTo>
                  <a:lnTo>
                    <a:pt x="9946957" y="11684000"/>
                  </a:lnTo>
                  <a:lnTo>
                    <a:pt x="9986302" y="11684000"/>
                  </a:lnTo>
                  <a:lnTo>
                    <a:pt x="9977221" y="11557000"/>
                  </a:lnTo>
                  <a:close/>
                </a:path>
                <a:path w="18021300" h="15113000">
                  <a:moveTo>
                    <a:pt x="10053363" y="11557000"/>
                  </a:moveTo>
                  <a:lnTo>
                    <a:pt x="10003878" y="11557000"/>
                  </a:lnTo>
                  <a:lnTo>
                    <a:pt x="9995369" y="11684000"/>
                  </a:lnTo>
                  <a:lnTo>
                    <a:pt x="10031666" y="11684000"/>
                  </a:lnTo>
                  <a:lnTo>
                    <a:pt x="10053363" y="11557000"/>
                  </a:lnTo>
                  <a:close/>
                </a:path>
                <a:path w="18021300" h="15113000">
                  <a:moveTo>
                    <a:pt x="10434027" y="11557000"/>
                  </a:moveTo>
                  <a:lnTo>
                    <a:pt x="10427970" y="11557000"/>
                  </a:lnTo>
                  <a:lnTo>
                    <a:pt x="10385615" y="11684000"/>
                  </a:lnTo>
                  <a:lnTo>
                    <a:pt x="10494530" y="11684000"/>
                  </a:lnTo>
                  <a:lnTo>
                    <a:pt x="10434027" y="11557000"/>
                  </a:lnTo>
                  <a:close/>
                </a:path>
                <a:path w="18021300" h="15113000">
                  <a:moveTo>
                    <a:pt x="10521759" y="11557000"/>
                  </a:moveTo>
                  <a:lnTo>
                    <a:pt x="10485450" y="11557000"/>
                  </a:lnTo>
                  <a:lnTo>
                    <a:pt x="10497553" y="11684000"/>
                  </a:lnTo>
                  <a:lnTo>
                    <a:pt x="10545965" y="11684000"/>
                  </a:lnTo>
                  <a:lnTo>
                    <a:pt x="10532137" y="11567891"/>
                  </a:lnTo>
                  <a:lnTo>
                    <a:pt x="10521759" y="11557000"/>
                  </a:lnTo>
                  <a:close/>
                </a:path>
                <a:path w="18021300" h="15113000">
                  <a:moveTo>
                    <a:pt x="10547238" y="11583741"/>
                  </a:moveTo>
                  <a:lnTo>
                    <a:pt x="10597388" y="11684000"/>
                  </a:lnTo>
                  <a:lnTo>
                    <a:pt x="10642765" y="11684000"/>
                  </a:lnTo>
                  <a:lnTo>
                    <a:pt x="10547238" y="11583741"/>
                  </a:lnTo>
                  <a:close/>
                </a:path>
                <a:path w="18021300" h="15113000">
                  <a:moveTo>
                    <a:pt x="11156910" y="11557000"/>
                  </a:moveTo>
                  <a:lnTo>
                    <a:pt x="11136209" y="11557000"/>
                  </a:lnTo>
                  <a:lnTo>
                    <a:pt x="11130962" y="11684000"/>
                  </a:lnTo>
                  <a:lnTo>
                    <a:pt x="11155162" y="11684000"/>
                  </a:lnTo>
                  <a:lnTo>
                    <a:pt x="11156910" y="11557000"/>
                  </a:lnTo>
                  <a:close/>
                </a:path>
                <a:path w="18021300" h="15113000">
                  <a:moveTo>
                    <a:pt x="11246296" y="11557000"/>
                  </a:moveTo>
                  <a:lnTo>
                    <a:pt x="11217939" y="11557000"/>
                  </a:lnTo>
                  <a:lnTo>
                    <a:pt x="11205464" y="11684000"/>
                  </a:lnTo>
                  <a:lnTo>
                    <a:pt x="11235617" y="11684000"/>
                  </a:lnTo>
                  <a:lnTo>
                    <a:pt x="11246296" y="11557000"/>
                  </a:lnTo>
                  <a:close/>
                </a:path>
                <a:path w="18021300" h="15113000">
                  <a:moveTo>
                    <a:pt x="11713692" y="11557000"/>
                  </a:moveTo>
                  <a:lnTo>
                    <a:pt x="11695557" y="11557000"/>
                  </a:lnTo>
                  <a:lnTo>
                    <a:pt x="11672582" y="11684000"/>
                  </a:lnTo>
                  <a:lnTo>
                    <a:pt x="11696487" y="11684000"/>
                  </a:lnTo>
                  <a:lnTo>
                    <a:pt x="11713692" y="11557000"/>
                  </a:lnTo>
                  <a:close/>
                </a:path>
                <a:path w="18021300" h="15113000">
                  <a:moveTo>
                    <a:pt x="11835461" y="11557000"/>
                  </a:moveTo>
                  <a:lnTo>
                    <a:pt x="11803651" y="11557000"/>
                  </a:lnTo>
                  <a:lnTo>
                    <a:pt x="11814662" y="11684000"/>
                  </a:lnTo>
                  <a:lnTo>
                    <a:pt x="11846243" y="11684000"/>
                  </a:lnTo>
                  <a:lnTo>
                    <a:pt x="11835461" y="11557000"/>
                  </a:lnTo>
                  <a:close/>
                </a:path>
                <a:path w="18021300" h="15113000">
                  <a:moveTo>
                    <a:pt x="11907304" y="11557000"/>
                  </a:moveTo>
                  <a:lnTo>
                    <a:pt x="11886133" y="11557000"/>
                  </a:lnTo>
                  <a:lnTo>
                    <a:pt x="11889168" y="11684000"/>
                  </a:lnTo>
                  <a:lnTo>
                    <a:pt x="11918797" y="11684000"/>
                  </a:lnTo>
                  <a:lnTo>
                    <a:pt x="11907304" y="11557000"/>
                  </a:lnTo>
                  <a:close/>
                </a:path>
                <a:path w="18021300" h="15113000">
                  <a:moveTo>
                    <a:pt x="11990797" y="11557000"/>
                  </a:moveTo>
                  <a:lnTo>
                    <a:pt x="11961761" y="11557000"/>
                  </a:lnTo>
                  <a:lnTo>
                    <a:pt x="11945174" y="11684000"/>
                  </a:lnTo>
                  <a:lnTo>
                    <a:pt x="11973877" y="11684000"/>
                  </a:lnTo>
                  <a:lnTo>
                    <a:pt x="11990797" y="11557000"/>
                  </a:lnTo>
                  <a:close/>
                </a:path>
                <a:path w="18021300" h="15113000">
                  <a:moveTo>
                    <a:pt x="12621260" y="11557000"/>
                  </a:moveTo>
                  <a:lnTo>
                    <a:pt x="12364123" y="11557000"/>
                  </a:lnTo>
                  <a:lnTo>
                    <a:pt x="12479083" y="11684000"/>
                  </a:lnTo>
                  <a:lnTo>
                    <a:pt x="12575882" y="11684000"/>
                  </a:lnTo>
                  <a:lnTo>
                    <a:pt x="12621260" y="11557000"/>
                  </a:lnTo>
                  <a:close/>
                </a:path>
                <a:path w="18021300" h="15113000">
                  <a:moveTo>
                    <a:pt x="13096227" y="11557000"/>
                  </a:moveTo>
                  <a:lnTo>
                    <a:pt x="13064461" y="11557000"/>
                  </a:lnTo>
                  <a:lnTo>
                    <a:pt x="13059070" y="11684000"/>
                  </a:lnTo>
                  <a:lnTo>
                    <a:pt x="13082613" y="11684000"/>
                  </a:lnTo>
                  <a:lnTo>
                    <a:pt x="13096227" y="11557000"/>
                  </a:lnTo>
                  <a:close/>
                </a:path>
                <a:path w="18021300" h="15113000">
                  <a:moveTo>
                    <a:pt x="13171289" y="11557000"/>
                  </a:moveTo>
                  <a:lnTo>
                    <a:pt x="13145529" y="11557000"/>
                  </a:lnTo>
                  <a:lnTo>
                    <a:pt x="13144252" y="11684000"/>
                  </a:lnTo>
                  <a:lnTo>
                    <a:pt x="13162788" y="11684000"/>
                  </a:lnTo>
                  <a:lnTo>
                    <a:pt x="13171289" y="11557000"/>
                  </a:lnTo>
                  <a:close/>
                </a:path>
                <a:path w="18021300" h="15113000">
                  <a:moveTo>
                    <a:pt x="13274719" y="11557000"/>
                  </a:moveTo>
                  <a:lnTo>
                    <a:pt x="13214210" y="11557000"/>
                  </a:lnTo>
                  <a:lnTo>
                    <a:pt x="13220255" y="11684000"/>
                  </a:lnTo>
                  <a:lnTo>
                    <a:pt x="13265642" y="11684000"/>
                  </a:lnTo>
                  <a:lnTo>
                    <a:pt x="13274719" y="11557000"/>
                  </a:lnTo>
                  <a:close/>
                </a:path>
                <a:path w="18021300" h="15113000">
                  <a:moveTo>
                    <a:pt x="13704303" y="11557000"/>
                  </a:moveTo>
                  <a:lnTo>
                    <a:pt x="13664971" y="11557000"/>
                  </a:lnTo>
                  <a:lnTo>
                    <a:pt x="13707325" y="11684000"/>
                  </a:lnTo>
                  <a:lnTo>
                    <a:pt x="13807160" y="11684000"/>
                  </a:lnTo>
                  <a:lnTo>
                    <a:pt x="13704303" y="11557000"/>
                  </a:lnTo>
                  <a:close/>
                </a:path>
                <a:path w="18021300" h="15113000">
                  <a:moveTo>
                    <a:pt x="13888847" y="11557000"/>
                  </a:moveTo>
                  <a:lnTo>
                    <a:pt x="13840434" y="11557000"/>
                  </a:lnTo>
                  <a:lnTo>
                    <a:pt x="13852525" y="11684000"/>
                  </a:lnTo>
                  <a:lnTo>
                    <a:pt x="13900937" y="11684000"/>
                  </a:lnTo>
                  <a:lnTo>
                    <a:pt x="13888847" y="11557000"/>
                  </a:lnTo>
                  <a:close/>
                </a:path>
                <a:path w="18021300" h="15113000">
                  <a:moveTo>
                    <a:pt x="15074734" y="11557000"/>
                  </a:moveTo>
                  <a:lnTo>
                    <a:pt x="15012899" y="11557000"/>
                  </a:lnTo>
                  <a:lnTo>
                    <a:pt x="15002129" y="11684000"/>
                  </a:lnTo>
                  <a:lnTo>
                    <a:pt x="15120112" y="11684000"/>
                  </a:lnTo>
                  <a:lnTo>
                    <a:pt x="15074734" y="11557000"/>
                  </a:lnTo>
                  <a:close/>
                </a:path>
                <a:path w="18021300" h="15113000">
                  <a:moveTo>
                    <a:pt x="15221070" y="11557000"/>
                  </a:moveTo>
                  <a:lnTo>
                    <a:pt x="15187560" y="11557000"/>
                  </a:lnTo>
                  <a:lnTo>
                    <a:pt x="15177579" y="11684000"/>
                  </a:lnTo>
                  <a:lnTo>
                    <a:pt x="15212610" y="11684000"/>
                  </a:lnTo>
                  <a:lnTo>
                    <a:pt x="15221070" y="11557000"/>
                  </a:lnTo>
                  <a:close/>
                </a:path>
                <a:path w="18021300" h="15113000">
                  <a:moveTo>
                    <a:pt x="15818929" y="11557000"/>
                  </a:moveTo>
                  <a:lnTo>
                    <a:pt x="15673730" y="11557000"/>
                  </a:lnTo>
                  <a:lnTo>
                    <a:pt x="15794736" y="11684000"/>
                  </a:lnTo>
                  <a:lnTo>
                    <a:pt x="15834067" y="11684000"/>
                  </a:lnTo>
                  <a:lnTo>
                    <a:pt x="15818929" y="11557000"/>
                  </a:lnTo>
                  <a:close/>
                </a:path>
                <a:path w="18021300" h="15113000">
                  <a:moveTo>
                    <a:pt x="16363480" y="11557000"/>
                  </a:moveTo>
                  <a:lnTo>
                    <a:pt x="16348354" y="11557000"/>
                  </a:lnTo>
                  <a:lnTo>
                    <a:pt x="16405834" y="11684000"/>
                  </a:lnTo>
                  <a:lnTo>
                    <a:pt x="16423982" y="11684000"/>
                  </a:lnTo>
                  <a:lnTo>
                    <a:pt x="16363480" y="11557000"/>
                  </a:lnTo>
                  <a:close/>
                </a:path>
                <a:path w="18021300" h="15113000">
                  <a:moveTo>
                    <a:pt x="16512418" y="11557000"/>
                  </a:moveTo>
                  <a:lnTo>
                    <a:pt x="16469978" y="11557000"/>
                  </a:lnTo>
                  <a:lnTo>
                    <a:pt x="16490915" y="11684000"/>
                  </a:lnTo>
                  <a:lnTo>
                    <a:pt x="16512418" y="11557000"/>
                  </a:lnTo>
                  <a:close/>
                </a:path>
                <a:path w="18021300" h="15113000">
                  <a:moveTo>
                    <a:pt x="16993290" y="11557000"/>
                  </a:moveTo>
                  <a:lnTo>
                    <a:pt x="16953395" y="11557000"/>
                  </a:lnTo>
                  <a:lnTo>
                    <a:pt x="16963558" y="11684000"/>
                  </a:lnTo>
                  <a:lnTo>
                    <a:pt x="17004069" y="11684000"/>
                  </a:lnTo>
                  <a:lnTo>
                    <a:pt x="16993290" y="11557000"/>
                  </a:lnTo>
                  <a:close/>
                </a:path>
                <a:path w="18021300" h="15113000">
                  <a:moveTo>
                    <a:pt x="17152691" y="11557000"/>
                  </a:moveTo>
                  <a:lnTo>
                    <a:pt x="17130749" y="11557000"/>
                  </a:lnTo>
                  <a:lnTo>
                    <a:pt x="17123237" y="11684000"/>
                  </a:lnTo>
                  <a:lnTo>
                    <a:pt x="17142245" y="11684000"/>
                  </a:lnTo>
                  <a:lnTo>
                    <a:pt x="17152691" y="11557000"/>
                  </a:lnTo>
                  <a:close/>
                </a:path>
                <a:path w="18021300" h="15113000">
                  <a:moveTo>
                    <a:pt x="17584913" y="11557000"/>
                  </a:moveTo>
                  <a:lnTo>
                    <a:pt x="17533861" y="11557000"/>
                  </a:lnTo>
                  <a:lnTo>
                    <a:pt x="17522755" y="11684000"/>
                  </a:lnTo>
                  <a:lnTo>
                    <a:pt x="17574043" y="11684000"/>
                  </a:lnTo>
                  <a:lnTo>
                    <a:pt x="17584913" y="11557000"/>
                  </a:lnTo>
                  <a:close/>
                </a:path>
                <a:path w="18021300" h="15113000">
                  <a:moveTo>
                    <a:pt x="17646180" y="11557000"/>
                  </a:moveTo>
                  <a:lnTo>
                    <a:pt x="17624996" y="11557000"/>
                  </a:lnTo>
                  <a:lnTo>
                    <a:pt x="17612513" y="11684000"/>
                  </a:lnTo>
                  <a:lnTo>
                    <a:pt x="17721808" y="11684000"/>
                  </a:lnTo>
                  <a:lnTo>
                    <a:pt x="17711317" y="11628959"/>
                  </a:lnTo>
                  <a:lnTo>
                    <a:pt x="17646180" y="11557000"/>
                  </a:lnTo>
                  <a:close/>
                </a:path>
                <a:path w="18021300" h="15113000">
                  <a:moveTo>
                    <a:pt x="17809540" y="11557000"/>
                  </a:moveTo>
                  <a:lnTo>
                    <a:pt x="17697602" y="11557000"/>
                  </a:lnTo>
                  <a:lnTo>
                    <a:pt x="17711317" y="11628959"/>
                  </a:lnTo>
                  <a:lnTo>
                    <a:pt x="17761140" y="11684000"/>
                  </a:lnTo>
                  <a:lnTo>
                    <a:pt x="17767185" y="11684000"/>
                  </a:lnTo>
                  <a:lnTo>
                    <a:pt x="17809540" y="11557000"/>
                  </a:lnTo>
                  <a:close/>
                </a:path>
                <a:path w="18021300" h="15113000">
                  <a:moveTo>
                    <a:pt x="2801751" y="11570228"/>
                  </a:moveTo>
                  <a:lnTo>
                    <a:pt x="2765710" y="11654280"/>
                  </a:lnTo>
                  <a:lnTo>
                    <a:pt x="2773177" y="11665090"/>
                  </a:lnTo>
                  <a:lnTo>
                    <a:pt x="2809315" y="11580813"/>
                  </a:lnTo>
                  <a:lnTo>
                    <a:pt x="2801751" y="11570228"/>
                  </a:lnTo>
                  <a:close/>
                </a:path>
                <a:path w="18021300" h="15113000">
                  <a:moveTo>
                    <a:pt x="2819527" y="11557000"/>
                  </a:moveTo>
                  <a:lnTo>
                    <a:pt x="2809315" y="11580813"/>
                  </a:lnTo>
                  <a:lnTo>
                    <a:pt x="2846740" y="11633185"/>
                  </a:lnTo>
                  <a:lnTo>
                    <a:pt x="2819527" y="11557000"/>
                  </a:lnTo>
                  <a:close/>
                </a:path>
                <a:path w="18021300" h="15113000">
                  <a:moveTo>
                    <a:pt x="17697602" y="11557000"/>
                  </a:moveTo>
                  <a:lnTo>
                    <a:pt x="17646180" y="11557000"/>
                  </a:lnTo>
                  <a:lnTo>
                    <a:pt x="17711317" y="11628959"/>
                  </a:lnTo>
                  <a:lnTo>
                    <a:pt x="17697602" y="11557000"/>
                  </a:lnTo>
                  <a:close/>
                </a:path>
                <a:path w="18021300" h="15113000">
                  <a:moveTo>
                    <a:pt x="2716669" y="11557000"/>
                  </a:moveTo>
                  <a:lnTo>
                    <a:pt x="2698508" y="11557000"/>
                  </a:lnTo>
                  <a:lnTo>
                    <a:pt x="2729485" y="11601841"/>
                  </a:lnTo>
                  <a:lnTo>
                    <a:pt x="2716669" y="11557000"/>
                  </a:lnTo>
                  <a:close/>
                </a:path>
                <a:path w="18021300" h="15113000">
                  <a:moveTo>
                    <a:pt x="151269" y="11557000"/>
                  </a:moveTo>
                  <a:lnTo>
                    <a:pt x="124040" y="11557000"/>
                  </a:lnTo>
                  <a:lnTo>
                    <a:pt x="158294" y="11593871"/>
                  </a:lnTo>
                  <a:lnTo>
                    <a:pt x="151269" y="11557000"/>
                  </a:lnTo>
                  <a:close/>
                </a:path>
                <a:path w="18021300" h="15113000">
                  <a:moveTo>
                    <a:pt x="7989633" y="11557000"/>
                  </a:moveTo>
                  <a:lnTo>
                    <a:pt x="7983588" y="11557000"/>
                  </a:lnTo>
                  <a:lnTo>
                    <a:pt x="7985722" y="11564465"/>
                  </a:lnTo>
                  <a:lnTo>
                    <a:pt x="7999354" y="11584197"/>
                  </a:lnTo>
                  <a:lnTo>
                    <a:pt x="7989633" y="11557000"/>
                  </a:lnTo>
                  <a:close/>
                </a:path>
                <a:path w="18021300" h="15113000">
                  <a:moveTo>
                    <a:pt x="10533862" y="11557000"/>
                  </a:moveTo>
                  <a:lnTo>
                    <a:pt x="10530840" y="11557000"/>
                  </a:lnTo>
                  <a:lnTo>
                    <a:pt x="10532137" y="11567891"/>
                  </a:lnTo>
                  <a:lnTo>
                    <a:pt x="10547238" y="11583741"/>
                  </a:lnTo>
                  <a:lnTo>
                    <a:pt x="10533862" y="11557000"/>
                  </a:lnTo>
                  <a:close/>
                </a:path>
                <a:path w="18021300" h="15113000">
                  <a:moveTo>
                    <a:pt x="2807423" y="11557000"/>
                  </a:moveTo>
                  <a:lnTo>
                    <a:pt x="2792298" y="11557000"/>
                  </a:lnTo>
                  <a:lnTo>
                    <a:pt x="2801751" y="11570228"/>
                  </a:lnTo>
                  <a:lnTo>
                    <a:pt x="2807423" y="11557000"/>
                  </a:lnTo>
                  <a:close/>
                </a:path>
                <a:path w="18021300" h="15113000">
                  <a:moveTo>
                    <a:pt x="7983588" y="11557000"/>
                  </a:moveTo>
                  <a:lnTo>
                    <a:pt x="7982813" y="11560253"/>
                  </a:lnTo>
                  <a:lnTo>
                    <a:pt x="7985722" y="11564465"/>
                  </a:lnTo>
                  <a:lnTo>
                    <a:pt x="7983588" y="11557000"/>
                  </a:lnTo>
                  <a:close/>
                </a:path>
                <a:path w="18021300" h="15113000">
                  <a:moveTo>
                    <a:pt x="2057158" y="11557000"/>
                  </a:moveTo>
                  <a:lnTo>
                    <a:pt x="2048078" y="11557000"/>
                  </a:lnTo>
                  <a:lnTo>
                    <a:pt x="2051429" y="11561537"/>
                  </a:lnTo>
                  <a:lnTo>
                    <a:pt x="2057158" y="11557000"/>
                  </a:lnTo>
                  <a:close/>
                </a:path>
                <a:path w="18021300" h="15113000">
                  <a:moveTo>
                    <a:pt x="15655569" y="11557000"/>
                  </a:moveTo>
                  <a:lnTo>
                    <a:pt x="15646501" y="11557000"/>
                  </a:lnTo>
                  <a:lnTo>
                    <a:pt x="15649847" y="11561531"/>
                  </a:lnTo>
                  <a:lnTo>
                    <a:pt x="15655569" y="11557000"/>
                  </a:lnTo>
                  <a:close/>
                </a:path>
                <a:path w="18021300" h="15113000">
                  <a:moveTo>
                    <a:pt x="7983588" y="11557000"/>
                  </a:moveTo>
                  <a:lnTo>
                    <a:pt x="7980565" y="11557000"/>
                  </a:lnTo>
                  <a:lnTo>
                    <a:pt x="7982813" y="11560253"/>
                  </a:lnTo>
                  <a:lnTo>
                    <a:pt x="7983588" y="11557000"/>
                  </a:lnTo>
                  <a:close/>
                </a:path>
                <a:path w="18021300" h="15113000">
                  <a:moveTo>
                    <a:pt x="257149" y="11430000"/>
                  </a:moveTo>
                  <a:lnTo>
                    <a:pt x="254126" y="11430000"/>
                  </a:lnTo>
                  <a:lnTo>
                    <a:pt x="217817" y="11557000"/>
                  </a:lnTo>
                  <a:lnTo>
                    <a:pt x="360006" y="11557000"/>
                  </a:lnTo>
                  <a:lnTo>
                    <a:pt x="257149" y="11430000"/>
                  </a:lnTo>
                  <a:close/>
                </a:path>
                <a:path w="18021300" h="15113000">
                  <a:moveTo>
                    <a:pt x="435635" y="11430000"/>
                  </a:moveTo>
                  <a:lnTo>
                    <a:pt x="384213" y="11430000"/>
                  </a:lnTo>
                  <a:lnTo>
                    <a:pt x="396303" y="11557000"/>
                  </a:lnTo>
                  <a:lnTo>
                    <a:pt x="444715" y="11557000"/>
                  </a:lnTo>
                  <a:lnTo>
                    <a:pt x="435635" y="11430000"/>
                  </a:lnTo>
                  <a:close/>
                </a:path>
                <a:path w="18021300" h="15113000">
                  <a:moveTo>
                    <a:pt x="1013460" y="11430000"/>
                  </a:moveTo>
                  <a:lnTo>
                    <a:pt x="952957" y="11430000"/>
                  </a:lnTo>
                  <a:lnTo>
                    <a:pt x="962025" y="11557000"/>
                  </a:lnTo>
                  <a:lnTo>
                    <a:pt x="1119339" y="11557000"/>
                  </a:lnTo>
                  <a:lnTo>
                    <a:pt x="1013460" y="11430000"/>
                  </a:lnTo>
                  <a:close/>
                </a:path>
                <a:path w="18021300" h="15113000">
                  <a:moveTo>
                    <a:pt x="1705954" y="11430000"/>
                  </a:moveTo>
                  <a:lnTo>
                    <a:pt x="1675980" y="11430000"/>
                  </a:lnTo>
                  <a:lnTo>
                    <a:pt x="1685061" y="11557000"/>
                  </a:lnTo>
                  <a:lnTo>
                    <a:pt x="1694420" y="11557000"/>
                  </a:lnTo>
                  <a:lnTo>
                    <a:pt x="1705954" y="11430000"/>
                  </a:lnTo>
                  <a:close/>
                </a:path>
                <a:path w="18021300" h="15113000">
                  <a:moveTo>
                    <a:pt x="1765937" y="11430000"/>
                  </a:moveTo>
                  <a:lnTo>
                    <a:pt x="1736483" y="11430000"/>
                  </a:lnTo>
                  <a:lnTo>
                    <a:pt x="1741827" y="11557000"/>
                  </a:lnTo>
                  <a:lnTo>
                    <a:pt x="1764849" y="11557000"/>
                  </a:lnTo>
                  <a:lnTo>
                    <a:pt x="1765937" y="11430000"/>
                  </a:lnTo>
                  <a:close/>
                </a:path>
                <a:path w="18021300" h="15113000">
                  <a:moveTo>
                    <a:pt x="2208415" y="11430000"/>
                  </a:moveTo>
                  <a:lnTo>
                    <a:pt x="2174055" y="11430000"/>
                  </a:lnTo>
                  <a:lnTo>
                    <a:pt x="2175141" y="11557000"/>
                  </a:lnTo>
                  <a:lnTo>
                    <a:pt x="2278759" y="11557000"/>
                  </a:lnTo>
                  <a:lnTo>
                    <a:pt x="2270251" y="11494892"/>
                  </a:lnTo>
                  <a:lnTo>
                    <a:pt x="2208415" y="11430000"/>
                  </a:lnTo>
                  <a:close/>
                </a:path>
                <a:path w="18021300" h="15113000">
                  <a:moveTo>
                    <a:pt x="2270251" y="11494892"/>
                  </a:moveTo>
                  <a:lnTo>
                    <a:pt x="2278759" y="11557000"/>
                  </a:lnTo>
                  <a:lnTo>
                    <a:pt x="2329434" y="11557000"/>
                  </a:lnTo>
                  <a:lnTo>
                    <a:pt x="2270251" y="11494892"/>
                  </a:lnTo>
                  <a:close/>
                </a:path>
                <a:path w="18021300" h="15113000">
                  <a:moveTo>
                    <a:pt x="2356662" y="11430000"/>
                  </a:moveTo>
                  <a:lnTo>
                    <a:pt x="2261362" y="11430000"/>
                  </a:lnTo>
                  <a:lnTo>
                    <a:pt x="2270251" y="11494892"/>
                  </a:lnTo>
                  <a:lnTo>
                    <a:pt x="2329434" y="11557000"/>
                  </a:lnTo>
                  <a:lnTo>
                    <a:pt x="2361718" y="11557000"/>
                  </a:lnTo>
                  <a:lnTo>
                    <a:pt x="2356662" y="11430000"/>
                  </a:lnTo>
                  <a:close/>
                </a:path>
                <a:path w="18021300" h="15113000">
                  <a:moveTo>
                    <a:pt x="2438198" y="11430000"/>
                  </a:moveTo>
                  <a:lnTo>
                    <a:pt x="2395994" y="11430000"/>
                  </a:lnTo>
                  <a:lnTo>
                    <a:pt x="2386914" y="11557000"/>
                  </a:lnTo>
                  <a:lnTo>
                    <a:pt x="2417165" y="11557000"/>
                  </a:lnTo>
                  <a:lnTo>
                    <a:pt x="2438198" y="11430000"/>
                  </a:lnTo>
                  <a:close/>
                </a:path>
                <a:path w="18021300" h="15113000">
                  <a:moveTo>
                    <a:pt x="2907245" y="11430000"/>
                  </a:moveTo>
                  <a:lnTo>
                    <a:pt x="2892120" y="11430000"/>
                  </a:lnTo>
                  <a:lnTo>
                    <a:pt x="2949600" y="11557000"/>
                  </a:lnTo>
                  <a:lnTo>
                    <a:pt x="2967761" y="11557000"/>
                  </a:lnTo>
                  <a:lnTo>
                    <a:pt x="2907245" y="11430000"/>
                  </a:lnTo>
                  <a:close/>
                </a:path>
                <a:path w="18021300" h="15113000">
                  <a:moveTo>
                    <a:pt x="3013138" y="11430000"/>
                  </a:moveTo>
                  <a:lnTo>
                    <a:pt x="2976829" y="11430000"/>
                  </a:lnTo>
                  <a:lnTo>
                    <a:pt x="2979851" y="11557000"/>
                  </a:lnTo>
                  <a:lnTo>
                    <a:pt x="3026797" y="11557000"/>
                  </a:lnTo>
                  <a:lnTo>
                    <a:pt x="3013138" y="11430000"/>
                  </a:lnTo>
                  <a:close/>
                </a:path>
                <a:path w="18021300" h="15113000">
                  <a:moveTo>
                    <a:pt x="3095945" y="11430000"/>
                  </a:moveTo>
                  <a:lnTo>
                    <a:pt x="3070618" y="11430000"/>
                  </a:lnTo>
                  <a:lnTo>
                    <a:pt x="3055252" y="11557000"/>
                  </a:lnTo>
                  <a:lnTo>
                    <a:pt x="3088242" y="11557000"/>
                  </a:lnTo>
                  <a:lnTo>
                    <a:pt x="3095945" y="11430000"/>
                  </a:lnTo>
                  <a:close/>
                </a:path>
                <a:path w="18021300" h="15113000">
                  <a:moveTo>
                    <a:pt x="3561029" y="11430000"/>
                  </a:moveTo>
                  <a:lnTo>
                    <a:pt x="3515607" y="11430000"/>
                  </a:lnTo>
                  <a:lnTo>
                    <a:pt x="3525154" y="11557000"/>
                  </a:lnTo>
                  <a:lnTo>
                    <a:pt x="3560319" y="11557000"/>
                  </a:lnTo>
                  <a:lnTo>
                    <a:pt x="3561029" y="11430000"/>
                  </a:lnTo>
                  <a:close/>
                </a:path>
                <a:path w="18021300" h="15113000">
                  <a:moveTo>
                    <a:pt x="3654488" y="11430000"/>
                  </a:moveTo>
                  <a:lnTo>
                    <a:pt x="3636340" y="11430000"/>
                  </a:lnTo>
                  <a:lnTo>
                    <a:pt x="3650092" y="11557000"/>
                  </a:lnTo>
                  <a:lnTo>
                    <a:pt x="3672827" y="11557000"/>
                  </a:lnTo>
                  <a:lnTo>
                    <a:pt x="3654488" y="11430000"/>
                  </a:lnTo>
                  <a:close/>
                </a:path>
                <a:path w="18021300" h="15113000">
                  <a:moveTo>
                    <a:pt x="3759635" y="11549308"/>
                  </a:moveTo>
                  <a:lnTo>
                    <a:pt x="3760368" y="11557000"/>
                  </a:lnTo>
                  <a:lnTo>
                    <a:pt x="3766413" y="11557000"/>
                  </a:lnTo>
                  <a:lnTo>
                    <a:pt x="3759635" y="11549308"/>
                  </a:lnTo>
                  <a:close/>
                </a:path>
                <a:path w="18021300" h="15113000">
                  <a:moveTo>
                    <a:pt x="4192981" y="11430000"/>
                  </a:moveTo>
                  <a:lnTo>
                    <a:pt x="4096502" y="11430000"/>
                  </a:lnTo>
                  <a:lnTo>
                    <a:pt x="4083692" y="11557000"/>
                  </a:lnTo>
                  <a:lnTo>
                    <a:pt x="4247426" y="11557000"/>
                  </a:lnTo>
                  <a:lnTo>
                    <a:pt x="4222777" y="11462920"/>
                  </a:lnTo>
                  <a:lnTo>
                    <a:pt x="4192981" y="11430000"/>
                  </a:lnTo>
                  <a:close/>
                </a:path>
                <a:path w="18021300" h="15113000">
                  <a:moveTo>
                    <a:pt x="4307928" y="11430000"/>
                  </a:moveTo>
                  <a:lnTo>
                    <a:pt x="4214152" y="11430000"/>
                  </a:lnTo>
                  <a:lnTo>
                    <a:pt x="4222777" y="11462920"/>
                  </a:lnTo>
                  <a:lnTo>
                    <a:pt x="4307928" y="11557000"/>
                  </a:lnTo>
                  <a:lnTo>
                    <a:pt x="4356328" y="11557000"/>
                  </a:lnTo>
                  <a:lnTo>
                    <a:pt x="4307928" y="11430000"/>
                  </a:lnTo>
                  <a:close/>
                </a:path>
                <a:path w="18021300" h="15113000">
                  <a:moveTo>
                    <a:pt x="4955324" y="11430000"/>
                  </a:moveTo>
                  <a:lnTo>
                    <a:pt x="4909959" y="11430000"/>
                  </a:lnTo>
                  <a:lnTo>
                    <a:pt x="4901166" y="11557000"/>
                  </a:lnTo>
                  <a:lnTo>
                    <a:pt x="4925085" y="11557000"/>
                  </a:lnTo>
                  <a:lnTo>
                    <a:pt x="4955324" y="11430000"/>
                  </a:lnTo>
                  <a:close/>
                </a:path>
                <a:path w="18021300" h="15113000">
                  <a:moveTo>
                    <a:pt x="5010544" y="11430000"/>
                  </a:moveTo>
                  <a:lnTo>
                    <a:pt x="4955324" y="11430000"/>
                  </a:lnTo>
                  <a:lnTo>
                    <a:pt x="4991633" y="11557000"/>
                  </a:lnTo>
                  <a:lnTo>
                    <a:pt x="5012813" y="11557000"/>
                  </a:lnTo>
                  <a:lnTo>
                    <a:pt x="5010544" y="11430000"/>
                  </a:lnTo>
                  <a:close/>
                </a:path>
                <a:path w="18021300" h="15113000">
                  <a:moveTo>
                    <a:pt x="5448452" y="11430000"/>
                  </a:moveTo>
                  <a:lnTo>
                    <a:pt x="5409120" y="11430000"/>
                  </a:lnTo>
                  <a:lnTo>
                    <a:pt x="5409120" y="11557000"/>
                  </a:lnTo>
                  <a:lnTo>
                    <a:pt x="5496852" y="11557000"/>
                  </a:lnTo>
                  <a:lnTo>
                    <a:pt x="5448452" y="11430000"/>
                  </a:lnTo>
                  <a:close/>
                </a:path>
                <a:path w="18021300" h="15113000">
                  <a:moveTo>
                    <a:pt x="5632983" y="11430000"/>
                  </a:moveTo>
                  <a:lnTo>
                    <a:pt x="5536171" y="11430000"/>
                  </a:lnTo>
                  <a:lnTo>
                    <a:pt x="5496852" y="11557000"/>
                  </a:lnTo>
                  <a:lnTo>
                    <a:pt x="5641300" y="11557000"/>
                  </a:lnTo>
                  <a:lnTo>
                    <a:pt x="5632983" y="11430000"/>
                  </a:lnTo>
                  <a:close/>
                </a:path>
                <a:path w="18021300" h="15113000">
                  <a:moveTo>
                    <a:pt x="6894499" y="11430000"/>
                  </a:moveTo>
                  <a:lnTo>
                    <a:pt x="6885432" y="11430000"/>
                  </a:lnTo>
                  <a:lnTo>
                    <a:pt x="6852145" y="11557000"/>
                  </a:lnTo>
                  <a:lnTo>
                    <a:pt x="6864261" y="11557000"/>
                  </a:lnTo>
                  <a:lnTo>
                    <a:pt x="6894499" y="11430000"/>
                  </a:lnTo>
                  <a:close/>
                </a:path>
                <a:path w="18021300" h="15113000">
                  <a:moveTo>
                    <a:pt x="6945934" y="11430000"/>
                  </a:moveTo>
                  <a:lnTo>
                    <a:pt x="6894499" y="11430000"/>
                  </a:lnTo>
                  <a:lnTo>
                    <a:pt x="6930809" y="11557000"/>
                  </a:lnTo>
                  <a:lnTo>
                    <a:pt x="6952742" y="11557000"/>
                  </a:lnTo>
                  <a:lnTo>
                    <a:pt x="6945934" y="11430000"/>
                  </a:lnTo>
                  <a:close/>
                </a:path>
                <a:path w="18021300" h="15113000">
                  <a:moveTo>
                    <a:pt x="7451161" y="11531615"/>
                  </a:moveTo>
                  <a:lnTo>
                    <a:pt x="7463256" y="11557000"/>
                  </a:lnTo>
                  <a:lnTo>
                    <a:pt x="7466266" y="11557000"/>
                  </a:lnTo>
                  <a:lnTo>
                    <a:pt x="7465258" y="11546411"/>
                  </a:lnTo>
                  <a:lnTo>
                    <a:pt x="7451161" y="11531615"/>
                  </a:lnTo>
                  <a:close/>
                </a:path>
                <a:path w="18021300" h="15113000">
                  <a:moveTo>
                    <a:pt x="7487450" y="11430000"/>
                  </a:moveTo>
                  <a:lnTo>
                    <a:pt x="7454176" y="11430000"/>
                  </a:lnTo>
                  <a:lnTo>
                    <a:pt x="7465258" y="11546411"/>
                  </a:lnTo>
                  <a:lnTo>
                    <a:pt x="7475347" y="11557000"/>
                  </a:lnTo>
                  <a:lnTo>
                    <a:pt x="7514678" y="11557000"/>
                  </a:lnTo>
                  <a:lnTo>
                    <a:pt x="7501282" y="11444517"/>
                  </a:lnTo>
                  <a:lnTo>
                    <a:pt x="7487450" y="11430000"/>
                  </a:lnTo>
                  <a:close/>
                </a:path>
                <a:path w="18021300" h="15113000">
                  <a:moveTo>
                    <a:pt x="7517701" y="11461750"/>
                  </a:moveTo>
                  <a:lnTo>
                    <a:pt x="7563078" y="11557000"/>
                  </a:lnTo>
                  <a:lnTo>
                    <a:pt x="7608455" y="11557000"/>
                  </a:lnTo>
                  <a:lnTo>
                    <a:pt x="7517701" y="11461750"/>
                  </a:lnTo>
                  <a:close/>
                </a:path>
                <a:path w="18021300" h="15113000">
                  <a:moveTo>
                    <a:pt x="8074342" y="11430000"/>
                  </a:moveTo>
                  <a:lnTo>
                    <a:pt x="8056194" y="11430000"/>
                  </a:lnTo>
                  <a:lnTo>
                    <a:pt x="8056194" y="11557000"/>
                  </a:lnTo>
                  <a:lnTo>
                    <a:pt x="8162074" y="11557000"/>
                  </a:lnTo>
                  <a:lnTo>
                    <a:pt x="8156852" y="11545463"/>
                  </a:lnTo>
                  <a:lnTo>
                    <a:pt x="8074342" y="11430000"/>
                  </a:lnTo>
                  <a:close/>
                </a:path>
                <a:path w="18021300" h="15113000">
                  <a:moveTo>
                    <a:pt x="8156852" y="11545463"/>
                  </a:moveTo>
                  <a:lnTo>
                    <a:pt x="8162074" y="11557000"/>
                  </a:lnTo>
                  <a:lnTo>
                    <a:pt x="8165096" y="11557000"/>
                  </a:lnTo>
                  <a:lnTo>
                    <a:pt x="8156852" y="11545463"/>
                  </a:lnTo>
                  <a:close/>
                </a:path>
                <a:path w="18021300" h="15113000">
                  <a:moveTo>
                    <a:pt x="8119732" y="11430000"/>
                  </a:moveTo>
                  <a:lnTo>
                    <a:pt x="8104593" y="11430000"/>
                  </a:lnTo>
                  <a:lnTo>
                    <a:pt x="8156852" y="11545463"/>
                  </a:lnTo>
                  <a:lnTo>
                    <a:pt x="8165096" y="11557000"/>
                  </a:lnTo>
                  <a:lnTo>
                    <a:pt x="8180235" y="11557000"/>
                  </a:lnTo>
                  <a:lnTo>
                    <a:pt x="8119732" y="11430000"/>
                  </a:lnTo>
                  <a:close/>
                </a:path>
                <a:path w="18021300" h="15113000">
                  <a:moveTo>
                    <a:pt x="8266826" y="11430000"/>
                  </a:moveTo>
                  <a:lnTo>
                    <a:pt x="8241015" y="11430000"/>
                  </a:lnTo>
                  <a:lnTo>
                    <a:pt x="8228634" y="11557000"/>
                  </a:lnTo>
                  <a:lnTo>
                    <a:pt x="8261299" y="11557000"/>
                  </a:lnTo>
                  <a:lnTo>
                    <a:pt x="8266826" y="11430000"/>
                  </a:lnTo>
                  <a:close/>
                </a:path>
                <a:path w="18021300" h="15113000">
                  <a:moveTo>
                    <a:pt x="8661758" y="11430000"/>
                  </a:moveTo>
                  <a:lnTo>
                    <a:pt x="8638267" y="11430000"/>
                  </a:lnTo>
                  <a:lnTo>
                    <a:pt x="8627210" y="11557000"/>
                  </a:lnTo>
                  <a:lnTo>
                    <a:pt x="8654054" y="11557000"/>
                  </a:lnTo>
                  <a:lnTo>
                    <a:pt x="8661758" y="11430000"/>
                  </a:lnTo>
                  <a:close/>
                </a:path>
                <a:path w="18021300" h="15113000">
                  <a:moveTo>
                    <a:pt x="8811940" y="11430000"/>
                  </a:moveTo>
                  <a:lnTo>
                    <a:pt x="8780357" y="11430000"/>
                  </a:lnTo>
                  <a:lnTo>
                    <a:pt x="8790804" y="11557000"/>
                  </a:lnTo>
                  <a:lnTo>
                    <a:pt x="8821585" y="11557000"/>
                  </a:lnTo>
                  <a:lnTo>
                    <a:pt x="8811940" y="11430000"/>
                  </a:lnTo>
                  <a:close/>
                </a:path>
                <a:path w="18021300" h="15113000">
                  <a:moveTo>
                    <a:pt x="8936532" y="11430000"/>
                  </a:moveTo>
                  <a:lnTo>
                    <a:pt x="8851836" y="11430000"/>
                  </a:lnTo>
                  <a:lnTo>
                    <a:pt x="8872303" y="11557000"/>
                  </a:lnTo>
                  <a:lnTo>
                    <a:pt x="8914365" y="11557000"/>
                  </a:lnTo>
                  <a:lnTo>
                    <a:pt x="8936532" y="11430000"/>
                  </a:lnTo>
                  <a:close/>
                </a:path>
                <a:path w="18021300" h="15113000">
                  <a:moveTo>
                    <a:pt x="9311665" y="11430000"/>
                  </a:moveTo>
                  <a:lnTo>
                    <a:pt x="9305620" y="11430000"/>
                  </a:lnTo>
                  <a:lnTo>
                    <a:pt x="9269323" y="11557000"/>
                  </a:lnTo>
                  <a:lnTo>
                    <a:pt x="9323768" y="11557000"/>
                  </a:lnTo>
                  <a:lnTo>
                    <a:pt x="9311665" y="11430000"/>
                  </a:lnTo>
                  <a:close/>
                </a:path>
                <a:path w="18021300" h="15113000">
                  <a:moveTo>
                    <a:pt x="9450069" y="11430000"/>
                  </a:moveTo>
                  <a:lnTo>
                    <a:pt x="9407717" y="11430000"/>
                  </a:lnTo>
                  <a:lnTo>
                    <a:pt x="9402705" y="11557000"/>
                  </a:lnTo>
                  <a:lnTo>
                    <a:pt x="9447799" y="11557000"/>
                  </a:lnTo>
                  <a:lnTo>
                    <a:pt x="9450069" y="11430000"/>
                  </a:lnTo>
                  <a:close/>
                </a:path>
                <a:path w="18021300" h="15113000">
                  <a:moveTo>
                    <a:pt x="9568810" y="11430000"/>
                  </a:moveTo>
                  <a:lnTo>
                    <a:pt x="9514357" y="11430000"/>
                  </a:lnTo>
                  <a:lnTo>
                    <a:pt x="9511322" y="11557000"/>
                  </a:lnTo>
                  <a:lnTo>
                    <a:pt x="9553307" y="11557000"/>
                  </a:lnTo>
                  <a:lnTo>
                    <a:pt x="9568810" y="11430000"/>
                  </a:lnTo>
                  <a:close/>
                </a:path>
                <a:path w="18021300" h="15113000">
                  <a:moveTo>
                    <a:pt x="10048309" y="11430000"/>
                  </a:moveTo>
                  <a:lnTo>
                    <a:pt x="10021743" y="11430000"/>
                  </a:lnTo>
                  <a:lnTo>
                    <a:pt x="10022598" y="11557000"/>
                  </a:lnTo>
                  <a:lnTo>
                    <a:pt x="10046038" y="11557000"/>
                  </a:lnTo>
                  <a:lnTo>
                    <a:pt x="10048309" y="11430000"/>
                  </a:lnTo>
                  <a:close/>
                </a:path>
                <a:path w="18021300" h="15113000">
                  <a:moveTo>
                    <a:pt x="10164775" y="11430000"/>
                  </a:moveTo>
                  <a:lnTo>
                    <a:pt x="10101293" y="11430000"/>
                  </a:lnTo>
                  <a:lnTo>
                    <a:pt x="10086124" y="11557000"/>
                  </a:lnTo>
                  <a:lnTo>
                    <a:pt x="10174747" y="11557000"/>
                  </a:lnTo>
                  <a:lnTo>
                    <a:pt x="10164775" y="11430000"/>
                  </a:lnTo>
                  <a:close/>
                </a:path>
                <a:path w="18021300" h="15113000">
                  <a:moveTo>
                    <a:pt x="10627639" y="11430000"/>
                  </a:moveTo>
                  <a:lnTo>
                    <a:pt x="10603433" y="11430000"/>
                  </a:lnTo>
                  <a:lnTo>
                    <a:pt x="10582400" y="11557000"/>
                  </a:lnTo>
                  <a:lnTo>
                    <a:pt x="10624616" y="11557000"/>
                  </a:lnTo>
                  <a:lnTo>
                    <a:pt x="10627639" y="11430000"/>
                  </a:lnTo>
                  <a:close/>
                </a:path>
                <a:path w="18021300" h="15113000">
                  <a:moveTo>
                    <a:pt x="10694200" y="11430000"/>
                  </a:moveTo>
                  <a:lnTo>
                    <a:pt x="10660926" y="11430000"/>
                  </a:lnTo>
                  <a:lnTo>
                    <a:pt x="10666958" y="11557000"/>
                  </a:lnTo>
                  <a:lnTo>
                    <a:pt x="10757727" y="11557000"/>
                  </a:lnTo>
                  <a:lnTo>
                    <a:pt x="10749717" y="11489760"/>
                  </a:lnTo>
                  <a:lnTo>
                    <a:pt x="10694200" y="11430000"/>
                  </a:lnTo>
                  <a:close/>
                </a:path>
                <a:path w="18021300" h="15113000">
                  <a:moveTo>
                    <a:pt x="10815205" y="11430000"/>
                  </a:moveTo>
                  <a:lnTo>
                    <a:pt x="10742598" y="11430000"/>
                  </a:lnTo>
                  <a:lnTo>
                    <a:pt x="10749717" y="11489760"/>
                  </a:lnTo>
                  <a:lnTo>
                    <a:pt x="10812183" y="11557000"/>
                  </a:lnTo>
                  <a:lnTo>
                    <a:pt x="10860582" y="11557000"/>
                  </a:lnTo>
                  <a:lnTo>
                    <a:pt x="10815205" y="11430000"/>
                  </a:lnTo>
                  <a:close/>
                </a:path>
                <a:path w="18021300" h="15113000">
                  <a:moveTo>
                    <a:pt x="11880088" y="11430000"/>
                  </a:moveTo>
                  <a:lnTo>
                    <a:pt x="11852859" y="11430000"/>
                  </a:lnTo>
                  <a:lnTo>
                    <a:pt x="11840521" y="11557000"/>
                  </a:lnTo>
                  <a:lnTo>
                    <a:pt x="11877065" y="11557000"/>
                  </a:lnTo>
                  <a:lnTo>
                    <a:pt x="11880088" y="11430000"/>
                  </a:lnTo>
                  <a:close/>
                </a:path>
                <a:path w="18021300" h="15113000">
                  <a:moveTo>
                    <a:pt x="11979922" y="11430000"/>
                  </a:moveTo>
                  <a:lnTo>
                    <a:pt x="11964797" y="11430000"/>
                  </a:lnTo>
                  <a:lnTo>
                    <a:pt x="11961436" y="11557000"/>
                  </a:lnTo>
                  <a:lnTo>
                    <a:pt x="12046470" y="11557000"/>
                  </a:lnTo>
                  <a:lnTo>
                    <a:pt x="11979922" y="11430000"/>
                  </a:lnTo>
                  <a:close/>
                </a:path>
                <a:path w="18021300" h="15113000">
                  <a:moveTo>
                    <a:pt x="12108535" y="11430000"/>
                  </a:moveTo>
                  <a:lnTo>
                    <a:pt x="12067641" y="11430000"/>
                  </a:lnTo>
                  <a:lnTo>
                    <a:pt x="12083484" y="11557000"/>
                  </a:lnTo>
                  <a:lnTo>
                    <a:pt x="12117185" y="11557000"/>
                  </a:lnTo>
                  <a:lnTo>
                    <a:pt x="12108535" y="11430000"/>
                  </a:lnTo>
                  <a:close/>
                </a:path>
                <a:path w="18021300" h="15113000">
                  <a:moveTo>
                    <a:pt x="12606462" y="11434538"/>
                  </a:moveTo>
                  <a:lnTo>
                    <a:pt x="12451854" y="11557000"/>
                  </a:lnTo>
                  <a:lnTo>
                    <a:pt x="12696888" y="11557000"/>
                  </a:lnTo>
                  <a:lnTo>
                    <a:pt x="12606462" y="11434538"/>
                  </a:lnTo>
                  <a:close/>
                </a:path>
                <a:path w="18021300" h="15113000">
                  <a:moveTo>
                    <a:pt x="12790678" y="11430000"/>
                  </a:moveTo>
                  <a:lnTo>
                    <a:pt x="12630340" y="11430000"/>
                  </a:lnTo>
                  <a:lnTo>
                    <a:pt x="12751346" y="11557000"/>
                  </a:lnTo>
                  <a:lnTo>
                    <a:pt x="12791764" y="11557000"/>
                  </a:lnTo>
                  <a:lnTo>
                    <a:pt x="12790678" y="11430000"/>
                  </a:lnTo>
                  <a:close/>
                </a:path>
                <a:path w="18021300" h="15113000">
                  <a:moveTo>
                    <a:pt x="13296613" y="11474841"/>
                  </a:moveTo>
                  <a:lnTo>
                    <a:pt x="13320102" y="11557000"/>
                  </a:lnTo>
                  <a:lnTo>
                    <a:pt x="13332843" y="11527280"/>
                  </a:lnTo>
                  <a:lnTo>
                    <a:pt x="13296613" y="11474841"/>
                  </a:lnTo>
                  <a:close/>
                </a:path>
                <a:path w="18021300" h="15113000">
                  <a:moveTo>
                    <a:pt x="13340312" y="11538090"/>
                  </a:moveTo>
                  <a:lnTo>
                    <a:pt x="13332206" y="11557000"/>
                  </a:lnTo>
                  <a:lnTo>
                    <a:pt x="13353376" y="11557000"/>
                  </a:lnTo>
                  <a:lnTo>
                    <a:pt x="13340312" y="11538090"/>
                  </a:lnTo>
                  <a:close/>
                </a:path>
                <a:path w="18021300" h="15113000">
                  <a:moveTo>
                    <a:pt x="13413872" y="11506185"/>
                  </a:moveTo>
                  <a:lnTo>
                    <a:pt x="13432028" y="11557000"/>
                  </a:lnTo>
                  <a:lnTo>
                    <a:pt x="13450189" y="11557000"/>
                  </a:lnTo>
                  <a:lnTo>
                    <a:pt x="13413872" y="11506185"/>
                  </a:lnTo>
                  <a:close/>
                </a:path>
                <a:path w="18021300" h="15113000">
                  <a:moveTo>
                    <a:pt x="13963713" y="11430000"/>
                  </a:moveTo>
                  <a:lnTo>
                    <a:pt x="13923204" y="11430000"/>
                  </a:lnTo>
                  <a:lnTo>
                    <a:pt x="13935352" y="11557000"/>
                  </a:lnTo>
                  <a:lnTo>
                    <a:pt x="13975624" y="11557000"/>
                  </a:lnTo>
                  <a:lnTo>
                    <a:pt x="13963713" y="11430000"/>
                  </a:lnTo>
                  <a:close/>
                </a:path>
                <a:path w="18021300" h="15113000">
                  <a:moveTo>
                    <a:pt x="14112330" y="11430000"/>
                  </a:moveTo>
                  <a:lnTo>
                    <a:pt x="14082778" y="11430000"/>
                  </a:lnTo>
                  <a:lnTo>
                    <a:pt x="14064297" y="11557000"/>
                  </a:lnTo>
                  <a:lnTo>
                    <a:pt x="14101883" y="11557000"/>
                  </a:lnTo>
                  <a:lnTo>
                    <a:pt x="14112330" y="11430000"/>
                  </a:lnTo>
                  <a:close/>
                </a:path>
                <a:path w="18021300" h="15113000">
                  <a:moveTo>
                    <a:pt x="14596744" y="11430000"/>
                  </a:moveTo>
                  <a:lnTo>
                    <a:pt x="14548332" y="11430000"/>
                  </a:lnTo>
                  <a:lnTo>
                    <a:pt x="14557413" y="11557000"/>
                  </a:lnTo>
                  <a:lnTo>
                    <a:pt x="14608848" y="11557000"/>
                  </a:lnTo>
                  <a:lnTo>
                    <a:pt x="14596744" y="11430000"/>
                  </a:lnTo>
                  <a:close/>
                </a:path>
                <a:path w="18021300" h="15113000">
                  <a:moveTo>
                    <a:pt x="15222969" y="11430000"/>
                  </a:moveTo>
                  <a:lnTo>
                    <a:pt x="15216911" y="11430000"/>
                  </a:lnTo>
                  <a:lnTo>
                    <a:pt x="15195214" y="11557000"/>
                  </a:lnTo>
                  <a:lnTo>
                    <a:pt x="15209542" y="11557000"/>
                  </a:lnTo>
                  <a:lnTo>
                    <a:pt x="15222969" y="11430000"/>
                  </a:lnTo>
                  <a:close/>
                </a:path>
                <a:path w="18021300" h="15113000">
                  <a:moveTo>
                    <a:pt x="15310700" y="11430000"/>
                  </a:moveTo>
                  <a:lnTo>
                    <a:pt x="15271369" y="11430000"/>
                  </a:lnTo>
                  <a:lnTo>
                    <a:pt x="15289517" y="11557000"/>
                  </a:lnTo>
                  <a:lnTo>
                    <a:pt x="15328138" y="11557000"/>
                  </a:lnTo>
                  <a:lnTo>
                    <a:pt x="15310700" y="11430000"/>
                  </a:lnTo>
                  <a:close/>
                </a:path>
                <a:path w="18021300" h="15113000">
                  <a:moveTo>
                    <a:pt x="15399612" y="11430000"/>
                  </a:moveTo>
                  <a:lnTo>
                    <a:pt x="15355080" y="11430000"/>
                  </a:lnTo>
                  <a:lnTo>
                    <a:pt x="15375361" y="11557000"/>
                  </a:lnTo>
                  <a:lnTo>
                    <a:pt x="15399612" y="11430000"/>
                  </a:lnTo>
                  <a:close/>
                </a:path>
                <a:path w="18021300" h="15113000">
                  <a:moveTo>
                    <a:pt x="15806839" y="11430000"/>
                  </a:moveTo>
                  <a:lnTo>
                    <a:pt x="15778233" y="11430000"/>
                  </a:lnTo>
                  <a:lnTo>
                    <a:pt x="15773931" y="11557000"/>
                  </a:lnTo>
                  <a:lnTo>
                    <a:pt x="15874142" y="11557000"/>
                  </a:lnTo>
                  <a:lnTo>
                    <a:pt x="15865125" y="11491173"/>
                  </a:lnTo>
                  <a:lnTo>
                    <a:pt x="15806839" y="11430000"/>
                  </a:lnTo>
                  <a:close/>
                </a:path>
                <a:path w="18021300" h="15113000">
                  <a:moveTo>
                    <a:pt x="15865125" y="11491173"/>
                  </a:moveTo>
                  <a:lnTo>
                    <a:pt x="15874142" y="11557000"/>
                  </a:lnTo>
                  <a:lnTo>
                    <a:pt x="15927844" y="11557000"/>
                  </a:lnTo>
                  <a:lnTo>
                    <a:pt x="15865125" y="11491173"/>
                  </a:lnTo>
                  <a:close/>
                </a:path>
                <a:path w="18021300" h="15113000">
                  <a:moveTo>
                    <a:pt x="15934647" y="11430000"/>
                  </a:moveTo>
                  <a:lnTo>
                    <a:pt x="15856745" y="11430000"/>
                  </a:lnTo>
                  <a:lnTo>
                    <a:pt x="15865125" y="11491173"/>
                  </a:lnTo>
                  <a:lnTo>
                    <a:pt x="15927844" y="11557000"/>
                  </a:lnTo>
                  <a:lnTo>
                    <a:pt x="15945049" y="11557000"/>
                  </a:lnTo>
                  <a:lnTo>
                    <a:pt x="15934647" y="11430000"/>
                  </a:lnTo>
                  <a:close/>
                </a:path>
                <a:path w="18021300" h="15113000">
                  <a:moveTo>
                    <a:pt x="16046965" y="11430000"/>
                  </a:moveTo>
                  <a:lnTo>
                    <a:pt x="16003485" y="11430000"/>
                  </a:lnTo>
                  <a:lnTo>
                    <a:pt x="16000450" y="11557000"/>
                  </a:lnTo>
                  <a:lnTo>
                    <a:pt x="16033586" y="11557000"/>
                  </a:lnTo>
                  <a:lnTo>
                    <a:pt x="16046965" y="11430000"/>
                  </a:lnTo>
                  <a:close/>
                </a:path>
                <a:path w="18021300" h="15113000">
                  <a:moveTo>
                    <a:pt x="17131319" y="11430000"/>
                  </a:moveTo>
                  <a:lnTo>
                    <a:pt x="17110997" y="11430000"/>
                  </a:lnTo>
                  <a:lnTo>
                    <a:pt x="17120547" y="11557000"/>
                  </a:lnTo>
                  <a:lnTo>
                    <a:pt x="17143984" y="11557000"/>
                  </a:lnTo>
                  <a:lnTo>
                    <a:pt x="17131319" y="11430000"/>
                  </a:lnTo>
                  <a:close/>
                </a:path>
                <a:path w="18021300" h="15113000">
                  <a:moveTo>
                    <a:pt x="17168190" y="11430000"/>
                  </a:moveTo>
                  <a:lnTo>
                    <a:pt x="17145119" y="11430000"/>
                  </a:lnTo>
                  <a:lnTo>
                    <a:pt x="17143984" y="11557000"/>
                  </a:lnTo>
                  <a:lnTo>
                    <a:pt x="17156417" y="11557000"/>
                  </a:lnTo>
                  <a:lnTo>
                    <a:pt x="17168190" y="11430000"/>
                  </a:lnTo>
                  <a:close/>
                </a:path>
                <a:path w="18021300" h="15113000">
                  <a:moveTo>
                    <a:pt x="17252886" y="11430000"/>
                  </a:moveTo>
                  <a:lnTo>
                    <a:pt x="17222647" y="11430000"/>
                  </a:lnTo>
                  <a:lnTo>
                    <a:pt x="17225670" y="11557000"/>
                  </a:lnTo>
                  <a:lnTo>
                    <a:pt x="17271232" y="11557000"/>
                  </a:lnTo>
                  <a:lnTo>
                    <a:pt x="17252886" y="11430000"/>
                  </a:lnTo>
                  <a:close/>
                </a:path>
                <a:path w="18021300" h="15113000">
                  <a:moveTo>
                    <a:pt x="17348030" y="11537946"/>
                  </a:moveTo>
                  <a:lnTo>
                    <a:pt x="17346676" y="11557000"/>
                  </a:lnTo>
                  <a:lnTo>
                    <a:pt x="17364824" y="11557000"/>
                  </a:lnTo>
                  <a:lnTo>
                    <a:pt x="17348030" y="11537946"/>
                  </a:lnTo>
                  <a:close/>
                </a:path>
                <a:path w="18021300" h="15113000">
                  <a:moveTo>
                    <a:pt x="17788369" y="11430000"/>
                  </a:moveTo>
                  <a:lnTo>
                    <a:pt x="17730876" y="11430000"/>
                  </a:lnTo>
                  <a:lnTo>
                    <a:pt x="17739956" y="11557000"/>
                  </a:lnTo>
                  <a:lnTo>
                    <a:pt x="17794414" y="11557000"/>
                  </a:lnTo>
                  <a:lnTo>
                    <a:pt x="17788369" y="11430000"/>
                  </a:lnTo>
                  <a:close/>
                </a:path>
                <a:path w="18021300" h="15113000">
                  <a:moveTo>
                    <a:pt x="17885181" y="11430000"/>
                  </a:moveTo>
                  <a:lnTo>
                    <a:pt x="17836769" y="11430000"/>
                  </a:lnTo>
                  <a:lnTo>
                    <a:pt x="17930545" y="11557000"/>
                  </a:lnTo>
                  <a:lnTo>
                    <a:pt x="17978945" y="11557000"/>
                  </a:lnTo>
                  <a:lnTo>
                    <a:pt x="17885181" y="11430000"/>
                  </a:lnTo>
                  <a:close/>
                </a:path>
                <a:path w="18021300" h="15113000">
                  <a:moveTo>
                    <a:pt x="3748265" y="11430000"/>
                  </a:moveTo>
                  <a:lnTo>
                    <a:pt x="3654488" y="11430000"/>
                  </a:lnTo>
                  <a:lnTo>
                    <a:pt x="3759635" y="11549308"/>
                  </a:lnTo>
                  <a:lnTo>
                    <a:pt x="3748265" y="11430000"/>
                  </a:lnTo>
                  <a:close/>
                </a:path>
                <a:path w="18021300" h="15113000">
                  <a:moveTo>
                    <a:pt x="13368876" y="11443228"/>
                  </a:moveTo>
                  <a:lnTo>
                    <a:pt x="13332843" y="11527280"/>
                  </a:lnTo>
                  <a:lnTo>
                    <a:pt x="13340312" y="11538090"/>
                  </a:lnTo>
                  <a:lnTo>
                    <a:pt x="13376441" y="11453813"/>
                  </a:lnTo>
                  <a:lnTo>
                    <a:pt x="13368876" y="11443228"/>
                  </a:lnTo>
                  <a:close/>
                </a:path>
                <a:path w="18021300" h="15113000">
                  <a:moveTo>
                    <a:pt x="17355705" y="11430000"/>
                  </a:moveTo>
                  <a:lnTo>
                    <a:pt x="17252886" y="11430000"/>
                  </a:lnTo>
                  <a:lnTo>
                    <a:pt x="17348030" y="11537946"/>
                  </a:lnTo>
                  <a:lnTo>
                    <a:pt x="17355705" y="11430000"/>
                  </a:lnTo>
                  <a:close/>
                </a:path>
                <a:path w="18021300" h="15113000">
                  <a:moveTo>
                    <a:pt x="7402741" y="11430000"/>
                  </a:moveTo>
                  <a:lnTo>
                    <a:pt x="7354341" y="11430000"/>
                  </a:lnTo>
                  <a:lnTo>
                    <a:pt x="7451161" y="11531615"/>
                  </a:lnTo>
                  <a:lnTo>
                    <a:pt x="7402741" y="11430000"/>
                  </a:lnTo>
                  <a:close/>
                </a:path>
                <a:path w="18021300" h="15113000">
                  <a:moveTo>
                    <a:pt x="13386650" y="11430000"/>
                  </a:moveTo>
                  <a:lnTo>
                    <a:pt x="13376441" y="11453813"/>
                  </a:lnTo>
                  <a:lnTo>
                    <a:pt x="13413872" y="11506185"/>
                  </a:lnTo>
                  <a:lnTo>
                    <a:pt x="13386650" y="11430000"/>
                  </a:lnTo>
                  <a:close/>
                </a:path>
                <a:path w="18021300" h="15113000">
                  <a:moveTo>
                    <a:pt x="10742598" y="11430000"/>
                  </a:moveTo>
                  <a:lnTo>
                    <a:pt x="10694200" y="11430000"/>
                  </a:lnTo>
                  <a:lnTo>
                    <a:pt x="10749717" y="11489760"/>
                  </a:lnTo>
                  <a:lnTo>
                    <a:pt x="10742598" y="11430000"/>
                  </a:lnTo>
                  <a:close/>
                </a:path>
                <a:path w="18021300" h="15113000">
                  <a:moveTo>
                    <a:pt x="13283793" y="11430000"/>
                  </a:moveTo>
                  <a:lnTo>
                    <a:pt x="13265632" y="11430000"/>
                  </a:lnTo>
                  <a:lnTo>
                    <a:pt x="13296613" y="11474841"/>
                  </a:lnTo>
                  <a:lnTo>
                    <a:pt x="13283793" y="11430000"/>
                  </a:lnTo>
                  <a:close/>
                </a:path>
                <a:path w="18021300" h="15113000">
                  <a:moveTo>
                    <a:pt x="4214152" y="11430000"/>
                  </a:moveTo>
                  <a:lnTo>
                    <a:pt x="4192981" y="11430000"/>
                  </a:lnTo>
                  <a:lnTo>
                    <a:pt x="4222777" y="11462920"/>
                  </a:lnTo>
                  <a:lnTo>
                    <a:pt x="4214152" y="11430000"/>
                  </a:lnTo>
                  <a:close/>
                </a:path>
                <a:path w="18021300" h="15113000">
                  <a:moveTo>
                    <a:pt x="7502575" y="11430000"/>
                  </a:moveTo>
                  <a:lnTo>
                    <a:pt x="7499553" y="11430000"/>
                  </a:lnTo>
                  <a:lnTo>
                    <a:pt x="7501282" y="11444517"/>
                  </a:lnTo>
                  <a:lnTo>
                    <a:pt x="7517701" y="11461750"/>
                  </a:lnTo>
                  <a:lnTo>
                    <a:pt x="7502575" y="11430000"/>
                  </a:lnTo>
                  <a:close/>
                </a:path>
                <a:path w="18021300" h="15113000">
                  <a:moveTo>
                    <a:pt x="13374547" y="11430000"/>
                  </a:moveTo>
                  <a:lnTo>
                    <a:pt x="13359422" y="11430000"/>
                  </a:lnTo>
                  <a:lnTo>
                    <a:pt x="13368876" y="11443228"/>
                  </a:lnTo>
                  <a:lnTo>
                    <a:pt x="13374547" y="11430000"/>
                  </a:lnTo>
                  <a:close/>
                </a:path>
                <a:path w="18021300" h="15113000">
                  <a:moveTo>
                    <a:pt x="12612192" y="11430000"/>
                  </a:moveTo>
                  <a:lnTo>
                    <a:pt x="12603111" y="11430000"/>
                  </a:lnTo>
                  <a:lnTo>
                    <a:pt x="12606462" y="11434538"/>
                  </a:lnTo>
                  <a:lnTo>
                    <a:pt x="12612192" y="11430000"/>
                  </a:lnTo>
                  <a:close/>
                </a:path>
                <a:path w="18021300" h="15113000">
                  <a:moveTo>
                    <a:pt x="42641" y="11303000"/>
                  </a:moveTo>
                  <a:lnTo>
                    <a:pt x="6057" y="11303000"/>
                  </a:lnTo>
                  <a:lnTo>
                    <a:pt x="6057" y="11430000"/>
                  </a:lnTo>
                  <a:lnTo>
                    <a:pt x="29502" y="11430000"/>
                  </a:lnTo>
                  <a:lnTo>
                    <a:pt x="42641" y="11303000"/>
                  </a:lnTo>
                  <a:close/>
                </a:path>
                <a:path w="18021300" h="15113000">
                  <a:moveTo>
                    <a:pt x="487070" y="11303000"/>
                  </a:moveTo>
                  <a:lnTo>
                    <a:pt x="446127" y="11303000"/>
                  </a:lnTo>
                  <a:lnTo>
                    <a:pt x="453783" y="11430000"/>
                  </a:lnTo>
                  <a:lnTo>
                    <a:pt x="496712" y="11430000"/>
                  </a:lnTo>
                  <a:lnTo>
                    <a:pt x="487070" y="11303000"/>
                  </a:lnTo>
                  <a:close/>
                </a:path>
                <a:path w="18021300" h="15113000">
                  <a:moveTo>
                    <a:pt x="651612" y="11303000"/>
                  </a:moveTo>
                  <a:lnTo>
                    <a:pt x="630623" y="11303000"/>
                  </a:lnTo>
                  <a:lnTo>
                    <a:pt x="633410" y="11430000"/>
                  </a:lnTo>
                  <a:lnTo>
                    <a:pt x="653080" y="11430000"/>
                  </a:lnTo>
                  <a:lnTo>
                    <a:pt x="651612" y="11303000"/>
                  </a:lnTo>
                  <a:close/>
                </a:path>
                <a:path w="18021300" h="15113000">
                  <a:moveTo>
                    <a:pt x="1103456" y="11303000"/>
                  </a:moveTo>
                  <a:lnTo>
                    <a:pt x="1052407" y="11303000"/>
                  </a:lnTo>
                  <a:lnTo>
                    <a:pt x="1041299" y="11430000"/>
                  </a:lnTo>
                  <a:lnTo>
                    <a:pt x="1092585" y="11430000"/>
                  </a:lnTo>
                  <a:lnTo>
                    <a:pt x="1103456" y="11303000"/>
                  </a:lnTo>
                  <a:close/>
                </a:path>
                <a:path w="18021300" h="15113000">
                  <a:moveTo>
                    <a:pt x="1161694" y="11303000"/>
                  </a:moveTo>
                  <a:lnTo>
                    <a:pt x="1143546" y="11303000"/>
                  </a:lnTo>
                  <a:lnTo>
                    <a:pt x="1131062" y="11430000"/>
                  </a:lnTo>
                  <a:lnTo>
                    <a:pt x="1243380" y="11430000"/>
                  </a:lnTo>
                  <a:lnTo>
                    <a:pt x="1233053" y="11381832"/>
                  </a:lnTo>
                  <a:lnTo>
                    <a:pt x="1161694" y="11303000"/>
                  </a:lnTo>
                  <a:close/>
                </a:path>
                <a:path w="18021300" h="15113000">
                  <a:moveTo>
                    <a:pt x="1325054" y="11303000"/>
                  </a:moveTo>
                  <a:lnTo>
                    <a:pt x="1216152" y="11303000"/>
                  </a:lnTo>
                  <a:lnTo>
                    <a:pt x="1233053" y="11381832"/>
                  </a:lnTo>
                  <a:lnTo>
                    <a:pt x="1276654" y="11430000"/>
                  </a:lnTo>
                  <a:lnTo>
                    <a:pt x="1282700" y="11430000"/>
                  </a:lnTo>
                  <a:lnTo>
                    <a:pt x="1325054" y="11303000"/>
                  </a:lnTo>
                  <a:close/>
                </a:path>
                <a:path w="18021300" h="15113000">
                  <a:moveTo>
                    <a:pt x="1827241" y="11303000"/>
                  </a:moveTo>
                  <a:lnTo>
                    <a:pt x="1768964" y="11303000"/>
                  </a:lnTo>
                  <a:lnTo>
                    <a:pt x="1757667" y="11430000"/>
                  </a:lnTo>
                  <a:lnTo>
                    <a:pt x="1836318" y="11430000"/>
                  </a:lnTo>
                  <a:lnTo>
                    <a:pt x="1827241" y="11303000"/>
                  </a:lnTo>
                  <a:close/>
                </a:path>
                <a:path w="18021300" h="15113000">
                  <a:moveTo>
                    <a:pt x="1893798" y="11303000"/>
                  </a:moveTo>
                  <a:lnTo>
                    <a:pt x="1855985" y="11303000"/>
                  </a:lnTo>
                  <a:lnTo>
                    <a:pt x="1866195" y="11430000"/>
                  </a:lnTo>
                  <a:lnTo>
                    <a:pt x="1899856" y="11430000"/>
                  </a:lnTo>
                  <a:lnTo>
                    <a:pt x="1893798" y="11303000"/>
                  </a:lnTo>
                  <a:close/>
                </a:path>
                <a:path w="18021300" h="15113000">
                  <a:moveTo>
                    <a:pt x="1984981" y="11303000"/>
                  </a:moveTo>
                  <a:lnTo>
                    <a:pt x="1957324" y="11303000"/>
                  </a:lnTo>
                  <a:lnTo>
                    <a:pt x="1939409" y="11430000"/>
                  </a:lnTo>
                  <a:lnTo>
                    <a:pt x="1969427" y="11430000"/>
                  </a:lnTo>
                  <a:lnTo>
                    <a:pt x="1984981" y="11303000"/>
                  </a:lnTo>
                  <a:close/>
                </a:path>
                <a:path w="18021300" h="15113000">
                  <a:moveTo>
                    <a:pt x="2538171" y="11303000"/>
                  </a:moveTo>
                  <a:lnTo>
                    <a:pt x="2377833" y="11303000"/>
                  </a:lnTo>
                  <a:lnTo>
                    <a:pt x="2495816" y="11430000"/>
                  </a:lnTo>
                  <a:lnTo>
                    <a:pt x="2498852" y="11430000"/>
                  </a:lnTo>
                  <a:lnTo>
                    <a:pt x="2538171" y="11303000"/>
                  </a:lnTo>
                  <a:close/>
                </a:path>
                <a:path w="18021300" h="15113000">
                  <a:moveTo>
                    <a:pt x="2612291" y="11303000"/>
                  </a:moveTo>
                  <a:lnTo>
                    <a:pt x="2538171" y="11303000"/>
                  </a:lnTo>
                  <a:lnTo>
                    <a:pt x="2580525" y="11430000"/>
                  </a:lnTo>
                  <a:lnTo>
                    <a:pt x="2604728" y="11430000"/>
                  </a:lnTo>
                  <a:lnTo>
                    <a:pt x="2612291" y="11303000"/>
                  </a:lnTo>
                  <a:close/>
                </a:path>
                <a:path w="18021300" h="15113000">
                  <a:moveTo>
                    <a:pt x="3730113" y="11303000"/>
                  </a:moveTo>
                  <a:lnTo>
                    <a:pt x="3711961" y="11303000"/>
                  </a:lnTo>
                  <a:lnTo>
                    <a:pt x="3702888" y="11430000"/>
                  </a:lnTo>
                  <a:lnTo>
                    <a:pt x="3739191" y="11430000"/>
                  </a:lnTo>
                  <a:lnTo>
                    <a:pt x="3730113" y="11303000"/>
                  </a:lnTo>
                  <a:close/>
                </a:path>
                <a:path w="18021300" h="15113000">
                  <a:moveTo>
                    <a:pt x="3829951" y="11303000"/>
                  </a:moveTo>
                  <a:lnTo>
                    <a:pt x="3815100" y="11303000"/>
                  </a:lnTo>
                  <a:lnTo>
                    <a:pt x="3808009" y="11430000"/>
                  </a:lnTo>
                  <a:lnTo>
                    <a:pt x="3823893" y="11430000"/>
                  </a:lnTo>
                  <a:lnTo>
                    <a:pt x="3829951" y="11303000"/>
                  </a:lnTo>
                  <a:close/>
                </a:path>
                <a:path w="18021300" h="15113000">
                  <a:moveTo>
                    <a:pt x="3924485" y="11303000"/>
                  </a:moveTo>
                  <a:lnTo>
                    <a:pt x="3897963" y="11303000"/>
                  </a:lnTo>
                  <a:lnTo>
                    <a:pt x="3893097" y="11430000"/>
                  </a:lnTo>
                  <a:lnTo>
                    <a:pt x="3917670" y="11430000"/>
                  </a:lnTo>
                  <a:lnTo>
                    <a:pt x="3924485" y="11303000"/>
                  </a:lnTo>
                  <a:close/>
                </a:path>
                <a:path w="18021300" h="15113000">
                  <a:moveTo>
                    <a:pt x="4360011" y="11364785"/>
                  </a:moveTo>
                  <a:lnTo>
                    <a:pt x="4277677" y="11430000"/>
                  </a:lnTo>
                  <a:lnTo>
                    <a:pt x="4335157" y="11430000"/>
                  </a:lnTo>
                  <a:lnTo>
                    <a:pt x="4360011" y="11364785"/>
                  </a:lnTo>
                  <a:close/>
                </a:path>
                <a:path w="18021300" h="15113000">
                  <a:moveTo>
                    <a:pt x="4432293" y="11307531"/>
                  </a:moveTo>
                  <a:lnTo>
                    <a:pt x="4403655" y="11330215"/>
                  </a:lnTo>
                  <a:lnTo>
                    <a:pt x="4477346" y="11430000"/>
                  </a:lnTo>
                  <a:lnTo>
                    <a:pt x="4522724" y="11430000"/>
                  </a:lnTo>
                  <a:lnTo>
                    <a:pt x="4432293" y="11307531"/>
                  </a:lnTo>
                  <a:close/>
                </a:path>
                <a:path w="18021300" h="15113000">
                  <a:moveTo>
                    <a:pt x="5046091" y="11303000"/>
                  </a:moveTo>
                  <a:lnTo>
                    <a:pt x="5027942" y="11303000"/>
                  </a:lnTo>
                  <a:lnTo>
                    <a:pt x="5061216" y="11430000"/>
                  </a:lnTo>
                  <a:lnTo>
                    <a:pt x="5133822" y="11430000"/>
                  </a:lnTo>
                  <a:lnTo>
                    <a:pt x="5128601" y="11418463"/>
                  </a:lnTo>
                  <a:lnTo>
                    <a:pt x="5046091" y="11303000"/>
                  </a:lnTo>
                  <a:close/>
                </a:path>
                <a:path w="18021300" h="15113000">
                  <a:moveTo>
                    <a:pt x="5128601" y="11418463"/>
                  </a:moveTo>
                  <a:lnTo>
                    <a:pt x="5133822" y="11430000"/>
                  </a:lnTo>
                  <a:lnTo>
                    <a:pt x="5136845" y="11430000"/>
                  </a:lnTo>
                  <a:lnTo>
                    <a:pt x="5128601" y="11418463"/>
                  </a:lnTo>
                  <a:close/>
                </a:path>
                <a:path w="18021300" h="15113000">
                  <a:moveTo>
                    <a:pt x="5158016" y="11303000"/>
                  </a:moveTo>
                  <a:lnTo>
                    <a:pt x="5076342" y="11303000"/>
                  </a:lnTo>
                  <a:lnTo>
                    <a:pt x="5128601" y="11418463"/>
                  </a:lnTo>
                  <a:lnTo>
                    <a:pt x="5136845" y="11430000"/>
                  </a:lnTo>
                  <a:lnTo>
                    <a:pt x="5168888" y="11430000"/>
                  </a:lnTo>
                  <a:lnTo>
                    <a:pt x="5158016" y="11303000"/>
                  </a:lnTo>
                  <a:close/>
                </a:path>
                <a:path w="18021300" h="15113000">
                  <a:moveTo>
                    <a:pt x="5233037" y="11303000"/>
                  </a:moveTo>
                  <a:lnTo>
                    <a:pt x="5189498" y="11303000"/>
                  </a:lnTo>
                  <a:lnTo>
                    <a:pt x="5179193" y="11430000"/>
                  </a:lnTo>
                  <a:lnTo>
                    <a:pt x="5212473" y="11430000"/>
                  </a:lnTo>
                  <a:lnTo>
                    <a:pt x="5233037" y="11303000"/>
                  </a:lnTo>
                  <a:close/>
                </a:path>
                <a:path w="18021300" h="15113000">
                  <a:moveTo>
                    <a:pt x="5605754" y="11303000"/>
                  </a:moveTo>
                  <a:lnTo>
                    <a:pt x="5599709" y="11303000"/>
                  </a:lnTo>
                  <a:lnTo>
                    <a:pt x="5560377" y="11430000"/>
                  </a:lnTo>
                  <a:lnTo>
                    <a:pt x="5711634" y="11430000"/>
                  </a:lnTo>
                  <a:lnTo>
                    <a:pt x="5605754" y="11303000"/>
                  </a:lnTo>
                  <a:close/>
                </a:path>
                <a:path w="18021300" h="15113000">
                  <a:moveTo>
                    <a:pt x="5855433" y="11303000"/>
                  </a:moveTo>
                  <a:lnTo>
                    <a:pt x="5828156" y="11303000"/>
                  </a:lnTo>
                  <a:lnTo>
                    <a:pt x="5841720" y="11430000"/>
                  </a:lnTo>
                  <a:lnTo>
                    <a:pt x="5855433" y="11303000"/>
                  </a:lnTo>
                  <a:close/>
                </a:path>
                <a:path w="18021300" h="15113000">
                  <a:moveTo>
                    <a:pt x="6277356" y="11303000"/>
                  </a:moveTo>
                  <a:lnTo>
                    <a:pt x="6228956" y="11303000"/>
                  </a:lnTo>
                  <a:lnTo>
                    <a:pt x="6228956" y="11430000"/>
                  </a:lnTo>
                  <a:lnTo>
                    <a:pt x="6289459" y="11430000"/>
                  </a:lnTo>
                  <a:lnTo>
                    <a:pt x="6277356" y="11303000"/>
                  </a:lnTo>
                  <a:close/>
                </a:path>
                <a:path w="18021300" h="15113000">
                  <a:moveTo>
                    <a:pt x="6415759" y="11303000"/>
                  </a:moveTo>
                  <a:lnTo>
                    <a:pt x="6362065" y="11303000"/>
                  </a:lnTo>
                  <a:lnTo>
                    <a:pt x="6361689" y="11430000"/>
                  </a:lnTo>
                  <a:lnTo>
                    <a:pt x="6422567" y="11430000"/>
                  </a:lnTo>
                  <a:lnTo>
                    <a:pt x="6415759" y="11303000"/>
                  </a:lnTo>
                  <a:close/>
                </a:path>
                <a:path w="18021300" h="15113000">
                  <a:moveTo>
                    <a:pt x="6515975" y="11303000"/>
                  </a:moveTo>
                  <a:lnTo>
                    <a:pt x="6470967" y="11303000"/>
                  </a:lnTo>
                  <a:lnTo>
                    <a:pt x="6464922" y="11430000"/>
                  </a:lnTo>
                  <a:lnTo>
                    <a:pt x="6480048" y="11430000"/>
                  </a:lnTo>
                  <a:lnTo>
                    <a:pt x="6515975" y="11303000"/>
                  </a:lnTo>
                  <a:close/>
                </a:path>
                <a:path w="18021300" h="15113000">
                  <a:moveTo>
                    <a:pt x="6975431" y="11303000"/>
                  </a:moveTo>
                  <a:lnTo>
                    <a:pt x="6960304" y="11303000"/>
                  </a:lnTo>
                  <a:lnTo>
                    <a:pt x="6944044" y="11430000"/>
                  </a:lnTo>
                  <a:lnTo>
                    <a:pt x="6988289" y="11430000"/>
                  </a:lnTo>
                  <a:lnTo>
                    <a:pt x="6975431" y="11303000"/>
                  </a:lnTo>
                  <a:close/>
                </a:path>
                <a:path w="18021300" h="15113000">
                  <a:moveTo>
                    <a:pt x="7043687" y="11303000"/>
                  </a:moveTo>
                  <a:lnTo>
                    <a:pt x="7025303" y="11303000"/>
                  </a:lnTo>
                  <a:lnTo>
                    <a:pt x="7042746" y="11430000"/>
                  </a:lnTo>
                  <a:lnTo>
                    <a:pt x="7060895" y="11430000"/>
                  </a:lnTo>
                  <a:lnTo>
                    <a:pt x="7043687" y="11303000"/>
                  </a:lnTo>
                  <a:close/>
                </a:path>
                <a:path w="18021300" h="15113000">
                  <a:moveTo>
                    <a:pt x="7162617" y="11303000"/>
                  </a:moveTo>
                  <a:lnTo>
                    <a:pt x="7137468" y="11303000"/>
                  </a:lnTo>
                  <a:lnTo>
                    <a:pt x="7124420" y="11430000"/>
                  </a:lnTo>
                  <a:lnTo>
                    <a:pt x="7158221" y="11430000"/>
                  </a:lnTo>
                  <a:lnTo>
                    <a:pt x="7162617" y="11303000"/>
                  </a:lnTo>
                  <a:close/>
                </a:path>
                <a:path w="18021300" h="15113000">
                  <a:moveTo>
                    <a:pt x="7581239" y="11303000"/>
                  </a:moveTo>
                  <a:lnTo>
                    <a:pt x="7548097" y="11303000"/>
                  </a:lnTo>
                  <a:lnTo>
                    <a:pt x="7534721" y="11430000"/>
                  </a:lnTo>
                  <a:lnTo>
                    <a:pt x="7581239" y="11430000"/>
                  </a:lnTo>
                  <a:lnTo>
                    <a:pt x="7581239" y="11303000"/>
                  </a:lnTo>
                  <a:close/>
                </a:path>
                <a:path w="18021300" h="15113000">
                  <a:moveTo>
                    <a:pt x="7659890" y="11303000"/>
                  </a:moveTo>
                  <a:lnTo>
                    <a:pt x="7645895" y="11303000"/>
                  </a:lnTo>
                  <a:lnTo>
                    <a:pt x="7658611" y="11430000"/>
                  </a:lnTo>
                  <a:lnTo>
                    <a:pt x="7723419" y="11430000"/>
                  </a:lnTo>
                  <a:lnTo>
                    <a:pt x="7715411" y="11362764"/>
                  </a:lnTo>
                  <a:lnTo>
                    <a:pt x="7659890" y="11303000"/>
                  </a:lnTo>
                  <a:close/>
                </a:path>
                <a:path w="18021300" h="15113000">
                  <a:moveTo>
                    <a:pt x="7826273" y="11303000"/>
                  </a:moveTo>
                  <a:lnTo>
                    <a:pt x="7708294" y="11303000"/>
                  </a:lnTo>
                  <a:lnTo>
                    <a:pt x="7715411" y="11362764"/>
                  </a:lnTo>
                  <a:lnTo>
                    <a:pt x="7777873" y="11430000"/>
                  </a:lnTo>
                  <a:lnTo>
                    <a:pt x="7783918" y="11430000"/>
                  </a:lnTo>
                  <a:lnTo>
                    <a:pt x="7826273" y="11303000"/>
                  </a:lnTo>
                  <a:close/>
                </a:path>
                <a:path w="18021300" h="15113000">
                  <a:moveTo>
                    <a:pt x="8274011" y="11303000"/>
                  </a:moveTo>
                  <a:lnTo>
                    <a:pt x="8258886" y="11303000"/>
                  </a:lnTo>
                  <a:lnTo>
                    <a:pt x="8238038" y="11430000"/>
                  </a:lnTo>
                  <a:lnTo>
                    <a:pt x="8260067" y="11430000"/>
                  </a:lnTo>
                  <a:lnTo>
                    <a:pt x="8274011" y="11303000"/>
                  </a:lnTo>
                  <a:close/>
                </a:path>
                <a:path w="18021300" h="15113000">
                  <a:moveTo>
                    <a:pt x="8347467" y="11303000"/>
                  </a:moveTo>
                  <a:lnTo>
                    <a:pt x="8319389" y="11303000"/>
                  </a:lnTo>
                  <a:lnTo>
                    <a:pt x="8327330" y="11430000"/>
                  </a:lnTo>
                  <a:lnTo>
                    <a:pt x="8348129" y="11430000"/>
                  </a:lnTo>
                  <a:lnTo>
                    <a:pt x="8347467" y="11303000"/>
                  </a:lnTo>
                  <a:close/>
                </a:path>
                <a:path w="18021300" h="15113000">
                  <a:moveTo>
                    <a:pt x="8830652" y="11303000"/>
                  </a:moveTo>
                  <a:lnTo>
                    <a:pt x="8806213" y="11303000"/>
                  </a:lnTo>
                  <a:lnTo>
                    <a:pt x="8796996" y="11430000"/>
                  </a:lnTo>
                  <a:lnTo>
                    <a:pt x="8816092" y="11430000"/>
                  </a:lnTo>
                  <a:lnTo>
                    <a:pt x="8830652" y="11303000"/>
                  </a:lnTo>
                  <a:close/>
                </a:path>
                <a:path w="18021300" h="15113000">
                  <a:moveTo>
                    <a:pt x="8945613" y="11303000"/>
                  </a:moveTo>
                  <a:lnTo>
                    <a:pt x="8928355" y="11303000"/>
                  </a:lnTo>
                  <a:lnTo>
                    <a:pt x="8933510" y="11430000"/>
                  </a:lnTo>
                  <a:lnTo>
                    <a:pt x="9012174" y="11430000"/>
                  </a:lnTo>
                  <a:lnTo>
                    <a:pt x="8945613" y="11303000"/>
                  </a:lnTo>
                  <a:close/>
                </a:path>
                <a:path w="18021300" h="15113000">
                  <a:moveTo>
                    <a:pt x="9074231" y="11303000"/>
                  </a:moveTo>
                  <a:lnTo>
                    <a:pt x="9049180" y="11303000"/>
                  </a:lnTo>
                  <a:lnTo>
                    <a:pt x="9055655" y="11430000"/>
                  </a:lnTo>
                  <a:lnTo>
                    <a:pt x="9082882" y="11430000"/>
                  </a:lnTo>
                  <a:lnTo>
                    <a:pt x="9074231" y="11303000"/>
                  </a:lnTo>
                  <a:close/>
                </a:path>
                <a:path w="18021300" h="15113000">
                  <a:moveTo>
                    <a:pt x="9517380" y="11303000"/>
                  </a:moveTo>
                  <a:lnTo>
                    <a:pt x="9478048" y="11303000"/>
                  </a:lnTo>
                  <a:lnTo>
                    <a:pt x="9478048" y="11430000"/>
                  </a:lnTo>
                  <a:lnTo>
                    <a:pt x="9565779" y="11430000"/>
                  </a:lnTo>
                  <a:lnTo>
                    <a:pt x="9517380" y="11303000"/>
                  </a:lnTo>
                  <a:close/>
                </a:path>
                <a:path w="18021300" h="15113000">
                  <a:moveTo>
                    <a:pt x="9626282" y="11303000"/>
                  </a:moveTo>
                  <a:lnTo>
                    <a:pt x="9562757" y="11303000"/>
                  </a:lnTo>
                  <a:lnTo>
                    <a:pt x="9571837" y="11430000"/>
                  </a:lnTo>
                  <a:lnTo>
                    <a:pt x="9735197" y="11430000"/>
                  </a:lnTo>
                  <a:lnTo>
                    <a:pt x="9626282" y="11303000"/>
                  </a:lnTo>
                  <a:close/>
                </a:path>
                <a:path w="18021300" h="15113000">
                  <a:moveTo>
                    <a:pt x="10207845" y="11303000"/>
                  </a:moveTo>
                  <a:lnTo>
                    <a:pt x="10201084" y="11430000"/>
                  </a:lnTo>
                  <a:lnTo>
                    <a:pt x="10214321" y="11430000"/>
                  </a:lnTo>
                  <a:lnTo>
                    <a:pt x="10207845" y="11303000"/>
                  </a:lnTo>
                  <a:close/>
                </a:path>
                <a:path w="18021300" h="15113000">
                  <a:moveTo>
                    <a:pt x="10302980" y="11411090"/>
                  </a:moveTo>
                  <a:lnTo>
                    <a:pt x="10294874" y="11430000"/>
                  </a:lnTo>
                  <a:lnTo>
                    <a:pt x="10316044" y="11430000"/>
                  </a:lnTo>
                  <a:lnTo>
                    <a:pt x="10302980" y="11411090"/>
                  </a:lnTo>
                  <a:close/>
                </a:path>
                <a:path w="18021300" h="15113000">
                  <a:moveTo>
                    <a:pt x="10415879" y="11303000"/>
                  </a:moveTo>
                  <a:lnTo>
                    <a:pt x="10349318" y="11303000"/>
                  </a:lnTo>
                  <a:lnTo>
                    <a:pt x="10394696" y="11430000"/>
                  </a:lnTo>
                  <a:lnTo>
                    <a:pt x="10400741" y="11430000"/>
                  </a:lnTo>
                  <a:lnTo>
                    <a:pt x="10415879" y="11303000"/>
                  </a:lnTo>
                  <a:close/>
                </a:path>
                <a:path w="18021300" h="15113000">
                  <a:moveTo>
                    <a:pt x="10815205" y="11303000"/>
                  </a:moveTo>
                  <a:lnTo>
                    <a:pt x="10812183" y="11303000"/>
                  </a:lnTo>
                  <a:lnTo>
                    <a:pt x="10775886" y="11430000"/>
                  </a:lnTo>
                  <a:lnTo>
                    <a:pt x="10918063" y="11430000"/>
                  </a:lnTo>
                  <a:lnTo>
                    <a:pt x="10815205" y="11303000"/>
                  </a:lnTo>
                  <a:close/>
                </a:path>
                <a:path w="18021300" h="15113000">
                  <a:moveTo>
                    <a:pt x="11002772" y="11303000"/>
                  </a:moveTo>
                  <a:lnTo>
                    <a:pt x="10954359" y="11303000"/>
                  </a:lnTo>
                  <a:lnTo>
                    <a:pt x="10963440" y="11430000"/>
                  </a:lnTo>
                  <a:lnTo>
                    <a:pt x="11011852" y="11430000"/>
                  </a:lnTo>
                  <a:lnTo>
                    <a:pt x="11002772" y="11303000"/>
                  </a:lnTo>
                  <a:close/>
                </a:path>
                <a:path w="18021300" h="15113000">
                  <a:moveTo>
                    <a:pt x="11568493" y="11303000"/>
                  </a:moveTo>
                  <a:lnTo>
                    <a:pt x="11507978" y="11303000"/>
                  </a:lnTo>
                  <a:lnTo>
                    <a:pt x="11517058" y="11430000"/>
                  </a:lnTo>
                  <a:lnTo>
                    <a:pt x="11674373" y="11430000"/>
                  </a:lnTo>
                  <a:lnTo>
                    <a:pt x="11568493" y="11303000"/>
                  </a:lnTo>
                  <a:close/>
                </a:path>
                <a:path w="18021300" h="15113000">
                  <a:moveTo>
                    <a:pt x="12165450" y="11303000"/>
                  </a:moveTo>
                  <a:lnTo>
                    <a:pt x="12146305" y="11303000"/>
                  </a:lnTo>
                  <a:lnTo>
                    <a:pt x="12138935" y="11430000"/>
                  </a:lnTo>
                  <a:lnTo>
                    <a:pt x="12170511" y="11430000"/>
                  </a:lnTo>
                  <a:lnTo>
                    <a:pt x="12165450" y="11303000"/>
                  </a:lnTo>
                  <a:close/>
                </a:path>
                <a:path w="18021300" h="15113000">
                  <a:moveTo>
                    <a:pt x="12330040" y="11303000"/>
                  </a:moveTo>
                  <a:lnTo>
                    <a:pt x="12305927" y="11303000"/>
                  </a:lnTo>
                  <a:lnTo>
                    <a:pt x="12304745" y="11430000"/>
                  </a:lnTo>
                  <a:lnTo>
                    <a:pt x="12328955" y="11430000"/>
                  </a:lnTo>
                  <a:lnTo>
                    <a:pt x="12330040" y="11303000"/>
                  </a:lnTo>
                  <a:close/>
                </a:path>
                <a:path w="18021300" h="15113000">
                  <a:moveTo>
                    <a:pt x="12763449" y="11303000"/>
                  </a:moveTo>
                  <a:lnTo>
                    <a:pt x="12730554" y="11303000"/>
                  </a:lnTo>
                  <a:lnTo>
                    <a:pt x="12729089" y="11430000"/>
                  </a:lnTo>
                  <a:lnTo>
                    <a:pt x="12833792" y="11430000"/>
                  </a:lnTo>
                  <a:lnTo>
                    <a:pt x="12825285" y="11367892"/>
                  </a:lnTo>
                  <a:lnTo>
                    <a:pt x="12763449" y="11303000"/>
                  </a:lnTo>
                  <a:close/>
                </a:path>
                <a:path w="18021300" h="15113000">
                  <a:moveTo>
                    <a:pt x="12825285" y="11367892"/>
                  </a:moveTo>
                  <a:lnTo>
                    <a:pt x="12833792" y="11430000"/>
                  </a:lnTo>
                  <a:lnTo>
                    <a:pt x="12884467" y="11430000"/>
                  </a:lnTo>
                  <a:lnTo>
                    <a:pt x="12825285" y="11367892"/>
                  </a:lnTo>
                  <a:close/>
                </a:path>
                <a:path w="18021300" h="15113000">
                  <a:moveTo>
                    <a:pt x="12909467" y="11303000"/>
                  </a:moveTo>
                  <a:lnTo>
                    <a:pt x="12816396" y="11303000"/>
                  </a:lnTo>
                  <a:lnTo>
                    <a:pt x="12825285" y="11367892"/>
                  </a:lnTo>
                  <a:lnTo>
                    <a:pt x="12884467" y="11430000"/>
                  </a:lnTo>
                  <a:lnTo>
                    <a:pt x="12914718" y="11430000"/>
                  </a:lnTo>
                  <a:lnTo>
                    <a:pt x="12909467" y="11303000"/>
                  </a:lnTo>
                  <a:close/>
                </a:path>
                <a:path w="18021300" h="15113000">
                  <a:moveTo>
                    <a:pt x="12993232" y="11303000"/>
                  </a:moveTo>
                  <a:lnTo>
                    <a:pt x="12957073" y="11303000"/>
                  </a:lnTo>
                  <a:lnTo>
                    <a:pt x="12954038" y="11430000"/>
                  </a:lnTo>
                  <a:lnTo>
                    <a:pt x="12972199" y="11430000"/>
                  </a:lnTo>
                  <a:lnTo>
                    <a:pt x="12993232" y="11303000"/>
                  </a:lnTo>
                  <a:close/>
                </a:path>
                <a:path w="18021300" h="15113000">
                  <a:moveTo>
                    <a:pt x="13474382" y="11303000"/>
                  </a:moveTo>
                  <a:lnTo>
                    <a:pt x="13459256" y="11303000"/>
                  </a:lnTo>
                  <a:lnTo>
                    <a:pt x="13516737" y="11430000"/>
                  </a:lnTo>
                  <a:lnTo>
                    <a:pt x="13534885" y="11430000"/>
                  </a:lnTo>
                  <a:lnTo>
                    <a:pt x="13474382" y="11303000"/>
                  </a:lnTo>
                  <a:close/>
                </a:path>
                <a:path w="18021300" h="15113000">
                  <a:moveTo>
                    <a:pt x="13593926" y="11303000"/>
                  </a:moveTo>
                  <a:lnTo>
                    <a:pt x="13550011" y="11303000"/>
                  </a:lnTo>
                  <a:lnTo>
                    <a:pt x="13553033" y="11430000"/>
                  </a:lnTo>
                  <a:lnTo>
                    <a:pt x="13607869" y="11430000"/>
                  </a:lnTo>
                  <a:lnTo>
                    <a:pt x="13593926" y="11303000"/>
                  </a:lnTo>
                  <a:close/>
                </a:path>
                <a:path w="18021300" h="15113000">
                  <a:moveTo>
                    <a:pt x="13655373" y="11303000"/>
                  </a:moveTo>
                  <a:lnTo>
                    <a:pt x="13622378" y="11303000"/>
                  </a:lnTo>
                  <a:lnTo>
                    <a:pt x="13607869" y="11430000"/>
                  </a:lnTo>
                  <a:lnTo>
                    <a:pt x="13646823" y="11430000"/>
                  </a:lnTo>
                  <a:lnTo>
                    <a:pt x="13655373" y="11303000"/>
                  </a:lnTo>
                  <a:close/>
                </a:path>
                <a:path w="18021300" h="15113000">
                  <a:moveTo>
                    <a:pt x="14084909" y="11303000"/>
                  </a:moveTo>
                  <a:lnTo>
                    <a:pt x="14065860" y="11303000"/>
                  </a:lnTo>
                  <a:lnTo>
                    <a:pt x="14074513" y="11430000"/>
                  </a:lnTo>
                  <a:lnTo>
                    <a:pt x="14097571" y="11430000"/>
                  </a:lnTo>
                  <a:lnTo>
                    <a:pt x="14084909" y="11303000"/>
                  </a:lnTo>
                  <a:close/>
                </a:path>
                <a:path w="18021300" h="15113000">
                  <a:moveTo>
                    <a:pt x="14116063" y="11303000"/>
                  </a:moveTo>
                  <a:lnTo>
                    <a:pt x="14098707" y="11303000"/>
                  </a:lnTo>
                  <a:lnTo>
                    <a:pt x="14097571" y="11430000"/>
                  </a:lnTo>
                  <a:lnTo>
                    <a:pt x="14115353" y="11430000"/>
                  </a:lnTo>
                  <a:lnTo>
                    <a:pt x="14116063" y="11303000"/>
                  </a:lnTo>
                  <a:close/>
                </a:path>
                <a:path w="18021300" h="15113000">
                  <a:moveTo>
                    <a:pt x="14206486" y="11303000"/>
                  </a:moveTo>
                  <a:lnTo>
                    <a:pt x="14191361" y="11303000"/>
                  </a:lnTo>
                  <a:lnTo>
                    <a:pt x="14205118" y="11430000"/>
                  </a:lnTo>
                  <a:lnTo>
                    <a:pt x="14224827" y="11430000"/>
                  </a:lnTo>
                  <a:lnTo>
                    <a:pt x="14206486" y="11303000"/>
                  </a:lnTo>
                  <a:close/>
                </a:path>
                <a:path w="18021300" h="15113000">
                  <a:moveTo>
                    <a:pt x="14314668" y="11422308"/>
                  </a:moveTo>
                  <a:lnTo>
                    <a:pt x="14315401" y="11430000"/>
                  </a:lnTo>
                  <a:lnTo>
                    <a:pt x="14321447" y="11430000"/>
                  </a:lnTo>
                  <a:lnTo>
                    <a:pt x="14314668" y="11422308"/>
                  </a:lnTo>
                  <a:close/>
                </a:path>
                <a:path w="18021300" h="15113000">
                  <a:moveTo>
                    <a:pt x="14708578" y="11303000"/>
                  </a:moveTo>
                  <a:lnTo>
                    <a:pt x="14660598" y="11303000"/>
                  </a:lnTo>
                  <a:lnTo>
                    <a:pt x="14647791" y="11430000"/>
                  </a:lnTo>
                  <a:lnTo>
                    <a:pt x="14698840" y="11430000"/>
                  </a:lnTo>
                  <a:lnTo>
                    <a:pt x="14708578" y="11303000"/>
                  </a:lnTo>
                  <a:close/>
                </a:path>
                <a:path w="18021300" h="15113000">
                  <a:moveTo>
                    <a:pt x="14757082" y="11303000"/>
                  </a:moveTo>
                  <a:lnTo>
                    <a:pt x="14723808" y="11303000"/>
                  </a:lnTo>
                  <a:lnTo>
                    <a:pt x="14729841" y="11430000"/>
                  </a:lnTo>
                  <a:lnTo>
                    <a:pt x="14811527" y="11430000"/>
                  </a:lnTo>
                  <a:lnTo>
                    <a:pt x="14786877" y="11335914"/>
                  </a:lnTo>
                  <a:lnTo>
                    <a:pt x="14757082" y="11303000"/>
                  </a:lnTo>
                  <a:close/>
                </a:path>
                <a:path w="18021300" h="15113000">
                  <a:moveTo>
                    <a:pt x="14872042" y="11303000"/>
                  </a:moveTo>
                  <a:lnTo>
                    <a:pt x="14778253" y="11303000"/>
                  </a:lnTo>
                  <a:lnTo>
                    <a:pt x="14786877" y="11335914"/>
                  </a:lnTo>
                  <a:lnTo>
                    <a:pt x="14872042" y="11430000"/>
                  </a:lnTo>
                  <a:lnTo>
                    <a:pt x="14920442" y="11430000"/>
                  </a:lnTo>
                  <a:lnTo>
                    <a:pt x="14872042" y="11303000"/>
                  </a:lnTo>
                  <a:close/>
                </a:path>
                <a:path w="18021300" h="15113000">
                  <a:moveTo>
                    <a:pt x="15422626" y="11303000"/>
                  </a:moveTo>
                  <a:lnTo>
                    <a:pt x="15407513" y="11303000"/>
                  </a:lnTo>
                  <a:lnTo>
                    <a:pt x="15419603" y="11430000"/>
                  </a:lnTo>
                  <a:lnTo>
                    <a:pt x="15422626" y="11430000"/>
                  </a:lnTo>
                  <a:lnTo>
                    <a:pt x="15422626" y="11303000"/>
                  </a:lnTo>
                  <a:close/>
                </a:path>
                <a:path w="18021300" h="15113000">
                  <a:moveTo>
                    <a:pt x="15510357" y="11303000"/>
                  </a:moveTo>
                  <a:lnTo>
                    <a:pt x="15501289" y="11303000"/>
                  </a:lnTo>
                  <a:lnTo>
                    <a:pt x="15468015" y="11430000"/>
                  </a:lnTo>
                  <a:lnTo>
                    <a:pt x="15480118" y="11430000"/>
                  </a:lnTo>
                  <a:lnTo>
                    <a:pt x="15510357" y="11303000"/>
                  </a:lnTo>
                  <a:close/>
                </a:path>
                <a:path w="18021300" h="15113000">
                  <a:moveTo>
                    <a:pt x="15561792" y="11303000"/>
                  </a:moveTo>
                  <a:lnTo>
                    <a:pt x="15510357" y="11303000"/>
                  </a:lnTo>
                  <a:lnTo>
                    <a:pt x="15546666" y="11430000"/>
                  </a:lnTo>
                  <a:lnTo>
                    <a:pt x="15568593" y="11430000"/>
                  </a:lnTo>
                  <a:lnTo>
                    <a:pt x="15561792" y="11303000"/>
                  </a:lnTo>
                  <a:close/>
                </a:path>
                <a:path w="18021300" h="15113000">
                  <a:moveTo>
                    <a:pt x="16042934" y="11374786"/>
                  </a:moveTo>
                  <a:lnTo>
                    <a:pt x="16063976" y="11430000"/>
                  </a:lnTo>
                  <a:lnTo>
                    <a:pt x="16071539" y="11405578"/>
                  </a:lnTo>
                  <a:lnTo>
                    <a:pt x="16042934" y="11374786"/>
                  </a:lnTo>
                  <a:close/>
                </a:path>
                <a:path w="18021300" h="15113000">
                  <a:moveTo>
                    <a:pt x="16136581" y="11303000"/>
                  </a:moveTo>
                  <a:lnTo>
                    <a:pt x="16103307" y="11303000"/>
                  </a:lnTo>
                  <a:lnTo>
                    <a:pt x="16071539" y="11405578"/>
                  </a:lnTo>
                  <a:lnTo>
                    <a:pt x="16094227" y="11430000"/>
                  </a:lnTo>
                  <a:lnTo>
                    <a:pt x="16097250" y="11430000"/>
                  </a:lnTo>
                  <a:lnTo>
                    <a:pt x="16136581" y="11303000"/>
                  </a:lnTo>
                  <a:close/>
                </a:path>
                <a:path w="18021300" h="15113000">
                  <a:moveTo>
                    <a:pt x="16208439" y="11303000"/>
                  </a:moveTo>
                  <a:lnTo>
                    <a:pt x="16136581" y="11303000"/>
                  </a:lnTo>
                  <a:lnTo>
                    <a:pt x="16175913" y="11430000"/>
                  </a:lnTo>
                  <a:lnTo>
                    <a:pt x="16207684" y="11430000"/>
                  </a:lnTo>
                  <a:lnTo>
                    <a:pt x="16208439" y="11303000"/>
                  </a:lnTo>
                  <a:close/>
                </a:path>
                <a:path w="18021300" h="15113000">
                  <a:moveTo>
                    <a:pt x="17464659" y="11303000"/>
                  </a:moveTo>
                  <a:lnTo>
                    <a:pt x="17416259" y="11303000"/>
                  </a:lnTo>
                  <a:lnTo>
                    <a:pt x="17407472" y="11430000"/>
                  </a:lnTo>
                  <a:lnTo>
                    <a:pt x="17434407" y="11430000"/>
                  </a:lnTo>
                  <a:lnTo>
                    <a:pt x="17464659" y="11303000"/>
                  </a:lnTo>
                  <a:close/>
                </a:path>
                <a:path w="18021300" h="15113000">
                  <a:moveTo>
                    <a:pt x="17516856" y="11303000"/>
                  </a:moveTo>
                  <a:lnTo>
                    <a:pt x="17464659" y="11303000"/>
                  </a:lnTo>
                  <a:lnTo>
                    <a:pt x="17500968" y="11430000"/>
                  </a:lnTo>
                  <a:lnTo>
                    <a:pt x="17519126" y="11430000"/>
                  </a:lnTo>
                  <a:lnTo>
                    <a:pt x="17516856" y="11303000"/>
                  </a:lnTo>
                  <a:close/>
                </a:path>
                <a:path w="18021300" h="15113000">
                  <a:moveTo>
                    <a:pt x="17951729" y="11303000"/>
                  </a:moveTo>
                  <a:lnTo>
                    <a:pt x="17909374" y="11303000"/>
                  </a:lnTo>
                  <a:lnTo>
                    <a:pt x="18015254" y="11430000"/>
                  </a:lnTo>
                  <a:lnTo>
                    <a:pt x="17951729" y="11303000"/>
                  </a:lnTo>
                  <a:close/>
                </a:path>
                <a:path w="18021300" h="15113000">
                  <a:moveTo>
                    <a:pt x="18015254" y="11303000"/>
                  </a:moveTo>
                  <a:lnTo>
                    <a:pt x="18006174" y="11303000"/>
                  </a:lnTo>
                  <a:lnTo>
                    <a:pt x="18015254" y="11430000"/>
                  </a:lnTo>
                  <a:lnTo>
                    <a:pt x="18015254" y="11303000"/>
                  </a:lnTo>
                  <a:close/>
                </a:path>
                <a:path w="18021300" h="15113000">
                  <a:moveTo>
                    <a:pt x="14303298" y="11303000"/>
                  </a:moveTo>
                  <a:lnTo>
                    <a:pt x="14209522" y="11303000"/>
                  </a:lnTo>
                  <a:lnTo>
                    <a:pt x="14314668" y="11422308"/>
                  </a:lnTo>
                  <a:lnTo>
                    <a:pt x="14303298" y="11303000"/>
                  </a:lnTo>
                  <a:close/>
                </a:path>
                <a:path w="18021300" h="15113000">
                  <a:moveTo>
                    <a:pt x="10349318" y="11303000"/>
                  </a:moveTo>
                  <a:lnTo>
                    <a:pt x="10228300" y="11303000"/>
                  </a:lnTo>
                  <a:lnTo>
                    <a:pt x="10302980" y="11411090"/>
                  </a:lnTo>
                  <a:lnTo>
                    <a:pt x="10349318" y="11303000"/>
                  </a:lnTo>
                  <a:close/>
                </a:path>
                <a:path w="18021300" h="15113000">
                  <a:moveTo>
                    <a:pt x="1216152" y="11303000"/>
                  </a:moveTo>
                  <a:lnTo>
                    <a:pt x="1161694" y="11303000"/>
                  </a:lnTo>
                  <a:lnTo>
                    <a:pt x="1233053" y="11381832"/>
                  </a:lnTo>
                  <a:lnTo>
                    <a:pt x="1216152" y="11303000"/>
                  </a:lnTo>
                  <a:close/>
                </a:path>
                <a:path w="18021300" h="15113000">
                  <a:moveTo>
                    <a:pt x="16015576" y="11303000"/>
                  </a:moveTo>
                  <a:lnTo>
                    <a:pt x="15976244" y="11303000"/>
                  </a:lnTo>
                  <a:lnTo>
                    <a:pt x="16042934" y="11374786"/>
                  </a:lnTo>
                  <a:lnTo>
                    <a:pt x="16015576" y="11303000"/>
                  </a:lnTo>
                  <a:close/>
                </a:path>
                <a:path w="18021300" h="15113000">
                  <a:moveTo>
                    <a:pt x="4383557" y="11303000"/>
                  </a:moveTo>
                  <a:lnTo>
                    <a:pt x="4360011" y="11364785"/>
                  </a:lnTo>
                  <a:lnTo>
                    <a:pt x="4403655" y="11330215"/>
                  </a:lnTo>
                  <a:lnTo>
                    <a:pt x="4383557" y="11303000"/>
                  </a:lnTo>
                  <a:close/>
                </a:path>
                <a:path w="18021300" h="15113000">
                  <a:moveTo>
                    <a:pt x="7708294" y="11303000"/>
                  </a:moveTo>
                  <a:lnTo>
                    <a:pt x="7659890" y="11303000"/>
                  </a:lnTo>
                  <a:lnTo>
                    <a:pt x="7715411" y="11362764"/>
                  </a:lnTo>
                  <a:lnTo>
                    <a:pt x="7708294" y="11303000"/>
                  </a:lnTo>
                  <a:close/>
                </a:path>
                <a:path w="18021300" h="15113000">
                  <a:moveTo>
                    <a:pt x="14778253" y="11303000"/>
                  </a:moveTo>
                  <a:lnTo>
                    <a:pt x="14757082" y="11303000"/>
                  </a:lnTo>
                  <a:lnTo>
                    <a:pt x="14786877" y="11335914"/>
                  </a:lnTo>
                  <a:lnTo>
                    <a:pt x="14778253" y="11303000"/>
                  </a:lnTo>
                  <a:close/>
                </a:path>
                <a:path w="18021300" h="15113000">
                  <a:moveTo>
                    <a:pt x="4438015" y="11303000"/>
                  </a:moveTo>
                  <a:lnTo>
                    <a:pt x="4428947" y="11303000"/>
                  </a:lnTo>
                  <a:lnTo>
                    <a:pt x="4432293" y="11307531"/>
                  </a:lnTo>
                  <a:lnTo>
                    <a:pt x="4438015" y="11303000"/>
                  </a:lnTo>
                  <a:close/>
                </a:path>
                <a:path w="18021300" h="15113000">
                  <a:moveTo>
                    <a:pt x="626229" y="11176000"/>
                  </a:moveTo>
                  <a:lnTo>
                    <a:pt x="608076" y="11176000"/>
                  </a:lnTo>
                  <a:lnTo>
                    <a:pt x="609211" y="11303000"/>
                  </a:lnTo>
                  <a:lnTo>
                    <a:pt x="628685" y="11303000"/>
                  </a:lnTo>
                  <a:lnTo>
                    <a:pt x="626229" y="11176000"/>
                  </a:lnTo>
                  <a:close/>
                </a:path>
                <a:path w="18021300" h="15113000">
                  <a:moveTo>
                    <a:pt x="741184" y="11176000"/>
                  </a:moveTo>
                  <a:lnTo>
                    <a:pt x="651567" y="11176000"/>
                  </a:lnTo>
                  <a:lnTo>
                    <a:pt x="645891" y="11303000"/>
                  </a:lnTo>
                  <a:lnTo>
                    <a:pt x="744207" y="11303000"/>
                  </a:lnTo>
                  <a:lnTo>
                    <a:pt x="741184" y="11176000"/>
                  </a:lnTo>
                  <a:close/>
                </a:path>
                <a:path w="18021300" h="15113000">
                  <a:moveTo>
                    <a:pt x="775681" y="11201407"/>
                  </a:moveTo>
                  <a:lnTo>
                    <a:pt x="828916" y="11303000"/>
                  </a:lnTo>
                  <a:lnTo>
                    <a:pt x="831494" y="11264730"/>
                  </a:lnTo>
                  <a:lnTo>
                    <a:pt x="775681" y="11201407"/>
                  </a:lnTo>
                  <a:close/>
                </a:path>
                <a:path w="18021300" h="15113000">
                  <a:moveTo>
                    <a:pt x="883373" y="11176000"/>
                  </a:moveTo>
                  <a:lnTo>
                    <a:pt x="837472" y="11176000"/>
                  </a:lnTo>
                  <a:lnTo>
                    <a:pt x="831494" y="11264730"/>
                  </a:lnTo>
                  <a:lnTo>
                    <a:pt x="865225" y="11303000"/>
                  </a:lnTo>
                  <a:lnTo>
                    <a:pt x="876045" y="11303000"/>
                  </a:lnTo>
                  <a:lnTo>
                    <a:pt x="883373" y="11176000"/>
                  </a:lnTo>
                  <a:close/>
                </a:path>
                <a:path w="18021300" h="15113000">
                  <a:moveTo>
                    <a:pt x="1303883" y="11176000"/>
                  </a:moveTo>
                  <a:lnTo>
                    <a:pt x="1249426" y="11176000"/>
                  </a:lnTo>
                  <a:lnTo>
                    <a:pt x="1258506" y="11303000"/>
                  </a:lnTo>
                  <a:lnTo>
                    <a:pt x="1309928" y="11303000"/>
                  </a:lnTo>
                  <a:lnTo>
                    <a:pt x="1303883" y="11176000"/>
                  </a:lnTo>
                  <a:close/>
                </a:path>
                <a:path w="18021300" h="15113000">
                  <a:moveTo>
                    <a:pt x="1400683" y="11176000"/>
                  </a:moveTo>
                  <a:lnTo>
                    <a:pt x="1352283" y="11176000"/>
                  </a:lnTo>
                  <a:lnTo>
                    <a:pt x="1449082" y="11303000"/>
                  </a:lnTo>
                  <a:lnTo>
                    <a:pt x="1494472" y="11303000"/>
                  </a:lnTo>
                  <a:lnTo>
                    <a:pt x="1400683" y="11176000"/>
                  </a:lnTo>
                  <a:close/>
                </a:path>
                <a:path w="18021300" h="15113000">
                  <a:moveTo>
                    <a:pt x="1988100" y="11176000"/>
                  </a:moveTo>
                  <a:lnTo>
                    <a:pt x="1966782" y="11176000"/>
                  </a:lnTo>
                  <a:lnTo>
                    <a:pt x="1957378" y="11303000"/>
                  </a:lnTo>
                  <a:lnTo>
                    <a:pt x="1980396" y="11303000"/>
                  </a:lnTo>
                  <a:lnTo>
                    <a:pt x="1988100" y="11176000"/>
                  </a:lnTo>
                  <a:close/>
                </a:path>
                <a:path w="18021300" h="15113000">
                  <a:moveTo>
                    <a:pt x="2048078" y="11176000"/>
                  </a:moveTo>
                  <a:lnTo>
                    <a:pt x="2042033" y="11176000"/>
                  </a:lnTo>
                  <a:lnTo>
                    <a:pt x="2008759" y="11303000"/>
                  </a:lnTo>
                  <a:lnTo>
                    <a:pt x="2102548" y="11303000"/>
                  </a:lnTo>
                  <a:lnTo>
                    <a:pt x="2066889" y="11203227"/>
                  </a:lnTo>
                  <a:lnTo>
                    <a:pt x="2048078" y="11176000"/>
                  </a:lnTo>
                  <a:close/>
                </a:path>
                <a:path w="18021300" h="15113000">
                  <a:moveTo>
                    <a:pt x="2156993" y="11176000"/>
                  </a:moveTo>
                  <a:lnTo>
                    <a:pt x="2057158" y="11176000"/>
                  </a:lnTo>
                  <a:lnTo>
                    <a:pt x="2066889" y="11203227"/>
                  </a:lnTo>
                  <a:lnTo>
                    <a:pt x="2135822" y="11303000"/>
                  </a:lnTo>
                  <a:lnTo>
                    <a:pt x="2141867" y="11303000"/>
                  </a:lnTo>
                  <a:lnTo>
                    <a:pt x="2156993" y="11176000"/>
                  </a:lnTo>
                  <a:close/>
                </a:path>
                <a:path w="18021300" h="15113000">
                  <a:moveTo>
                    <a:pt x="2689428" y="11176000"/>
                  </a:moveTo>
                  <a:lnTo>
                    <a:pt x="2535148" y="11176000"/>
                  </a:lnTo>
                  <a:lnTo>
                    <a:pt x="2641028" y="11303000"/>
                  </a:lnTo>
                  <a:lnTo>
                    <a:pt x="2698508" y="11303000"/>
                  </a:lnTo>
                  <a:lnTo>
                    <a:pt x="2689428" y="11176000"/>
                  </a:lnTo>
                  <a:close/>
                </a:path>
                <a:path w="18021300" h="15113000">
                  <a:moveTo>
                    <a:pt x="3925239" y="11176000"/>
                  </a:moveTo>
                  <a:lnTo>
                    <a:pt x="3899522" y="11176000"/>
                  </a:lnTo>
                  <a:lnTo>
                    <a:pt x="3888746" y="11303000"/>
                  </a:lnTo>
                  <a:lnTo>
                    <a:pt x="3915124" y="11303000"/>
                  </a:lnTo>
                  <a:lnTo>
                    <a:pt x="3925239" y="11176000"/>
                  </a:lnTo>
                  <a:close/>
                </a:path>
                <a:path w="18021300" h="15113000">
                  <a:moveTo>
                    <a:pt x="3969394" y="11176000"/>
                  </a:moveTo>
                  <a:lnTo>
                    <a:pt x="3935355" y="11176000"/>
                  </a:lnTo>
                  <a:lnTo>
                    <a:pt x="3944899" y="11303000"/>
                  </a:lnTo>
                  <a:lnTo>
                    <a:pt x="3970620" y="11303000"/>
                  </a:lnTo>
                  <a:lnTo>
                    <a:pt x="3969394" y="11176000"/>
                  </a:lnTo>
                  <a:close/>
                </a:path>
                <a:path w="18021300" h="15113000">
                  <a:moveTo>
                    <a:pt x="4050792" y="11176000"/>
                  </a:moveTo>
                  <a:lnTo>
                    <a:pt x="4017505" y="11176000"/>
                  </a:lnTo>
                  <a:lnTo>
                    <a:pt x="4020540" y="11303000"/>
                  </a:lnTo>
                  <a:lnTo>
                    <a:pt x="4059859" y="11303000"/>
                  </a:lnTo>
                  <a:lnTo>
                    <a:pt x="4050792" y="11176000"/>
                  </a:lnTo>
                  <a:close/>
                </a:path>
                <a:path w="18021300" h="15113000">
                  <a:moveTo>
                    <a:pt x="4126934" y="11176000"/>
                  </a:moveTo>
                  <a:lnTo>
                    <a:pt x="4084826" y="11176000"/>
                  </a:lnTo>
                  <a:lnTo>
                    <a:pt x="4077450" y="11303000"/>
                  </a:lnTo>
                  <a:lnTo>
                    <a:pt x="4105236" y="11303000"/>
                  </a:lnTo>
                  <a:lnTo>
                    <a:pt x="4126934" y="11176000"/>
                  </a:lnTo>
                  <a:close/>
                </a:path>
                <a:path w="18021300" h="15113000">
                  <a:moveTo>
                    <a:pt x="4501553" y="11176000"/>
                  </a:moveTo>
                  <a:lnTo>
                    <a:pt x="4495495" y="11176000"/>
                  </a:lnTo>
                  <a:lnTo>
                    <a:pt x="4453140" y="11303000"/>
                  </a:lnTo>
                  <a:lnTo>
                    <a:pt x="4562055" y="11303000"/>
                  </a:lnTo>
                  <a:lnTo>
                    <a:pt x="4501553" y="11176000"/>
                  </a:lnTo>
                  <a:close/>
                </a:path>
                <a:path w="18021300" h="15113000">
                  <a:moveTo>
                    <a:pt x="4589284" y="11176000"/>
                  </a:moveTo>
                  <a:lnTo>
                    <a:pt x="4552975" y="11176000"/>
                  </a:lnTo>
                  <a:lnTo>
                    <a:pt x="4565078" y="11303000"/>
                  </a:lnTo>
                  <a:lnTo>
                    <a:pt x="4601375" y="11303000"/>
                  </a:lnTo>
                  <a:lnTo>
                    <a:pt x="4598584" y="11185760"/>
                  </a:lnTo>
                  <a:lnTo>
                    <a:pt x="4589284" y="11176000"/>
                  </a:lnTo>
                  <a:close/>
                </a:path>
                <a:path w="18021300" h="15113000">
                  <a:moveTo>
                    <a:pt x="4598584" y="11185760"/>
                  </a:moveTo>
                  <a:lnTo>
                    <a:pt x="4601375" y="11303000"/>
                  </a:lnTo>
                  <a:lnTo>
                    <a:pt x="4613478" y="11303000"/>
                  </a:lnTo>
                  <a:lnTo>
                    <a:pt x="4599647" y="11186876"/>
                  </a:lnTo>
                  <a:lnTo>
                    <a:pt x="4598584" y="11185760"/>
                  </a:lnTo>
                  <a:close/>
                </a:path>
                <a:path w="18021300" h="15113000">
                  <a:moveTo>
                    <a:pt x="4599647" y="11186876"/>
                  </a:moveTo>
                  <a:lnTo>
                    <a:pt x="4613478" y="11303000"/>
                  </a:lnTo>
                  <a:lnTo>
                    <a:pt x="4710290" y="11303000"/>
                  </a:lnTo>
                  <a:lnTo>
                    <a:pt x="4599647" y="11186876"/>
                  </a:lnTo>
                  <a:close/>
                </a:path>
                <a:path w="18021300" h="15113000">
                  <a:moveTo>
                    <a:pt x="5231813" y="11176000"/>
                  </a:moveTo>
                  <a:lnTo>
                    <a:pt x="5209785" y="11176000"/>
                  </a:lnTo>
                  <a:lnTo>
                    <a:pt x="5204536" y="11303000"/>
                  </a:lnTo>
                  <a:lnTo>
                    <a:pt x="5229494" y="11303000"/>
                  </a:lnTo>
                  <a:lnTo>
                    <a:pt x="5231813" y="11176000"/>
                  </a:lnTo>
                  <a:close/>
                </a:path>
                <a:path w="18021300" h="15113000">
                  <a:moveTo>
                    <a:pt x="5319872" y="11176000"/>
                  </a:moveTo>
                  <a:lnTo>
                    <a:pt x="5294539" y="11176000"/>
                  </a:lnTo>
                  <a:lnTo>
                    <a:pt x="5282057" y="11303000"/>
                  </a:lnTo>
                  <a:lnTo>
                    <a:pt x="5309189" y="11303000"/>
                  </a:lnTo>
                  <a:lnTo>
                    <a:pt x="5319872" y="11176000"/>
                  </a:lnTo>
                  <a:close/>
                </a:path>
                <a:path w="18021300" h="15113000">
                  <a:moveTo>
                    <a:pt x="5781217" y="11176000"/>
                  </a:moveTo>
                  <a:lnTo>
                    <a:pt x="5766092" y="11176000"/>
                  </a:lnTo>
                  <a:lnTo>
                    <a:pt x="5743122" y="11303000"/>
                  </a:lnTo>
                  <a:lnTo>
                    <a:pt x="5764012" y="11303000"/>
                  </a:lnTo>
                  <a:lnTo>
                    <a:pt x="5781217" y="11176000"/>
                  </a:lnTo>
                  <a:close/>
                </a:path>
                <a:path w="18021300" h="15113000">
                  <a:moveTo>
                    <a:pt x="5894096" y="11176000"/>
                  </a:moveTo>
                  <a:lnTo>
                    <a:pt x="5859881" y="11176000"/>
                  </a:lnTo>
                  <a:lnTo>
                    <a:pt x="5871176" y="11303000"/>
                  </a:lnTo>
                  <a:lnTo>
                    <a:pt x="5906008" y="11303000"/>
                  </a:lnTo>
                  <a:lnTo>
                    <a:pt x="5894096" y="11176000"/>
                  </a:lnTo>
                  <a:close/>
                </a:path>
                <a:path w="18021300" h="15113000">
                  <a:moveTo>
                    <a:pt x="5968784" y="11176000"/>
                  </a:moveTo>
                  <a:lnTo>
                    <a:pt x="5941555" y="11176000"/>
                  </a:lnTo>
                  <a:lnTo>
                    <a:pt x="5953658" y="11303000"/>
                  </a:lnTo>
                  <a:lnTo>
                    <a:pt x="5974829" y="11303000"/>
                  </a:lnTo>
                  <a:lnTo>
                    <a:pt x="5968784" y="11176000"/>
                  </a:lnTo>
                  <a:close/>
                </a:path>
                <a:path w="18021300" h="15113000">
                  <a:moveTo>
                    <a:pt x="6058737" y="11176000"/>
                  </a:moveTo>
                  <a:lnTo>
                    <a:pt x="6041059" y="11176000"/>
                  </a:lnTo>
                  <a:lnTo>
                    <a:pt x="6029286" y="11303000"/>
                  </a:lnTo>
                  <a:lnTo>
                    <a:pt x="6041390" y="11303000"/>
                  </a:lnTo>
                  <a:lnTo>
                    <a:pt x="6058737" y="11176000"/>
                  </a:lnTo>
                  <a:close/>
                </a:path>
                <a:path w="18021300" h="15113000">
                  <a:moveTo>
                    <a:pt x="6700888" y="11176000"/>
                  </a:moveTo>
                  <a:lnTo>
                    <a:pt x="6443751" y="11176000"/>
                  </a:lnTo>
                  <a:lnTo>
                    <a:pt x="6558699" y="11303000"/>
                  </a:lnTo>
                  <a:lnTo>
                    <a:pt x="6655511" y="11303000"/>
                  </a:lnTo>
                  <a:lnTo>
                    <a:pt x="6700888" y="11176000"/>
                  </a:lnTo>
                  <a:close/>
                </a:path>
                <a:path w="18021300" h="15113000">
                  <a:moveTo>
                    <a:pt x="7166775" y="11176000"/>
                  </a:moveTo>
                  <a:lnTo>
                    <a:pt x="7141911" y="11176000"/>
                  </a:lnTo>
                  <a:lnTo>
                    <a:pt x="7131985" y="11303000"/>
                  </a:lnTo>
                  <a:lnTo>
                    <a:pt x="7151460" y="11303000"/>
                  </a:lnTo>
                  <a:lnTo>
                    <a:pt x="7166775" y="11176000"/>
                  </a:lnTo>
                  <a:close/>
                </a:path>
                <a:path w="18021300" h="15113000">
                  <a:moveTo>
                    <a:pt x="7241644" y="11176000"/>
                  </a:moveTo>
                  <a:lnTo>
                    <a:pt x="7216077" y="11176000"/>
                  </a:lnTo>
                  <a:lnTo>
                    <a:pt x="7214800" y="11303000"/>
                  </a:lnTo>
                  <a:lnTo>
                    <a:pt x="7238808" y="11303000"/>
                  </a:lnTo>
                  <a:lnTo>
                    <a:pt x="7241644" y="11176000"/>
                  </a:lnTo>
                  <a:close/>
                </a:path>
                <a:path w="18021300" h="15113000">
                  <a:moveTo>
                    <a:pt x="7351311" y="11176000"/>
                  </a:moveTo>
                  <a:lnTo>
                    <a:pt x="7275690" y="11176000"/>
                  </a:lnTo>
                  <a:lnTo>
                    <a:pt x="7281735" y="11303000"/>
                  </a:lnTo>
                  <a:lnTo>
                    <a:pt x="7342238" y="11303000"/>
                  </a:lnTo>
                  <a:lnTo>
                    <a:pt x="7351311" y="11176000"/>
                  </a:lnTo>
                  <a:close/>
                </a:path>
                <a:path w="18021300" h="15113000">
                  <a:moveTo>
                    <a:pt x="7780896" y="11176000"/>
                  </a:moveTo>
                  <a:lnTo>
                    <a:pt x="7741577" y="11176000"/>
                  </a:lnTo>
                  <a:lnTo>
                    <a:pt x="7783918" y="11303000"/>
                  </a:lnTo>
                  <a:lnTo>
                    <a:pt x="7883753" y="11303000"/>
                  </a:lnTo>
                  <a:lnTo>
                    <a:pt x="7780896" y="11176000"/>
                  </a:lnTo>
                  <a:close/>
                </a:path>
                <a:path w="18021300" h="15113000">
                  <a:moveTo>
                    <a:pt x="7965440" y="11176000"/>
                  </a:moveTo>
                  <a:lnTo>
                    <a:pt x="7917040" y="11176000"/>
                  </a:lnTo>
                  <a:lnTo>
                    <a:pt x="7929130" y="11303000"/>
                  </a:lnTo>
                  <a:lnTo>
                    <a:pt x="7977543" y="11303000"/>
                  </a:lnTo>
                  <a:lnTo>
                    <a:pt x="7965440" y="11176000"/>
                  </a:lnTo>
                  <a:close/>
                </a:path>
                <a:path w="18021300" h="15113000">
                  <a:moveTo>
                    <a:pt x="9148292" y="11176000"/>
                  </a:moveTo>
                  <a:lnTo>
                    <a:pt x="9086471" y="11176000"/>
                  </a:lnTo>
                  <a:lnTo>
                    <a:pt x="9075686" y="11303000"/>
                  </a:lnTo>
                  <a:lnTo>
                    <a:pt x="9193682" y="11303000"/>
                  </a:lnTo>
                  <a:lnTo>
                    <a:pt x="9148292" y="11176000"/>
                  </a:lnTo>
                  <a:close/>
                </a:path>
                <a:path w="18021300" h="15113000">
                  <a:moveTo>
                    <a:pt x="9294650" y="11176000"/>
                  </a:moveTo>
                  <a:lnTo>
                    <a:pt x="9261135" y="11176000"/>
                  </a:lnTo>
                  <a:lnTo>
                    <a:pt x="9251162" y="11303000"/>
                  </a:lnTo>
                  <a:lnTo>
                    <a:pt x="9286187" y="11303000"/>
                  </a:lnTo>
                  <a:lnTo>
                    <a:pt x="9294650" y="11176000"/>
                  </a:lnTo>
                  <a:close/>
                </a:path>
                <a:path w="18021300" h="15113000">
                  <a:moveTo>
                    <a:pt x="9738220" y="11176000"/>
                  </a:moveTo>
                  <a:lnTo>
                    <a:pt x="9723094" y="11176000"/>
                  </a:lnTo>
                  <a:lnTo>
                    <a:pt x="9565779" y="11303000"/>
                  </a:lnTo>
                  <a:lnTo>
                    <a:pt x="9714014" y="11303000"/>
                  </a:lnTo>
                  <a:lnTo>
                    <a:pt x="9749635" y="11187979"/>
                  </a:lnTo>
                  <a:lnTo>
                    <a:pt x="9738220" y="11176000"/>
                  </a:lnTo>
                  <a:close/>
                </a:path>
                <a:path w="18021300" h="15113000">
                  <a:moveTo>
                    <a:pt x="9883432" y="11176000"/>
                  </a:moveTo>
                  <a:lnTo>
                    <a:pt x="9753346" y="11176000"/>
                  </a:lnTo>
                  <a:lnTo>
                    <a:pt x="9749635" y="11187979"/>
                  </a:lnTo>
                  <a:lnTo>
                    <a:pt x="9859238" y="11303000"/>
                  </a:lnTo>
                  <a:lnTo>
                    <a:pt x="9898557" y="11303000"/>
                  </a:lnTo>
                  <a:lnTo>
                    <a:pt x="9883432" y="11176000"/>
                  </a:lnTo>
                  <a:close/>
                </a:path>
                <a:path w="18021300" h="15113000">
                  <a:moveTo>
                    <a:pt x="10440073" y="11176000"/>
                  </a:moveTo>
                  <a:lnTo>
                    <a:pt x="10424947" y="11176000"/>
                  </a:lnTo>
                  <a:lnTo>
                    <a:pt x="10482427" y="11303000"/>
                  </a:lnTo>
                  <a:lnTo>
                    <a:pt x="10500588" y="11303000"/>
                  </a:lnTo>
                  <a:lnTo>
                    <a:pt x="10440073" y="11176000"/>
                  </a:lnTo>
                  <a:close/>
                </a:path>
                <a:path w="18021300" h="15113000">
                  <a:moveTo>
                    <a:pt x="10612513" y="11176000"/>
                  </a:moveTo>
                  <a:lnTo>
                    <a:pt x="10524782" y="11176000"/>
                  </a:lnTo>
                  <a:lnTo>
                    <a:pt x="10544873" y="11303000"/>
                  </a:lnTo>
                  <a:lnTo>
                    <a:pt x="10587322" y="11303000"/>
                  </a:lnTo>
                  <a:lnTo>
                    <a:pt x="10612513" y="11176000"/>
                  </a:lnTo>
                  <a:close/>
                </a:path>
                <a:path w="18021300" h="15113000">
                  <a:moveTo>
                    <a:pt x="11063843" y="11176000"/>
                  </a:moveTo>
                  <a:lnTo>
                    <a:pt x="11020920" y="11176000"/>
                  </a:lnTo>
                  <a:lnTo>
                    <a:pt x="11032359" y="11303000"/>
                  </a:lnTo>
                  <a:lnTo>
                    <a:pt x="11074619" y="11303000"/>
                  </a:lnTo>
                  <a:lnTo>
                    <a:pt x="11063843" y="11176000"/>
                  </a:lnTo>
                  <a:close/>
                </a:path>
                <a:path w="18021300" h="15113000">
                  <a:moveTo>
                    <a:pt x="11220205" y="11176000"/>
                  </a:moveTo>
                  <a:lnTo>
                    <a:pt x="11200545" y="11176000"/>
                  </a:lnTo>
                  <a:lnTo>
                    <a:pt x="11193693" y="11303000"/>
                  </a:lnTo>
                  <a:lnTo>
                    <a:pt x="11209758" y="11303000"/>
                  </a:lnTo>
                  <a:lnTo>
                    <a:pt x="11220205" y="11176000"/>
                  </a:lnTo>
                  <a:close/>
                </a:path>
                <a:path w="18021300" h="15113000">
                  <a:moveTo>
                    <a:pt x="11658490" y="11176000"/>
                  </a:moveTo>
                  <a:lnTo>
                    <a:pt x="11607439" y="11176000"/>
                  </a:lnTo>
                  <a:lnTo>
                    <a:pt x="11596327" y="11303000"/>
                  </a:lnTo>
                  <a:lnTo>
                    <a:pt x="11647619" y="11303000"/>
                  </a:lnTo>
                  <a:lnTo>
                    <a:pt x="11658490" y="11176000"/>
                  </a:lnTo>
                  <a:close/>
                </a:path>
                <a:path w="18021300" h="15113000">
                  <a:moveTo>
                    <a:pt x="11719750" y="11176000"/>
                  </a:moveTo>
                  <a:lnTo>
                    <a:pt x="11698566" y="11176000"/>
                  </a:lnTo>
                  <a:lnTo>
                    <a:pt x="11686090" y="11303000"/>
                  </a:lnTo>
                  <a:lnTo>
                    <a:pt x="11798401" y="11303000"/>
                  </a:lnTo>
                  <a:lnTo>
                    <a:pt x="11787139" y="11250446"/>
                  </a:lnTo>
                  <a:lnTo>
                    <a:pt x="11719750" y="11176000"/>
                  </a:lnTo>
                  <a:close/>
                </a:path>
                <a:path w="18021300" h="15113000">
                  <a:moveTo>
                    <a:pt x="11883110" y="11176000"/>
                  </a:moveTo>
                  <a:lnTo>
                    <a:pt x="11771185" y="11176000"/>
                  </a:lnTo>
                  <a:lnTo>
                    <a:pt x="11787139" y="11250446"/>
                  </a:lnTo>
                  <a:lnTo>
                    <a:pt x="11834710" y="11303000"/>
                  </a:lnTo>
                  <a:lnTo>
                    <a:pt x="11840756" y="11303000"/>
                  </a:lnTo>
                  <a:lnTo>
                    <a:pt x="11883110" y="11176000"/>
                  </a:lnTo>
                  <a:close/>
                </a:path>
                <a:path w="18021300" h="15113000">
                  <a:moveTo>
                    <a:pt x="12348283" y="11176000"/>
                  </a:moveTo>
                  <a:lnTo>
                    <a:pt x="12324791" y="11176000"/>
                  </a:lnTo>
                  <a:lnTo>
                    <a:pt x="12303095" y="11303000"/>
                  </a:lnTo>
                  <a:lnTo>
                    <a:pt x="12341812" y="11303000"/>
                  </a:lnTo>
                  <a:lnTo>
                    <a:pt x="12348283" y="11176000"/>
                  </a:lnTo>
                  <a:close/>
                </a:path>
                <a:path w="18021300" h="15113000">
                  <a:moveTo>
                    <a:pt x="12409500" y="11176000"/>
                  </a:moveTo>
                  <a:lnTo>
                    <a:pt x="12368285" y="11176000"/>
                  </a:lnTo>
                  <a:lnTo>
                    <a:pt x="12374198" y="11303000"/>
                  </a:lnTo>
                  <a:lnTo>
                    <a:pt x="12412535" y="11303000"/>
                  </a:lnTo>
                  <a:lnTo>
                    <a:pt x="12409500" y="11176000"/>
                  </a:lnTo>
                  <a:close/>
                </a:path>
                <a:path w="18021300" h="15113000">
                  <a:moveTo>
                    <a:pt x="12466980" y="11176000"/>
                  </a:moveTo>
                  <a:lnTo>
                    <a:pt x="12433324" y="11176000"/>
                  </a:lnTo>
                  <a:lnTo>
                    <a:pt x="12445809" y="11303000"/>
                  </a:lnTo>
                  <a:lnTo>
                    <a:pt x="12479790" y="11303000"/>
                  </a:lnTo>
                  <a:lnTo>
                    <a:pt x="12466980" y="11176000"/>
                  </a:lnTo>
                  <a:close/>
                </a:path>
                <a:path w="18021300" h="15113000">
                  <a:moveTo>
                    <a:pt x="12552118" y="11176000"/>
                  </a:moveTo>
                  <a:lnTo>
                    <a:pt x="12524460" y="11176000"/>
                  </a:lnTo>
                  <a:lnTo>
                    <a:pt x="12506549" y="11303000"/>
                  </a:lnTo>
                  <a:lnTo>
                    <a:pt x="12536563" y="11303000"/>
                  </a:lnTo>
                  <a:lnTo>
                    <a:pt x="12552118" y="11176000"/>
                  </a:lnTo>
                  <a:close/>
                </a:path>
                <a:path w="18021300" h="15113000">
                  <a:moveTo>
                    <a:pt x="13096227" y="11176000"/>
                  </a:moveTo>
                  <a:lnTo>
                    <a:pt x="12935902" y="11176000"/>
                  </a:lnTo>
                  <a:lnTo>
                    <a:pt x="13053872" y="11303000"/>
                  </a:lnTo>
                  <a:lnTo>
                    <a:pt x="13056895" y="11303000"/>
                  </a:lnTo>
                  <a:lnTo>
                    <a:pt x="13096227" y="11176000"/>
                  </a:lnTo>
                  <a:close/>
                </a:path>
                <a:path w="18021300" h="15113000">
                  <a:moveTo>
                    <a:pt x="13168077" y="11176000"/>
                  </a:moveTo>
                  <a:lnTo>
                    <a:pt x="13096227" y="11176000"/>
                  </a:lnTo>
                  <a:lnTo>
                    <a:pt x="13135546" y="11303000"/>
                  </a:lnTo>
                  <a:lnTo>
                    <a:pt x="13167318" y="11303000"/>
                  </a:lnTo>
                  <a:lnTo>
                    <a:pt x="13168077" y="11176000"/>
                  </a:lnTo>
                  <a:close/>
                </a:path>
                <a:path w="18021300" h="15113000">
                  <a:moveTo>
                    <a:pt x="14276069" y="11176000"/>
                  </a:moveTo>
                  <a:lnTo>
                    <a:pt x="14266992" y="11303000"/>
                  </a:lnTo>
                  <a:lnTo>
                    <a:pt x="14285145" y="11303000"/>
                  </a:lnTo>
                  <a:lnTo>
                    <a:pt x="14276069" y="11176000"/>
                  </a:lnTo>
                  <a:close/>
                </a:path>
                <a:path w="18021300" h="15113000">
                  <a:moveTo>
                    <a:pt x="14384972" y="11176000"/>
                  </a:moveTo>
                  <a:lnTo>
                    <a:pt x="14370133" y="11176000"/>
                  </a:lnTo>
                  <a:lnTo>
                    <a:pt x="14363042" y="11303000"/>
                  </a:lnTo>
                  <a:lnTo>
                    <a:pt x="14378927" y="11303000"/>
                  </a:lnTo>
                  <a:lnTo>
                    <a:pt x="14384972" y="11176000"/>
                  </a:lnTo>
                  <a:close/>
                </a:path>
                <a:path w="18021300" h="15113000">
                  <a:moveTo>
                    <a:pt x="14479519" y="11176000"/>
                  </a:moveTo>
                  <a:lnTo>
                    <a:pt x="14457578" y="11176000"/>
                  </a:lnTo>
                  <a:lnTo>
                    <a:pt x="14452997" y="11303000"/>
                  </a:lnTo>
                  <a:lnTo>
                    <a:pt x="14472704" y="11303000"/>
                  </a:lnTo>
                  <a:lnTo>
                    <a:pt x="14479519" y="11176000"/>
                  </a:lnTo>
                  <a:close/>
                </a:path>
                <a:path w="18021300" h="15113000">
                  <a:moveTo>
                    <a:pt x="14947671" y="11176000"/>
                  </a:moveTo>
                  <a:lnTo>
                    <a:pt x="14844814" y="11176000"/>
                  </a:lnTo>
                  <a:lnTo>
                    <a:pt x="14844814" y="11303000"/>
                  </a:lnTo>
                  <a:lnTo>
                    <a:pt x="14899259" y="11303000"/>
                  </a:lnTo>
                  <a:lnTo>
                    <a:pt x="14947671" y="11176000"/>
                  </a:lnTo>
                  <a:close/>
                </a:path>
                <a:path w="18021300" h="15113000">
                  <a:moveTo>
                    <a:pt x="14996071" y="11176000"/>
                  </a:moveTo>
                  <a:lnTo>
                    <a:pt x="14947671" y="11176000"/>
                  </a:lnTo>
                  <a:lnTo>
                    <a:pt x="15044470" y="11303000"/>
                  </a:lnTo>
                  <a:lnTo>
                    <a:pt x="15089860" y="11303000"/>
                  </a:lnTo>
                  <a:lnTo>
                    <a:pt x="14996071" y="11176000"/>
                  </a:lnTo>
                  <a:close/>
                </a:path>
                <a:path w="18021300" h="15113000">
                  <a:moveTo>
                    <a:pt x="15601124" y="11176000"/>
                  </a:moveTo>
                  <a:lnTo>
                    <a:pt x="15582963" y="11176000"/>
                  </a:lnTo>
                  <a:lnTo>
                    <a:pt x="15616237" y="11303000"/>
                  </a:lnTo>
                  <a:lnTo>
                    <a:pt x="15688843" y="11303000"/>
                  </a:lnTo>
                  <a:lnTo>
                    <a:pt x="15683623" y="11291463"/>
                  </a:lnTo>
                  <a:lnTo>
                    <a:pt x="15601124" y="11176000"/>
                  </a:lnTo>
                  <a:close/>
                </a:path>
                <a:path w="18021300" h="15113000">
                  <a:moveTo>
                    <a:pt x="15683623" y="11291463"/>
                  </a:moveTo>
                  <a:lnTo>
                    <a:pt x="15688843" y="11303000"/>
                  </a:lnTo>
                  <a:lnTo>
                    <a:pt x="15691866" y="11303000"/>
                  </a:lnTo>
                  <a:lnTo>
                    <a:pt x="15683623" y="11291463"/>
                  </a:lnTo>
                  <a:close/>
                </a:path>
                <a:path w="18021300" h="15113000">
                  <a:moveTo>
                    <a:pt x="15713049" y="11176000"/>
                  </a:moveTo>
                  <a:lnTo>
                    <a:pt x="15631375" y="11176000"/>
                  </a:lnTo>
                  <a:lnTo>
                    <a:pt x="15683623" y="11291463"/>
                  </a:lnTo>
                  <a:lnTo>
                    <a:pt x="15691866" y="11303000"/>
                  </a:lnTo>
                  <a:lnTo>
                    <a:pt x="15723926" y="11303000"/>
                  </a:lnTo>
                  <a:lnTo>
                    <a:pt x="15713049" y="11176000"/>
                  </a:lnTo>
                  <a:close/>
                </a:path>
                <a:path w="18021300" h="15113000">
                  <a:moveTo>
                    <a:pt x="15788076" y="11176000"/>
                  </a:moveTo>
                  <a:lnTo>
                    <a:pt x="15744533" y="11176000"/>
                  </a:lnTo>
                  <a:lnTo>
                    <a:pt x="15734231" y="11303000"/>
                  </a:lnTo>
                  <a:lnTo>
                    <a:pt x="15767519" y="11303000"/>
                  </a:lnTo>
                  <a:lnTo>
                    <a:pt x="15788076" y="11176000"/>
                  </a:lnTo>
                  <a:close/>
                </a:path>
                <a:path w="18021300" h="15113000">
                  <a:moveTo>
                    <a:pt x="16169855" y="11176000"/>
                  </a:moveTo>
                  <a:lnTo>
                    <a:pt x="16163810" y="11176000"/>
                  </a:lnTo>
                  <a:lnTo>
                    <a:pt x="16124491" y="11303000"/>
                  </a:lnTo>
                  <a:lnTo>
                    <a:pt x="16275748" y="11303000"/>
                  </a:lnTo>
                  <a:lnTo>
                    <a:pt x="16169855" y="11176000"/>
                  </a:lnTo>
                  <a:close/>
                </a:path>
                <a:path w="18021300" h="15113000">
                  <a:moveTo>
                    <a:pt x="16832389" y="11176000"/>
                  </a:moveTo>
                  <a:lnTo>
                    <a:pt x="16783989" y="11176000"/>
                  </a:lnTo>
                  <a:lnTo>
                    <a:pt x="16783989" y="11303000"/>
                  </a:lnTo>
                  <a:lnTo>
                    <a:pt x="16844492" y="11303000"/>
                  </a:lnTo>
                  <a:lnTo>
                    <a:pt x="16832389" y="11176000"/>
                  </a:lnTo>
                  <a:close/>
                </a:path>
                <a:path w="18021300" h="15113000">
                  <a:moveTo>
                    <a:pt x="16970793" y="11176000"/>
                  </a:moveTo>
                  <a:lnTo>
                    <a:pt x="16917098" y="11176000"/>
                  </a:lnTo>
                  <a:lnTo>
                    <a:pt x="16916722" y="11303000"/>
                  </a:lnTo>
                  <a:lnTo>
                    <a:pt x="16977601" y="11303000"/>
                  </a:lnTo>
                  <a:lnTo>
                    <a:pt x="16970793" y="11176000"/>
                  </a:lnTo>
                  <a:close/>
                </a:path>
                <a:path w="18021300" h="15113000">
                  <a:moveTo>
                    <a:pt x="17071004" y="11176000"/>
                  </a:moveTo>
                  <a:lnTo>
                    <a:pt x="17026001" y="11176000"/>
                  </a:lnTo>
                  <a:lnTo>
                    <a:pt x="17019955" y="11303000"/>
                  </a:lnTo>
                  <a:lnTo>
                    <a:pt x="17035081" y="11303000"/>
                  </a:lnTo>
                  <a:lnTo>
                    <a:pt x="17071004" y="11176000"/>
                  </a:lnTo>
                  <a:close/>
                </a:path>
                <a:path w="18021300" h="15113000">
                  <a:moveTo>
                    <a:pt x="17561471" y="11176000"/>
                  </a:moveTo>
                  <a:lnTo>
                    <a:pt x="17514198" y="11176000"/>
                  </a:lnTo>
                  <a:lnTo>
                    <a:pt x="17497933" y="11303000"/>
                  </a:lnTo>
                  <a:lnTo>
                    <a:pt x="17567754" y="11303000"/>
                  </a:lnTo>
                  <a:lnTo>
                    <a:pt x="17561471" y="11176000"/>
                  </a:lnTo>
                  <a:close/>
                </a:path>
                <a:path w="18021300" h="15113000">
                  <a:moveTo>
                    <a:pt x="17628031" y="11176000"/>
                  </a:moveTo>
                  <a:lnTo>
                    <a:pt x="17589404" y="11176000"/>
                  </a:lnTo>
                  <a:lnTo>
                    <a:pt x="17606848" y="11303000"/>
                  </a:lnTo>
                  <a:lnTo>
                    <a:pt x="17643157" y="11303000"/>
                  </a:lnTo>
                  <a:lnTo>
                    <a:pt x="17628031" y="11176000"/>
                  </a:lnTo>
                  <a:close/>
                </a:path>
                <a:path w="18021300" h="15113000">
                  <a:moveTo>
                    <a:pt x="17722322" y="11176000"/>
                  </a:moveTo>
                  <a:lnTo>
                    <a:pt x="17704604" y="11176000"/>
                  </a:lnTo>
                  <a:lnTo>
                    <a:pt x="17691557" y="11303000"/>
                  </a:lnTo>
                  <a:lnTo>
                    <a:pt x="17700625" y="11303000"/>
                  </a:lnTo>
                  <a:lnTo>
                    <a:pt x="17722322" y="11176000"/>
                  </a:lnTo>
                  <a:close/>
                </a:path>
                <a:path w="18021300" h="15113000">
                  <a:moveTo>
                    <a:pt x="11771185" y="11176000"/>
                  </a:moveTo>
                  <a:lnTo>
                    <a:pt x="11719750" y="11176000"/>
                  </a:lnTo>
                  <a:lnTo>
                    <a:pt x="11787139" y="11250446"/>
                  </a:lnTo>
                  <a:lnTo>
                    <a:pt x="11771185" y="11176000"/>
                  </a:lnTo>
                  <a:close/>
                </a:path>
                <a:path w="18021300" h="15113000">
                  <a:moveTo>
                    <a:pt x="2057158" y="11176000"/>
                  </a:moveTo>
                  <a:lnTo>
                    <a:pt x="2048078" y="11176000"/>
                  </a:lnTo>
                  <a:lnTo>
                    <a:pt x="2066889" y="11203227"/>
                  </a:lnTo>
                  <a:lnTo>
                    <a:pt x="2057158" y="11176000"/>
                  </a:lnTo>
                  <a:close/>
                </a:path>
                <a:path w="18021300" h="15113000">
                  <a:moveTo>
                    <a:pt x="762368" y="11176000"/>
                  </a:moveTo>
                  <a:lnTo>
                    <a:pt x="753287" y="11176000"/>
                  </a:lnTo>
                  <a:lnTo>
                    <a:pt x="775681" y="11201407"/>
                  </a:lnTo>
                  <a:lnTo>
                    <a:pt x="762368" y="11176000"/>
                  </a:lnTo>
                  <a:close/>
                </a:path>
                <a:path w="18021300" h="15113000">
                  <a:moveTo>
                    <a:pt x="9753346" y="11176000"/>
                  </a:moveTo>
                  <a:lnTo>
                    <a:pt x="9738220" y="11176000"/>
                  </a:lnTo>
                  <a:lnTo>
                    <a:pt x="9749635" y="11187979"/>
                  </a:lnTo>
                  <a:lnTo>
                    <a:pt x="9753346" y="11176000"/>
                  </a:lnTo>
                  <a:close/>
                </a:path>
                <a:path w="18021300" h="15113000">
                  <a:moveTo>
                    <a:pt x="4598352" y="11176000"/>
                  </a:moveTo>
                  <a:lnTo>
                    <a:pt x="4598584" y="11185760"/>
                  </a:lnTo>
                  <a:lnTo>
                    <a:pt x="4599647" y="11186876"/>
                  </a:lnTo>
                  <a:lnTo>
                    <a:pt x="4598352" y="11176000"/>
                  </a:lnTo>
                  <a:close/>
                </a:path>
                <a:path w="18021300" h="15113000">
                  <a:moveTo>
                    <a:pt x="881149" y="11049000"/>
                  </a:moveTo>
                  <a:lnTo>
                    <a:pt x="856145" y="11049000"/>
                  </a:lnTo>
                  <a:lnTo>
                    <a:pt x="868248" y="11176000"/>
                  </a:lnTo>
                  <a:lnTo>
                    <a:pt x="874293" y="11176000"/>
                  </a:lnTo>
                  <a:lnTo>
                    <a:pt x="881149" y="11049000"/>
                  </a:lnTo>
                  <a:close/>
                </a:path>
                <a:path w="18021300" h="15113000">
                  <a:moveTo>
                    <a:pt x="962025" y="11049000"/>
                  </a:moveTo>
                  <a:lnTo>
                    <a:pt x="949921" y="11049000"/>
                  </a:lnTo>
                  <a:lnTo>
                    <a:pt x="916647" y="11176000"/>
                  </a:lnTo>
                  <a:lnTo>
                    <a:pt x="934796" y="11176000"/>
                  </a:lnTo>
                  <a:lnTo>
                    <a:pt x="962025" y="11049000"/>
                  </a:lnTo>
                  <a:close/>
                </a:path>
                <a:path w="18021300" h="15113000">
                  <a:moveTo>
                    <a:pt x="965060" y="11049000"/>
                  </a:moveTo>
                  <a:lnTo>
                    <a:pt x="962025" y="11049000"/>
                  </a:lnTo>
                  <a:lnTo>
                    <a:pt x="998334" y="11176000"/>
                  </a:lnTo>
                  <a:lnTo>
                    <a:pt x="1010424" y="11176000"/>
                  </a:lnTo>
                  <a:lnTo>
                    <a:pt x="965060" y="11049000"/>
                  </a:lnTo>
                  <a:close/>
                </a:path>
                <a:path w="18021300" h="15113000">
                  <a:moveTo>
                    <a:pt x="1524731" y="11150615"/>
                  </a:moveTo>
                  <a:lnTo>
                    <a:pt x="1536827" y="11176000"/>
                  </a:lnTo>
                  <a:lnTo>
                    <a:pt x="1539849" y="11176000"/>
                  </a:lnTo>
                  <a:lnTo>
                    <a:pt x="1538841" y="11165425"/>
                  </a:lnTo>
                  <a:lnTo>
                    <a:pt x="1524731" y="11150615"/>
                  </a:lnTo>
                  <a:close/>
                </a:path>
                <a:path w="18021300" h="15113000">
                  <a:moveTo>
                    <a:pt x="1561020" y="11049000"/>
                  </a:moveTo>
                  <a:lnTo>
                    <a:pt x="1527746" y="11049000"/>
                  </a:lnTo>
                  <a:lnTo>
                    <a:pt x="1538841" y="11165425"/>
                  </a:lnTo>
                  <a:lnTo>
                    <a:pt x="1548917" y="11176000"/>
                  </a:lnTo>
                  <a:lnTo>
                    <a:pt x="1588249" y="11176000"/>
                  </a:lnTo>
                  <a:lnTo>
                    <a:pt x="1574852" y="11063515"/>
                  </a:lnTo>
                  <a:lnTo>
                    <a:pt x="1561020" y="11049000"/>
                  </a:lnTo>
                  <a:close/>
                </a:path>
                <a:path w="18021300" h="15113000">
                  <a:moveTo>
                    <a:pt x="1591268" y="11080743"/>
                  </a:moveTo>
                  <a:lnTo>
                    <a:pt x="1636649" y="11176000"/>
                  </a:lnTo>
                  <a:lnTo>
                    <a:pt x="1682038" y="11176000"/>
                  </a:lnTo>
                  <a:lnTo>
                    <a:pt x="1591268" y="11080743"/>
                  </a:lnTo>
                  <a:close/>
                </a:path>
                <a:path w="18021300" h="15113000">
                  <a:moveTo>
                    <a:pt x="2141867" y="11049000"/>
                  </a:moveTo>
                  <a:lnTo>
                    <a:pt x="2135822" y="11049000"/>
                  </a:lnTo>
                  <a:lnTo>
                    <a:pt x="2123719" y="11176000"/>
                  </a:lnTo>
                  <a:lnTo>
                    <a:pt x="2232621" y="11176000"/>
                  </a:lnTo>
                  <a:lnTo>
                    <a:pt x="2141867" y="11049000"/>
                  </a:lnTo>
                  <a:close/>
                </a:path>
                <a:path w="18021300" h="15113000">
                  <a:moveTo>
                    <a:pt x="2190267" y="11049000"/>
                  </a:moveTo>
                  <a:lnTo>
                    <a:pt x="2175141" y="11049000"/>
                  </a:lnTo>
                  <a:lnTo>
                    <a:pt x="2232621" y="11176000"/>
                  </a:lnTo>
                  <a:lnTo>
                    <a:pt x="2250770" y="11176000"/>
                  </a:lnTo>
                  <a:lnTo>
                    <a:pt x="2190267" y="11049000"/>
                  </a:lnTo>
                  <a:close/>
                </a:path>
                <a:path w="18021300" h="15113000">
                  <a:moveTo>
                    <a:pt x="2337374" y="11049000"/>
                  </a:moveTo>
                  <a:lnTo>
                    <a:pt x="2314305" y="11049000"/>
                  </a:lnTo>
                  <a:lnTo>
                    <a:pt x="2311563" y="11176000"/>
                  </a:lnTo>
                  <a:lnTo>
                    <a:pt x="2331844" y="11176000"/>
                  </a:lnTo>
                  <a:lnTo>
                    <a:pt x="2337374" y="11049000"/>
                  </a:lnTo>
                  <a:close/>
                </a:path>
                <a:path w="18021300" h="15113000">
                  <a:moveTo>
                    <a:pt x="2735760" y="11049000"/>
                  </a:moveTo>
                  <a:lnTo>
                    <a:pt x="2714865" y="11049000"/>
                  </a:lnTo>
                  <a:lnTo>
                    <a:pt x="2703804" y="11176000"/>
                  </a:lnTo>
                  <a:lnTo>
                    <a:pt x="2728764" y="11176000"/>
                  </a:lnTo>
                  <a:lnTo>
                    <a:pt x="2735760" y="11049000"/>
                  </a:lnTo>
                  <a:close/>
                </a:path>
                <a:path w="18021300" h="15113000">
                  <a:moveTo>
                    <a:pt x="2888534" y="11049000"/>
                  </a:moveTo>
                  <a:lnTo>
                    <a:pt x="2853928" y="11049000"/>
                  </a:lnTo>
                  <a:lnTo>
                    <a:pt x="2864375" y="11176000"/>
                  </a:lnTo>
                  <a:lnTo>
                    <a:pt x="2898178" y="11176000"/>
                  </a:lnTo>
                  <a:lnTo>
                    <a:pt x="2888534" y="11049000"/>
                  </a:lnTo>
                  <a:close/>
                </a:path>
                <a:path w="18021300" h="15113000">
                  <a:moveTo>
                    <a:pt x="3010103" y="11049000"/>
                  </a:moveTo>
                  <a:lnTo>
                    <a:pt x="2928429" y="11049000"/>
                  </a:lnTo>
                  <a:lnTo>
                    <a:pt x="2946723" y="11176000"/>
                  </a:lnTo>
                  <a:lnTo>
                    <a:pt x="2986708" y="11176000"/>
                  </a:lnTo>
                  <a:lnTo>
                    <a:pt x="3010103" y="11049000"/>
                  </a:lnTo>
                  <a:close/>
                </a:path>
                <a:path w="18021300" h="15113000">
                  <a:moveTo>
                    <a:pt x="3379190" y="11049000"/>
                  </a:moveTo>
                  <a:lnTo>
                    <a:pt x="3376168" y="11049000"/>
                  </a:lnTo>
                  <a:lnTo>
                    <a:pt x="3330778" y="11176000"/>
                  </a:lnTo>
                  <a:lnTo>
                    <a:pt x="3391293" y="11176000"/>
                  </a:lnTo>
                  <a:lnTo>
                    <a:pt x="3379190" y="11049000"/>
                  </a:lnTo>
                  <a:close/>
                </a:path>
                <a:path w="18021300" h="15113000">
                  <a:moveTo>
                    <a:pt x="3524402" y="11049000"/>
                  </a:moveTo>
                  <a:lnTo>
                    <a:pt x="3481384" y="11049000"/>
                  </a:lnTo>
                  <a:lnTo>
                    <a:pt x="3475240" y="11176000"/>
                  </a:lnTo>
                  <a:lnTo>
                    <a:pt x="3518019" y="11176000"/>
                  </a:lnTo>
                  <a:lnTo>
                    <a:pt x="3524402" y="11049000"/>
                  </a:lnTo>
                  <a:close/>
                </a:path>
                <a:path w="18021300" h="15113000">
                  <a:moveTo>
                    <a:pt x="3636330" y="11049000"/>
                  </a:moveTo>
                  <a:lnTo>
                    <a:pt x="3554653" y="11049000"/>
                  </a:lnTo>
                  <a:lnTo>
                    <a:pt x="3581869" y="11176000"/>
                  </a:lnTo>
                  <a:lnTo>
                    <a:pt x="3620827" y="11176000"/>
                  </a:lnTo>
                  <a:lnTo>
                    <a:pt x="3636330" y="11049000"/>
                  </a:lnTo>
                  <a:close/>
                </a:path>
                <a:path w="18021300" h="15113000">
                  <a:moveTo>
                    <a:pt x="4121879" y="11049000"/>
                  </a:moveTo>
                  <a:lnTo>
                    <a:pt x="4098343" y="11049000"/>
                  </a:lnTo>
                  <a:lnTo>
                    <a:pt x="4099191" y="11176000"/>
                  </a:lnTo>
                  <a:lnTo>
                    <a:pt x="4119610" y="11176000"/>
                  </a:lnTo>
                  <a:lnTo>
                    <a:pt x="4121879" y="11049000"/>
                  </a:lnTo>
                  <a:close/>
                </a:path>
                <a:path w="18021300" h="15113000">
                  <a:moveTo>
                    <a:pt x="4241380" y="11049000"/>
                  </a:moveTo>
                  <a:lnTo>
                    <a:pt x="4174871" y="11049000"/>
                  </a:lnTo>
                  <a:lnTo>
                    <a:pt x="4159694" y="11176000"/>
                  </a:lnTo>
                  <a:lnTo>
                    <a:pt x="4251352" y="11176000"/>
                  </a:lnTo>
                  <a:lnTo>
                    <a:pt x="4241380" y="11049000"/>
                  </a:lnTo>
                  <a:close/>
                </a:path>
                <a:path w="18021300" h="15113000">
                  <a:moveTo>
                    <a:pt x="4767770" y="11049000"/>
                  </a:moveTo>
                  <a:lnTo>
                    <a:pt x="4670958" y="11049000"/>
                  </a:lnTo>
                  <a:lnTo>
                    <a:pt x="4649925" y="11176000"/>
                  </a:lnTo>
                  <a:lnTo>
                    <a:pt x="4810121" y="11176000"/>
                  </a:lnTo>
                  <a:lnTo>
                    <a:pt x="4790925" y="11075274"/>
                  </a:lnTo>
                  <a:lnTo>
                    <a:pt x="4767770" y="11049000"/>
                  </a:lnTo>
                  <a:close/>
                </a:path>
                <a:path w="18021300" h="15113000">
                  <a:moveTo>
                    <a:pt x="4876673" y="11049000"/>
                  </a:moveTo>
                  <a:lnTo>
                    <a:pt x="4785918" y="11049000"/>
                  </a:lnTo>
                  <a:lnTo>
                    <a:pt x="4790925" y="11075274"/>
                  </a:lnTo>
                  <a:lnTo>
                    <a:pt x="4879695" y="11176000"/>
                  </a:lnTo>
                  <a:lnTo>
                    <a:pt x="4922050" y="11176000"/>
                  </a:lnTo>
                  <a:lnTo>
                    <a:pt x="4876673" y="11049000"/>
                  </a:lnTo>
                  <a:close/>
                </a:path>
                <a:path w="18021300" h="15113000">
                  <a:moveTo>
                    <a:pt x="5953658" y="11049000"/>
                  </a:moveTo>
                  <a:lnTo>
                    <a:pt x="5929452" y="11049000"/>
                  </a:lnTo>
                  <a:lnTo>
                    <a:pt x="5920384" y="11176000"/>
                  </a:lnTo>
                  <a:lnTo>
                    <a:pt x="5953658" y="11176000"/>
                  </a:lnTo>
                  <a:lnTo>
                    <a:pt x="5953658" y="11049000"/>
                  </a:lnTo>
                  <a:close/>
                </a:path>
                <a:path w="18021300" h="15113000">
                  <a:moveTo>
                    <a:pt x="6055520" y="11049000"/>
                  </a:moveTo>
                  <a:lnTo>
                    <a:pt x="6039212" y="11049000"/>
                  </a:lnTo>
                  <a:lnTo>
                    <a:pt x="6032309" y="11176000"/>
                  </a:lnTo>
                  <a:lnTo>
                    <a:pt x="6050457" y="11176000"/>
                  </a:lnTo>
                  <a:lnTo>
                    <a:pt x="6055520" y="11049000"/>
                  </a:lnTo>
                  <a:close/>
                </a:path>
                <a:path w="18021300" h="15113000">
                  <a:moveTo>
                    <a:pt x="6156350" y="11049000"/>
                  </a:moveTo>
                  <a:lnTo>
                    <a:pt x="6138202" y="11049000"/>
                  </a:lnTo>
                  <a:lnTo>
                    <a:pt x="6154037" y="11176000"/>
                  </a:lnTo>
                  <a:lnTo>
                    <a:pt x="6176060" y="11176000"/>
                  </a:lnTo>
                  <a:lnTo>
                    <a:pt x="6156350" y="11049000"/>
                  </a:lnTo>
                  <a:close/>
                </a:path>
                <a:path w="18021300" h="15113000">
                  <a:moveTo>
                    <a:pt x="6686086" y="11053531"/>
                  </a:moveTo>
                  <a:lnTo>
                    <a:pt x="6531470" y="11176000"/>
                  </a:lnTo>
                  <a:lnTo>
                    <a:pt x="6776516" y="11176000"/>
                  </a:lnTo>
                  <a:lnTo>
                    <a:pt x="6686086" y="11053531"/>
                  </a:lnTo>
                  <a:close/>
                </a:path>
                <a:path w="18021300" h="15113000">
                  <a:moveTo>
                    <a:pt x="6867283" y="11049000"/>
                  </a:moveTo>
                  <a:lnTo>
                    <a:pt x="6706946" y="11049000"/>
                  </a:lnTo>
                  <a:lnTo>
                    <a:pt x="6827951" y="11176000"/>
                  </a:lnTo>
                  <a:lnTo>
                    <a:pt x="6868367" y="11176000"/>
                  </a:lnTo>
                  <a:lnTo>
                    <a:pt x="6867283" y="11049000"/>
                  </a:lnTo>
                  <a:close/>
                </a:path>
                <a:path w="18021300" h="15113000">
                  <a:moveTo>
                    <a:pt x="7364131" y="11093830"/>
                  </a:moveTo>
                  <a:lnTo>
                    <a:pt x="7387615" y="11176000"/>
                  </a:lnTo>
                  <a:lnTo>
                    <a:pt x="7400362" y="11146271"/>
                  </a:lnTo>
                  <a:lnTo>
                    <a:pt x="7364131" y="11093830"/>
                  </a:lnTo>
                  <a:close/>
                </a:path>
                <a:path w="18021300" h="15113000">
                  <a:moveTo>
                    <a:pt x="7407830" y="11157081"/>
                  </a:moveTo>
                  <a:lnTo>
                    <a:pt x="7399718" y="11176000"/>
                  </a:lnTo>
                  <a:lnTo>
                    <a:pt x="7420902" y="11176000"/>
                  </a:lnTo>
                  <a:lnTo>
                    <a:pt x="7407830" y="11157081"/>
                  </a:lnTo>
                  <a:close/>
                </a:path>
                <a:path w="18021300" h="15113000">
                  <a:moveTo>
                    <a:pt x="7481404" y="11125207"/>
                  </a:moveTo>
                  <a:lnTo>
                    <a:pt x="7499553" y="11176000"/>
                  </a:lnTo>
                  <a:lnTo>
                    <a:pt x="7517701" y="11176000"/>
                  </a:lnTo>
                  <a:lnTo>
                    <a:pt x="7481404" y="11125207"/>
                  </a:lnTo>
                  <a:close/>
                </a:path>
                <a:path w="18021300" h="15113000">
                  <a:moveTo>
                    <a:pt x="8037285" y="11049000"/>
                  </a:moveTo>
                  <a:lnTo>
                    <a:pt x="7998049" y="11049000"/>
                  </a:lnTo>
                  <a:lnTo>
                    <a:pt x="8010056" y="11176000"/>
                  </a:lnTo>
                  <a:lnTo>
                    <a:pt x="8049200" y="11176000"/>
                  </a:lnTo>
                  <a:lnTo>
                    <a:pt x="8037285" y="11049000"/>
                  </a:lnTo>
                  <a:close/>
                </a:path>
                <a:path w="18021300" h="15113000">
                  <a:moveTo>
                    <a:pt x="8185900" y="11049000"/>
                  </a:moveTo>
                  <a:lnTo>
                    <a:pt x="8156361" y="11049000"/>
                  </a:lnTo>
                  <a:lnTo>
                    <a:pt x="8137880" y="11176000"/>
                  </a:lnTo>
                  <a:lnTo>
                    <a:pt x="8175454" y="11176000"/>
                  </a:lnTo>
                  <a:lnTo>
                    <a:pt x="8185900" y="11049000"/>
                  </a:lnTo>
                  <a:close/>
                </a:path>
                <a:path w="18021300" h="15113000">
                  <a:moveTo>
                    <a:pt x="8664257" y="11049000"/>
                  </a:moveTo>
                  <a:lnTo>
                    <a:pt x="8615857" y="11049000"/>
                  </a:lnTo>
                  <a:lnTo>
                    <a:pt x="8624938" y="11176000"/>
                  </a:lnTo>
                  <a:lnTo>
                    <a:pt x="8676373" y="11176000"/>
                  </a:lnTo>
                  <a:lnTo>
                    <a:pt x="8664257" y="11049000"/>
                  </a:lnTo>
                  <a:close/>
                </a:path>
                <a:path w="18021300" h="15113000">
                  <a:moveTo>
                    <a:pt x="8836227" y="11049000"/>
                  </a:moveTo>
                  <a:lnTo>
                    <a:pt x="8779230" y="11049000"/>
                  </a:lnTo>
                  <a:lnTo>
                    <a:pt x="8793314" y="11176000"/>
                  </a:lnTo>
                  <a:lnTo>
                    <a:pt x="8812501" y="11176000"/>
                  </a:lnTo>
                  <a:lnTo>
                    <a:pt x="8836227" y="11049000"/>
                  </a:lnTo>
                  <a:close/>
                </a:path>
                <a:path w="18021300" h="15113000">
                  <a:moveTo>
                    <a:pt x="9296539" y="11049000"/>
                  </a:moveTo>
                  <a:lnTo>
                    <a:pt x="9290494" y="11049000"/>
                  </a:lnTo>
                  <a:lnTo>
                    <a:pt x="9268797" y="11176000"/>
                  </a:lnTo>
                  <a:lnTo>
                    <a:pt x="9283114" y="11176000"/>
                  </a:lnTo>
                  <a:lnTo>
                    <a:pt x="9296539" y="11049000"/>
                  </a:lnTo>
                  <a:close/>
                </a:path>
                <a:path w="18021300" h="15113000">
                  <a:moveTo>
                    <a:pt x="9384271" y="11049000"/>
                  </a:moveTo>
                  <a:lnTo>
                    <a:pt x="9344952" y="11049000"/>
                  </a:lnTo>
                  <a:lnTo>
                    <a:pt x="9363087" y="11176000"/>
                  </a:lnTo>
                  <a:lnTo>
                    <a:pt x="9401714" y="11176000"/>
                  </a:lnTo>
                  <a:lnTo>
                    <a:pt x="9384271" y="11049000"/>
                  </a:lnTo>
                  <a:close/>
                </a:path>
                <a:path w="18021300" h="15113000">
                  <a:moveTo>
                    <a:pt x="9502254" y="11049000"/>
                  </a:moveTo>
                  <a:lnTo>
                    <a:pt x="9411500" y="11049000"/>
                  </a:lnTo>
                  <a:lnTo>
                    <a:pt x="9428655" y="11176000"/>
                  </a:lnTo>
                  <a:lnTo>
                    <a:pt x="9473182" y="11176000"/>
                  </a:lnTo>
                  <a:lnTo>
                    <a:pt x="9502254" y="11049000"/>
                  </a:lnTo>
                  <a:close/>
                </a:path>
                <a:path w="18021300" h="15113000">
                  <a:moveTo>
                    <a:pt x="9874351" y="11049000"/>
                  </a:moveTo>
                  <a:lnTo>
                    <a:pt x="9850158" y="11049000"/>
                  </a:lnTo>
                  <a:lnTo>
                    <a:pt x="9842735" y="11176000"/>
                  </a:lnTo>
                  <a:lnTo>
                    <a:pt x="9930321" y="11176000"/>
                  </a:lnTo>
                  <a:lnTo>
                    <a:pt x="9924081" y="11101187"/>
                  </a:lnTo>
                  <a:lnTo>
                    <a:pt x="9874351" y="11049000"/>
                  </a:lnTo>
                  <a:close/>
                </a:path>
                <a:path w="18021300" h="15113000">
                  <a:moveTo>
                    <a:pt x="9924081" y="11101187"/>
                  </a:moveTo>
                  <a:lnTo>
                    <a:pt x="9930321" y="11176000"/>
                  </a:lnTo>
                  <a:lnTo>
                    <a:pt x="9995369" y="11176000"/>
                  </a:lnTo>
                  <a:lnTo>
                    <a:pt x="9924081" y="11101187"/>
                  </a:lnTo>
                  <a:close/>
                </a:path>
                <a:path w="18021300" h="15113000">
                  <a:moveTo>
                    <a:pt x="9996649" y="11049000"/>
                  </a:moveTo>
                  <a:lnTo>
                    <a:pt x="9919728" y="11049000"/>
                  </a:lnTo>
                  <a:lnTo>
                    <a:pt x="9924081" y="11101187"/>
                  </a:lnTo>
                  <a:lnTo>
                    <a:pt x="9995369" y="11176000"/>
                  </a:lnTo>
                  <a:lnTo>
                    <a:pt x="10017352" y="11176000"/>
                  </a:lnTo>
                  <a:lnTo>
                    <a:pt x="9996649" y="11049000"/>
                  </a:lnTo>
                  <a:close/>
                </a:path>
                <a:path w="18021300" h="15113000">
                  <a:moveTo>
                    <a:pt x="10123511" y="11049000"/>
                  </a:moveTo>
                  <a:lnTo>
                    <a:pt x="10074021" y="11049000"/>
                  </a:lnTo>
                  <a:lnTo>
                    <a:pt x="10074021" y="11176000"/>
                  </a:lnTo>
                  <a:lnTo>
                    <a:pt x="10117510" y="11176000"/>
                  </a:lnTo>
                  <a:lnTo>
                    <a:pt x="10123511" y="11049000"/>
                  </a:lnTo>
                  <a:close/>
                </a:path>
                <a:path w="18021300" h="15113000">
                  <a:moveTo>
                    <a:pt x="11195815" y="11049000"/>
                  </a:moveTo>
                  <a:lnTo>
                    <a:pt x="11175212" y="11049000"/>
                  </a:lnTo>
                  <a:lnTo>
                    <a:pt x="11178520" y="11176000"/>
                  </a:lnTo>
                  <a:lnTo>
                    <a:pt x="11208486" y="11176000"/>
                  </a:lnTo>
                  <a:lnTo>
                    <a:pt x="11195815" y="11049000"/>
                  </a:lnTo>
                  <a:close/>
                </a:path>
                <a:path w="18021300" h="15113000">
                  <a:moveTo>
                    <a:pt x="11238738" y="11049000"/>
                  </a:moveTo>
                  <a:lnTo>
                    <a:pt x="11213026" y="11049000"/>
                  </a:lnTo>
                  <a:lnTo>
                    <a:pt x="11209622" y="11176000"/>
                  </a:lnTo>
                  <a:lnTo>
                    <a:pt x="11225216" y="11176000"/>
                  </a:lnTo>
                  <a:lnTo>
                    <a:pt x="11238738" y="11049000"/>
                  </a:lnTo>
                  <a:close/>
                </a:path>
                <a:path w="18021300" h="15113000">
                  <a:moveTo>
                    <a:pt x="11317389" y="11049000"/>
                  </a:moveTo>
                  <a:lnTo>
                    <a:pt x="11275747" y="11049000"/>
                  </a:lnTo>
                  <a:lnTo>
                    <a:pt x="11287137" y="11176000"/>
                  </a:lnTo>
                  <a:lnTo>
                    <a:pt x="11335777" y="11176000"/>
                  </a:lnTo>
                  <a:lnTo>
                    <a:pt x="11317389" y="11049000"/>
                  </a:lnTo>
                  <a:close/>
                </a:path>
                <a:path w="18021300" h="15113000">
                  <a:moveTo>
                    <a:pt x="11443180" y="11049000"/>
                  </a:moveTo>
                  <a:lnTo>
                    <a:pt x="11320411" y="11049000"/>
                  </a:lnTo>
                  <a:lnTo>
                    <a:pt x="11432349" y="11176000"/>
                  </a:lnTo>
                  <a:lnTo>
                    <a:pt x="11435002" y="11176000"/>
                  </a:lnTo>
                  <a:lnTo>
                    <a:pt x="11443180" y="11049000"/>
                  </a:lnTo>
                  <a:close/>
                </a:path>
                <a:path w="18021300" h="15113000">
                  <a:moveTo>
                    <a:pt x="11861927" y="11049000"/>
                  </a:moveTo>
                  <a:lnTo>
                    <a:pt x="11804459" y="11049000"/>
                  </a:lnTo>
                  <a:lnTo>
                    <a:pt x="11813540" y="11176000"/>
                  </a:lnTo>
                  <a:lnTo>
                    <a:pt x="11867984" y="11176000"/>
                  </a:lnTo>
                  <a:lnTo>
                    <a:pt x="11861927" y="11049000"/>
                  </a:lnTo>
                  <a:close/>
                </a:path>
                <a:path w="18021300" h="15113000">
                  <a:moveTo>
                    <a:pt x="11955716" y="11049000"/>
                  </a:moveTo>
                  <a:lnTo>
                    <a:pt x="11910339" y="11049000"/>
                  </a:lnTo>
                  <a:lnTo>
                    <a:pt x="12004116" y="11176000"/>
                  </a:lnTo>
                  <a:lnTo>
                    <a:pt x="12049506" y="11176000"/>
                  </a:lnTo>
                  <a:lnTo>
                    <a:pt x="11955716" y="11049000"/>
                  </a:lnTo>
                  <a:close/>
                </a:path>
                <a:path w="18021300" h="15113000">
                  <a:moveTo>
                    <a:pt x="12547528" y="11049000"/>
                  </a:moveTo>
                  <a:lnTo>
                    <a:pt x="12524504" y="11049000"/>
                  </a:lnTo>
                  <a:lnTo>
                    <a:pt x="12515380" y="11176000"/>
                  </a:lnTo>
                  <a:lnTo>
                    <a:pt x="12540391" y="11176000"/>
                  </a:lnTo>
                  <a:lnTo>
                    <a:pt x="12547528" y="11049000"/>
                  </a:lnTo>
                  <a:close/>
                </a:path>
                <a:path w="18021300" h="15113000">
                  <a:moveTo>
                    <a:pt x="12615227" y="11049000"/>
                  </a:moveTo>
                  <a:lnTo>
                    <a:pt x="12609169" y="11049000"/>
                  </a:lnTo>
                  <a:lnTo>
                    <a:pt x="12575882" y="11176000"/>
                  </a:lnTo>
                  <a:lnTo>
                    <a:pt x="12587986" y="11176000"/>
                  </a:lnTo>
                  <a:lnTo>
                    <a:pt x="12617474" y="11052253"/>
                  </a:lnTo>
                  <a:lnTo>
                    <a:pt x="12615227" y="11049000"/>
                  </a:lnTo>
                  <a:close/>
                </a:path>
                <a:path w="18021300" h="15113000">
                  <a:moveTo>
                    <a:pt x="12620383" y="11056465"/>
                  </a:moveTo>
                  <a:lnTo>
                    <a:pt x="12654546" y="11176000"/>
                  </a:lnTo>
                  <a:lnTo>
                    <a:pt x="12669672" y="11176000"/>
                  </a:lnTo>
                  <a:lnTo>
                    <a:pt x="12633992" y="11076168"/>
                  </a:lnTo>
                  <a:lnTo>
                    <a:pt x="12620383" y="11056465"/>
                  </a:lnTo>
                  <a:close/>
                </a:path>
                <a:path w="18021300" h="15113000">
                  <a:moveTo>
                    <a:pt x="12724130" y="11049000"/>
                  </a:moveTo>
                  <a:lnTo>
                    <a:pt x="12624282" y="11049000"/>
                  </a:lnTo>
                  <a:lnTo>
                    <a:pt x="12633992" y="11076168"/>
                  </a:lnTo>
                  <a:lnTo>
                    <a:pt x="12702946" y="11176000"/>
                  </a:lnTo>
                  <a:lnTo>
                    <a:pt x="12708991" y="11176000"/>
                  </a:lnTo>
                  <a:lnTo>
                    <a:pt x="12724130" y="11049000"/>
                  </a:lnTo>
                  <a:close/>
                </a:path>
                <a:path w="18021300" h="15113000">
                  <a:moveTo>
                    <a:pt x="13244461" y="11049000"/>
                  </a:moveTo>
                  <a:lnTo>
                    <a:pt x="13126478" y="11049000"/>
                  </a:lnTo>
                  <a:lnTo>
                    <a:pt x="13087159" y="11176000"/>
                  </a:lnTo>
                  <a:lnTo>
                    <a:pt x="13244461" y="11176000"/>
                  </a:lnTo>
                  <a:lnTo>
                    <a:pt x="13244461" y="11049000"/>
                  </a:lnTo>
                  <a:close/>
                </a:path>
                <a:path w="18021300" h="15113000">
                  <a:moveTo>
                    <a:pt x="14480271" y="11049000"/>
                  </a:moveTo>
                  <a:lnTo>
                    <a:pt x="14454555" y="11049000"/>
                  </a:lnTo>
                  <a:lnTo>
                    <a:pt x="14443778" y="11176000"/>
                  </a:lnTo>
                  <a:lnTo>
                    <a:pt x="14470152" y="11176000"/>
                  </a:lnTo>
                  <a:lnTo>
                    <a:pt x="14480271" y="11049000"/>
                  </a:lnTo>
                  <a:close/>
                </a:path>
                <a:path w="18021300" h="15113000">
                  <a:moveTo>
                    <a:pt x="14524427" y="11049000"/>
                  </a:moveTo>
                  <a:lnTo>
                    <a:pt x="14490388" y="11049000"/>
                  </a:lnTo>
                  <a:lnTo>
                    <a:pt x="14499932" y="11176000"/>
                  </a:lnTo>
                  <a:lnTo>
                    <a:pt x="14525653" y="11176000"/>
                  </a:lnTo>
                  <a:lnTo>
                    <a:pt x="14524427" y="11049000"/>
                  </a:lnTo>
                  <a:close/>
                </a:path>
                <a:path w="18021300" h="15113000">
                  <a:moveTo>
                    <a:pt x="14602802" y="11049000"/>
                  </a:moveTo>
                  <a:lnTo>
                    <a:pt x="14566493" y="11049000"/>
                  </a:lnTo>
                  <a:lnTo>
                    <a:pt x="14572538" y="11176000"/>
                  </a:lnTo>
                  <a:lnTo>
                    <a:pt x="14605825" y="11176000"/>
                  </a:lnTo>
                  <a:lnTo>
                    <a:pt x="14602802" y="11049000"/>
                  </a:lnTo>
                  <a:close/>
                </a:path>
                <a:path w="18021300" h="15113000">
                  <a:moveTo>
                    <a:pt x="14681967" y="11049000"/>
                  </a:moveTo>
                  <a:lnTo>
                    <a:pt x="14646094" y="11049000"/>
                  </a:lnTo>
                  <a:lnTo>
                    <a:pt x="14639858" y="11176000"/>
                  </a:lnTo>
                  <a:lnTo>
                    <a:pt x="14660270" y="11176000"/>
                  </a:lnTo>
                  <a:lnTo>
                    <a:pt x="14681967" y="11049000"/>
                  </a:lnTo>
                  <a:close/>
                </a:path>
                <a:path w="18021300" h="15113000">
                  <a:moveTo>
                    <a:pt x="15071699" y="11049000"/>
                  </a:moveTo>
                  <a:lnTo>
                    <a:pt x="15065654" y="11049000"/>
                  </a:lnTo>
                  <a:lnTo>
                    <a:pt x="15023299" y="11176000"/>
                  </a:lnTo>
                  <a:lnTo>
                    <a:pt x="15132202" y="11176000"/>
                  </a:lnTo>
                  <a:lnTo>
                    <a:pt x="15071699" y="11049000"/>
                  </a:lnTo>
                  <a:close/>
                </a:path>
                <a:path w="18021300" h="15113000">
                  <a:moveTo>
                    <a:pt x="15156408" y="11049000"/>
                  </a:moveTo>
                  <a:lnTo>
                    <a:pt x="15123134" y="11049000"/>
                  </a:lnTo>
                  <a:lnTo>
                    <a:pt x="15135225" y="11176000"/>
                  </a:lnTo>
                  <a:lnTo>
                    <a:pt x="15183637" y="11176000"/>
                  </a:lnTo>
                  <a:lnTo>
                    <a:pt x="15170240" y="11063515"/>
                  </a:lnTo>
                  <a:lnTo>
                    <a:pt x="15156408" y="11049000"/>
                  </a:lnTo>
                  <a:close/>
                </a:path>
                <a:path w="18021300" h="15113000">
                  <a:moveTo>
                    <a:pt x="15186656" y="11080743"/>
                  </a:moveTo>
                  <a:lnTo>
                    <a:pt x="15232037" y="11176000"/>
                  </a:lnTo>
                  <a:lnTo>
                    <a:pt x="15277426" y="11176000"/>
                  </a:lnTo>
                  <a:lnTo>
                    <a:pt x="15186656" y="11080743"/>
                  </a:lnTo>
                  <a:close/>
                </a:path>
                <a:path w="18021300" h="15113000">
                  <a:moveTo>
                    <a:pt x="15786841" y="11049000"/>
                  </a:moveTo>
                  <a:lnTo>
                    <a:pt x="15764813" y="11049000"/>
                  </a:lnTo>
                  <a:lnTo>
                    <a:pt x="15759566" y="11176000"/>
                  </a:lnTo>
                  <a:lnTo>
                    <a:pt x="15784523" y="11176000"/>
                  </a:lnTo>
                  <a:lnTo>
                    <a:pt x="15786841" y="11049000"/>
                  </a:lnTo>
                  <a:close/>
                </a:path>
                <a:path w="18021300" h="15113000">
                  <a:moveTo>
                    <a:pt x="15874903" y="11049000"/>
                  </a:moveTo>
                  <a:lnTo>
                    <a:pt x="15855235" y="11049000"/>
                  </a:lnTo>
                  <a:lnTo>
                    <a:pt x="15849565" y="11176000"/>
                  </a:lnTo>
                  <a:lnTo>
                    <a:pt x="15864217" y="11176000"/>
                  </a:lnTo>
                  <a:lnTo>
                    <a:pt x="15874903" y="11049000"/>
                  </a:lnTo>
                  <a:close/>
                </a:path>
                <a:path w="18021300" h="15113000">
                  <a:moveTo>
                    <a:pt x="16348354" y="11049000"/>
                  </a:moveTo>
                  <a:lnTo>
                    <a:pt x="16310246" y="11049000"/>
                  </a:lnTo>
                  <a:lnTo>
                    <a:pt x="16299186" y="11176000"/>
                  </a:lnTo>
                  <a:lnTo>
                    <a:pt x="16331148" y="11176000"/>
                  </a:lnTo>
                  <a:lnTo>
                    <a:pt x="16348354" y="11049000"/>
                  </a:lnTo>
                  <a:close/>
                </a:path>
                <a:path w="18021300" h="15113000">
                  <a:moveTo>
                    <a:pt x="16473143" y="11049000"/>
                  </a:moveTo>
                  <a:lnTo>
                    <a:pt x="16438307" y="11049000"/>
                  </a:lnTo>
                  <a:lnTo>
                    <a:pt x="16449320" y="11176000"/>
                  </a:lnTo>
                  <a:lnTo>
                    <a:pt x="16483916" y="11176000"/>
                  </a:lnTo>
                  <a:lnTo>
                    <a:pt x="16473143" y="11049000"/>
                  </a:lnTo>
                  <a:close/>
                </a:path>
                <a:path w="18021300" h="15113000">
                  <a:moveTo>
                    <a:pt x="16541965" y="11049000"/>
                  </a:moveTo>
                  <a:lnTo>
                    <a:pt x="16520794" y="11049000"/>
                  </a:lnTo>
                  <a:lnTo>
                    <a:pt x="16523817" y="11176000"/>
                  </a:lnTo>
                  <a:lnTo>
                    <a:pt x="16553452" y="11176000"/>
                  </a:lnTo>
                  <a:lnTo>
                    <a:pt x="16541965" y="11049000"/>
                  </a:lnTo>
                  <a:close/>
                </a:path>
                <a:path w="18021300" h="15113000">
                  <a:moveTo>
                    <a:pt x="16625861" y="11049000"/>
                  </a:moveTo>
                  <a:lnTo>
                    <a:pt x="16596423" y="11049000"/>
                  </a:lnTo>
                  <a:lnTo>
                    <a:pt x="16579829" y="11176000"/>
                  </a:lnTo>
                  <a:lnTo>
                    <a:pt x="16608513" y="11176000"/>
                  </a:lnTo>
                  <a:lnTo>
                    <a:pt x="16625861" y="11049000"/>
                  </a:lnTo>
                  <a:close/>
                </a:path>
                <a:path w="18021300" h="15113000">
                  <a:moveTo>
                    <a:pt x="17252886" y="11049000"/>
                  </a:moveTo>
                  <a:lnTo>
                    <a:pt x="16995749" y="11049000"/>
                  </a:lnTo>
                  <a:lnTo>
                    <a:pt x="17110710" y="11176000"/>
                  </a:lnTo>
                  <a:lnTo>
                    <a:pt x="17252886" y="11176000"/>
                  </a:lnTo>
                  <a:lnTo>
                    <a:pt x="17252886" y="11049000"/>
                  </a:lnTo>
                  <a:close/>
                </a:path>
                <a:path w="18021300" h="15113000">
                  <a:moveTo>
                    <a:pt x="17733899" y="11049000"/>
                  </a:moveTo>
                  <a:lnTo>
                    <a:pt x="17696089" y="11049000"/>
                  </a:lnTo>
                  <a:lnTo>
                    <a:pt x="17690702" y="11176000"/>
                  </a:lnTo>
                  <a:lnTo>
                    <a:pt x="17719866" y="11176000"/>
                  </a:lnTo>
                  <a:lnTo>
                    <a:pt x="17733899" y="11049000"/>
                  </a:lnTo>
                  <a:close/>
                </a:path>
                <a:path w="18021300" h="15113000">
                  <a:moveTo>
                    <a:pt x="17802922" y="11049000"/>
                  </a:moveTo>
                  <a:lnTo>
                    <a:pt x="17781935" y="11049000"/>
                  </a:lnTo>
                  <a:lnTo>
                    <a:pt x="17773287" y="11176000"/>
                  </a:lnTo>
                  <a:lnTo>
                    <a:pt x="17794414" y="11176000"/>
                  </a:lnTo>
                  <a:lnTo>
                    <a:pt x="17802922" y="11049000"/>
                  </a:lnTo>
                  <a:close/>
                </a:path>
                <a:path w="18021300" h="15113000">
                  <a:moveTo>
                    <a:pt x="17909368" y="11049000"/>
                  </a:moveTo>
                  <a:lnTo>
                    <a:pt x="17848859" y="11049000"/>
                  </a:lnTo>
                  <a:lnTo>
                    <a:pt x="17854917" y="11176000"/>
                  </a:lnTo>
                  <a:lnTo>
                    <a:pt x="17900291" y="11176000"/>
                  </a:lnTo>
                  <a:lnTo>
                    <a:pt x="17909368" y="11049000"/>
                  </a:lnTo>
                  <a:close/>
                </a:path>
                <a:path w="18021300" h="15113000">
                  <a:moveTo>
                    <a:pt x="7436400" y="11062228"/>
                  </a:moveTo>
                  <a:lnTo>
                    <a:pt x="7400362" y="11146271"/>
                  </a:lnTo>
                  <a:lnTo>
                    <a:pt x="7407830" y="11157081"/>
                  </a:lnTo>
                  <a:lnTo>
                    <a:pt x="7443964" y="11072813"/>
                  </a:lnTo>
                  <a:lnTo>
                    <a:pt x="7436400" y="11062228"/>
                  </a:lnTo>
                  <a:close/>
                </a:path>
                <a:path w="18021300" h="15113000">
                  <a:moveTo>
                    <a:pt x="1476311" y="11049000"/>
                  </a:moveTo>
                  <a:lnTo>
                    <a:pt x="1427911" y="11049000"/>
                  </a:lnTo>
                  <a:lnTo>
                    <a:pt x="1524731" y="11150615"/>
                  </a:lnTo>
                  <a:lnTo>
                    <a:pt x="1476311" y="11049000"/>
                  </a:lnTo>
                  <a:close/>
                </a:path>
                <a:path w="18021300" h="15113000">
                  <a:moveTo>
                    <a:pt x="7454176" y="11049000"/>
                  </a:moveTo>
                  <a:lnTo>
                    <a:pt x="7443964" y="11072813"/>
                  </a:lnTo>
                  <a:lnTo>
                    <a:pt x="7481404" y="11125207"/>
                  </a:lnTo>
                  <a:lnTo>
                    <a:pt x="7454176" y="11049000"/>
                  </a:lnTo>
                  <a:close/>
                </a:path>
                <a:path w="18021300" h="15113000">
                  <a:moveTo>
                    <a:pt x="7351318" y="11049000"/>
                  </a:moveTo>
                  <a:lnTo>
                    <a:pt x="7333157" y="11049000"/>
                  </a:lnTo>
                  <a:lnTo>
                    <a:pt x="7364131" y="11093830"/>
                  </a:lnTo>
                  <a:lnTo>
                    <a:pt x="7351318" y="11049000"/>
                  </a:lnTo>
                  <a:close/>
                </a:path>
                <a:path w="18021300" h="15113000">
                  <a:moveTo>
                    <a:pt x="1576146" y="11049000"/>
                  </a:moveTo>
                  <a:lnTo>
                    <a:pt x="1573123" y="11049000"/>
                  </a:lnTo>
                  <a:lnTo>
                    <a:pt x="1574852" y="11063515"/>
                  </a:lnTo>
                  <a:lnTo>
                    <a:pt x="1591268" y="11080743"/>
                  </a:lnTo>
                  <a:lnTo>
                    <a:pt x="1576146" y="11049000"/>
                  </a:lnTo>
                  <a:close/>
                </a:path>
                <a:path w="18021300" h="15113000">
                  <a:moveTo>
                    <a:pt x="15171534" y="11049000"/>
                  </a:moveTo>
                  <a:lnTo>
                    <a:pt x="15168511" y="11049000"/>
                  </a:lnTo>
                  <a:lnTo>
                    <a:pt x="15170240" y="11063515"/>
                  </a:lnTo>
                  <a:lnTo>
                    <a:pt x="15186656" y="11080743"/>
                  </a:lnTo>
                  <a:lnTo>
                    <a:pt x="15171534" y="11049000"/>
                  </a:lnTo>
                  <a:close/>
                </a:path>
                <a:path w="18021300" h="15113000">
                  <a:moveTo>
                    <a:pt x="12624282" y="11049000"/>
                  </a:moveTo>
                  <a:lnTo>
                    <a:pt x="12618250" y="11049000"/>
                  </a:lnTo>
                  <a:lnTo>
                    <a:pt x="12620383" y="11056465"/>
                  </a:lnTo>
                  <a:lnTo>
                    <a:pt x="12633992" y="11076168"/>
                  </a:lnTo>
                  <a:lnTo>
                    <a:pt x="12624282" y="11049000"/>
                  </a:lnTo>
                  <a:close/>
                </a:path>
                <a:path w="18021300" h="15113000">
                  <a:moveTo>
                    <a:pt x="4785918" y="11049000"/>
                  </a:moveTo>
                  <a:lnTo>
                    <a:pt x="4767770" y="11049000"/>
                  </a:lnTo>
                  <a:lnTo>
                    <a:pt x="4790925" y="11075274"/>
                  </a:lnTo>
                  <a:lnTo>
                    <a:pt x="4785918" y="11049000"/>
                  </a:lnTo>
                  <a:close/>
                </a:path>
                <a:path w="18021300" h="15113000">
                  <a:moveTo>
                    <a:pt x="7442073" y="11049000"/>
                  </a:moveTo>
                  <a:lnTo>
                    <a:pt x="7426947" y="11049000"/>
                  </a:lnTo>
                  <a:lnTo>
                    <a:pt x="7436400" y="11062228"/>
                  </a:lnTo>
                  <a:lnTo>
                    <a:pt x="7442073" y="11049000"/>
                  </a:lnTo>
                  <a:close/>
                </a:path>
                <a:path w="18021300" h="15113000">
                  <a:moveTo>
                    <a:pt x="12618250" y="11049000"/>
                  </a:moveTo>
                  <a:lnTo>
                    <a:pt x="12617474" y="11052253"/>
                  </a:lnTo>
                  <a:lnTo>
                    <a:pt x="12620383" y="11056465"/>
                  </a:lnTo>
                  <a:lnTo>
                    <a:pt x="12618250" y="11049000"/>
                  </a:lnTo>
                  <a:close/>
                </a:path>
                <a:path w="18021300" h="15113000">
                  <a:moveTo>
                    <a:pt x="6691807" y="11049000"/>
                  </a:moveTo>
                  <a:lnTo>
                    <a:pt x="6682740" y="11049000"/>
                  </a:lnTo>
                  <a:lnTo>
                    <a:pt x="6686086" y="11053531"/>
                  </a:lnTo>
                  <a:lnTo>
                    <a:pt x="6691807" y="11049000"/>
                  </a:lnTo>
                  <a:close/>
                </a:path>
                <a:path w="18021300" h="15113000">
                  <a:moveTo>
                    <a:pt x="12618250" y="11049000"/>
                  </a:moveTo>
                  <a:lnTo>
                    <a:pt x="12615227" y="11049000"/>
                  </a:lnTo>
                  <a:lnTo>
                    <a:pt x="12617474" y="11052253"/>
                  </a:lnTo>
                  <a:lnTo>
                    <a:pt x="12618250" y="11049000"/>
                  </a:lnTo>
                  <a:close/>
                </a:path>
                <a:path w="18021300" h="15113000">
                  <a:moveTo>
                    <a:pt x="353949" y="10922000"/>
                  </a:moveTo>
                  <a:lnTo>
                    <a:pt x="305549" y="10922000"/>
                  </a:lnTo>
                  <a:lnTo>
                    <a:pt x="305549" y="11049000"/>
                  </a:lnTo>
                  <a:lnTo>
                    <a:pt x="363029" y="11049000"/>
                  </a:lnTo>
                  <a:lnTo>
                    <a:pt x="353949" y="10922000"/>
                  </a:lnTo>
                  <a:close/>
                </a:path>
                <a:path w="18021300" h="15113000">
                  <a:moveTo>
                    <a:pt x="489337" y="10922000"/>
                  </a:moveTo>
                  <a:lnTo>
                    <a:pt x="438658" y="10922000"/>
                  </a:lnTo>
                  <a:lnTo>
                    <a:pt x="438282" y="11049000"/>
                  </a:lnTo>
                  <a:lnTo>
                    <a:pt x="496138" y="11049000"/>
                  </a:lnTo>
                  <a:lnTo>
                    <a:pt x="489337" y="10922000"/>
                  </a:lnTo>
                  <a:close/>
                </a:path>
                <a:path w="18021300" h="15113000">
                  <a:moveTo>
                    <a:pt x="592570" y="10922000"/>
                  </a:moveTo>
                  <a:lnTo>
                    <a:pt x="544550" y="10922000"/>
                  </a:lnTo>
                  <a:lnTo>
                    <a:pt x="538492" y="11049000"/>
                  </a:lnTo>
                  <a:lnTo>
                    <a:pt x="556641" y="11049000"/>
                  </a:lnTo>
                  <a:lnTo>
                    <a:pt x="592570" y="10922000"/>
                  </a:lnTo>
                  <a:close/>
                </a:path>
                <a:path w="18021300" h="15113000">
                  <a:moveTo>
                    <a:pt x="1114230" y="10922000"/>
                  </a:moveTo>
                  <a:lnTo>
                    <a:pt x="1078120" y="10922000"/>
                  </a:lnTo>
                  <a:lnTo>
                    <a:pt x="1086770" y="11049000"/>
                  </a:lnTo>
                  <a:lnTo>
                    <a:pt x="1128407" y="11049000"/>
                  </a:lnTo>
                  <a:lnTo>
                    <a:pt x="1114230" y="10922000"/>
                  </a:lnTo>
                  <a:close/>
                </a:path>
                <a:path w="18021300" h="15113000">
                  <a:moveTo>
                    <a:pt x="1227115" y="10922000"/>
                  </a:moveTo>
                  <a:lnTo>
                    <a:pt x="1205561" y="10922000"/>
                  </a:lnTo>
                  <a:lnTo>
                    <a:pt x="1204993" y="11049000"/>
                  </a:lnTo>
                  <a:lnTo>
                    <a:pt x="1222721" y="11049000"/>
                  </a:lnTo>
                  <a:lnTo>
                    <a:pt x="1227115" y="10922000"/>
                  </a:lnTo>
                  <a:close/>
                </a:path>
                <a:path w="18021300" h="15113000">
                  <a:moveTo>
                    <a:pt x="1654810" y="10922000"/>
                  </a:moveTo>
                  <a:lnTo>
                    <a:pt x="1621668" y="10922000"/>
                  </a:lnTo>
                  <a:lnTo>
                    <a:pt x="1608291" y="11049000"/>
                  </a:lnTo>
                  <a:lnTo>
                    <a:pt x="1654810" y="11049000"/>
                  </a:lnTo>
                  <a:lnTo>
                    <a:pt x="1654810" y="10922000"/>
                  </a:lnTo>
                  <a:close/>
                </a:path>
                <a:path w="18021300" h="15113000">
                  <a:moveTo>
                    <a:pt x="1733461" y="10922000"/>
                  </a:moveTo>
                  <a:lnTo>
                    <a:pt x="1710723" y="10922000"/>
                  </a:lnTo>
                  <a:lnTo>
                    <a:pt x="1719470" y="11049000"/>
                  </a:lnTo>
                  <a:lnTo>
                    <a:pt x="1796989" y="11049000"/>
                  </a:lnTo>
                  <a:lnTo>
                    <a:pt x="1788976" y="10981758"/>
                  </a:lnTo>
                  <a:lnTo>
                    <a:pt x="1733461" y="10922000"/>
                  </a:lnTo>
                  <a:close/>
                </a:path>
                <a:path w="18021300" h="15113000">
                  <a:moveTo>
                    <a:pt x="1899856" y="10922000"/>
                  </a:moveTo>
                  <a:lnTo>
                    <a:pt x="1781864" y="10922000"/>
                  </a:lnTo>
                  <a:lnTo>
                    <a:pt x="1788982" y="10981764"/>
                  </a:lnTo>
                  <a:lnTo>
                    <a:pt x="1851444" y="11049000"/>
                  </a:lnTo>
                  <a:lnTo>
                    <a:pt x="1857502" y="11049000"/>
                  </a:lnTo>
                  <a:lnTo>
                    <a:pt x="1899856" y="10922000"/>
                  </a:lnTo>
                  <a:close/>
                </a:path>
                <a:path w="18021300" h="15113000">
                  <a:moveTo>
                    <a:pt x="2354156" y="10922000"/>
                  </a:moveTo>
                  <a:lnTo>
                    <a:pt x="2329434" y="10922000"/>
                  </a:lnTo>
                  <a:lnTo>
                    <a:pt x="2308586" y="11049000"/>
                  </a:lnTo>
                  <a:lnTo>
                    <a:pt x="2341537" y="11049000"/>
                  </a:lnTo>
                  <a:lnTo>
                    <a:pt x="2354156" y="10922000"/>
                  </a:lnTo>
                  <a:close/>
                </a:path>
                <a:path w="18021300" h="15113000">
                  <a:moveTo>
                    <a:pt x="2418015" y="10922000"/>
                  </a:moveTo>
                  <a:lnTo>
                    <a:pt x="2375994" y="10922000"/>
                  </a:lnTo>
                  <a:lnTo>
                    <a:pt x="2386914" y="11049000"/>
                  </a:lnTo>
                  <a:lnTo>
                    <a:pt x="2418676" y="11049000"/>
                  </a:lnTo>
                  <a:lnTo>
                    <a:pt x="2418015" y="10922000"/>
                  </a:lnTo>
                  <a:close/>
                </a:path>
                <a:path w="18021300" h="15113000">
                  <a:moveTo>
                    <a:pt x="2904223" y="10922000"/>
                  </a:moveTo>
                  <a:lnTo>
                    <a:pt x="2879784" y="10922000"/>
                  </a:lnTo>
                  <a:lnTo>
                    <a:pt x="2870566" y="11049000"/>
                  </a:lnTo>
                  <a:lnTo>
                    <a:pt x="2889668" y="11049000"/>
                  </a:lnTo>
                  <a:lnTo>
                    <a:pt x="2904223" y="10922000"/>
                  </a:lnTo>
                  <a:close/>
                </a:path>
                <a:path w="18021300" h="15113000">
                  <a:moveTo>
                    <a:pt x="3022206" y="10922000"/>
                  </a:moveTo>
                  <a:lnTo>
                    <a:pt x="2999901" y="10922000"/>
                  </a:lnTo>
                  <a:lnTo>
                    <a:pt x="3001932" y="11049000"/>
                  </a:lnTo>
                  <a:lnTo>
                    <a:pt x="3088767" y="11049000"/>
                  </a:lnTo>
                  <a:lnTo>
                    <a:pt x="3022206" y="10922000"/>
                  </a:lnTo>
                  <a:close/>
                </a:path>
                <a:path w="18021300" h="15113000">
                  <a:moveTo>
                    <a:pt x="3147807" y="10922000"/>
                  </a:moveTo>
                  <a:lnTo>
                    <a:pt x="3125773" y="10922000"/>
                  </a:lnTo>
                  <a:lnTo>
                    <a:pt x="3132250" y="11049000"/>
                  </a:lnTo>
                  <a:lnTo>
                    <a:pt x="3156454" y="11049000"/>
                  </a:lnTo>
                  <a:lnTo>
                    <a:pt x="3147807" y="10922000"/>
                  </a:lnTo>
                  <a:close/>
                </a:path>
                <a:path w="18021300" h="15113000">
                  <a:moveTo>
                    <a:pt x="3584905" y="10922000"/>
                  </a:moveTo>
                  <a:lnTo>
                    <a:pt x="3578847" y="10922000"/>
                  </a:lnTo>
                  <a:lnTo>
                    <a:pt x="3542550" y="11049000"/>
                  </a:lnTo>
                  <a:lnTo>
                    <a:pt x="3633304" y="11049000"/>
                  </a:lnTo>
                  <a:lnTo>
                    <a:pt x="3584905" y="10922000"/>
                  </a:lnTo>
                  <a:close/>
                </a:path>
                <a:path w="18021300" h="15113000">
                  <a:moveTo>
                    <a:pt x="3808768" y="10795000"/>
                  </a:moveTo>
                  <a:lnTo>
                    <a:pt x="3790619" y="10795000"/>
                  </a:lnTo>
                  <a:lnTo>
                    <a:pt x="3630282" y="10922000"/>
                  </a:lnTo>
                  <a:lnTo>
                    <a:pt x="3639350" y="11049000"/>
                  </a:lnTo>
                  <a:lnTo>
                    <a:pt x="3690785" y="11049000"/>
                  </a:lnTo>
                  <a:lnTo>
                    <a:pt x="3684739" y="10922000"/>
                  </a:lnTo>
                  <a:lnTo>
                    <a:pt x="3781539" y="10922000"/>
                  </a:lnTo>
                  <a:lnTo>
                    <a:pt x="3817902" y="10804585"/>
                  </a:lnTo>
                  <a:lnTo>
                    <a:pt x="3808768" y="10795000"/>
                  </a:lnTo>
                  <a:close/>
                </a:path>
                <a:path w="18021300" h="15113000">
                  <a:moveTo>
                    <a:pt x="4379574" y="11030088"/>
                  </a:moveTo>
                  <a:lnTo>
                    <a:pt x="4371467" y="11049000"/>
                  </a:lnTo>
                  <a:lnTo>
                    <a:pt x="4392637" y="11049000"/>
                  </a:lnTo>
                  <a:lnTo>
                    <a:pt x="4379574" y="11030088"/>
                  </a:lnTo>
                  <a:close/>
                </a:path>
                <a:path w="18021300" h="15113000">
                  <a:moveTo>
                    <a:pt x="4492472" y="10922000"/>
                  </a:moveTo>
                  <a:lnTo>
                    <a:pt x="4425911" y="10922000"/>
                  </a:lnTo>
                  <a:lnTo>
                    <a:pt x="4471301" y="11049000"/>
                  </a:lnTo>
                  <a:lnTo>
                    <a:pt x="4477346" y="11049000"/>
                  </a:lnTo>
                  <a:lnTo>
                    <a:pt x="4492472" y="10922000"/>
                  </a:lnTo>
                  <a:close/>
                </a:path>
                <a:path w="18021300" h="15113000">
                  <a:moveTo>
                    <a:pt x="4888776" y="10922000"/>
                  </a:moveTo>
                  <a:lnTo>
                    <a:pt x="4885753" y="10922000"/>
                  </a:lnTo>
                  <a:lnTo>
                    <a:pt x="4849456" y="11049000"/>
                  </a:lnTo>
                  <a:lnTo>
                    <a:pt x="4991633" y="11049000"/>
                  </a:lnTo>
                  <a:lnTo>
                    <a:pt x="4888776" y="10922000"/>
                  </a:lnTo>
                  <a:close/>
                </a:path>
                <a:path w="18021300" h="15113000">
                  <a:moveTo>
                    <a:pt x="5070297" y="10922000"/>
                  </a:moveTo>
                  <a:lnTo>
                    <a:pt x="5018862" y="10922000"/>
                  </a:lnTo>
                  <a:lnTo>
                    <a:pt x="5030965" y="11049000"/>
                  </a:lnTo>
                  <a:lnTo>
                    <a:pt x="5079365" y="11049000"/>
                  </a:lnTo>
                  <a:lnTo>
                    <a:pt x="5070297" y="10922000"/>
                  </a:lnTo>
                  <a:close/>
                </a:path>
                <a:path w="18021300" h="15113000">
                  <a:moveTo>
                    <a:pt x="5642063" y="10922000"/>
                  </a:moveTo>
                  <a:lnTo>
                    <a:pt x="5581561" y="10922000"/>
                  </a:lnTo>
                  <a:lnTo>
                    <a:pt x="5590628" y="11049000"/>
                  </a:lnTo>
                  <a:lnTo>
                    <a:pt x="5747943" y="11049000"/>
                  </a:lnTo>
                  <a:lnTo>
                    <a:pt x="5642063" y="10922000"/>
                  </a:lnTo>
                  <a:close/>
                </a:path>
                <a:path w="18021300" h="15113000">
                  <a:moveTo>
                    <a:pt x="6326041" y="10922000"/>
                  </a:moveTo>
                  <a:lnTo>
                    <a:pt x="6307607" y="10922000"/>
                  </a:lnTo>
                  <a:lnTo>
                    <a:pt x="6316687" y="11049000"/>
                  </a:lnTo>
                  <a:lnTo>
                    <a:pt x="6319710" y="11049000"/>
                  </a:lnTo>
                  <a:lnTo>
                    <a:pt x="6326041" y="10922000"/>
                  </a:lnTo>
                  <a:close/>
                </a:path>
                <a:path w="18021300" h="15113000">
                  <a:moveTo>
                    <a:pt x="6400586" y="10922000"/>
                  </a:moveTo>
                  <a:lnTo>
                    <a:pt x="6368110" y="10922000"/>
                  </a:lnTo>
                  <a:lnTo>
                    <a:pt x="6373452" y="11049000"/>
                  </a:lnTo>
                  <a:lnTo>
                    <a:pt x="6399498" y="11049000"/>
                  </a:lnTo>
                  <a:lnTo>
                    <a:pt x="6400586" y="10922000"/>
                  </a:lnTo>
                  <a:close/>
                </a:path>
                <a:path w="18021300" h="15113000">
                  <a:moveTo>
                    <a:pt x="6840054" y="10922000"/>
                  </a:moveTo>
                  <a:lnTo>
                    <a:pt x="6807147" y="10922000"/>
                  </a:lnTo>
                  <a:lnTo>
                    <a:pt x="6805682" y="11049000"/>
                  </a:lnTo>
                  <a:lnTo>
                    <a:pt x="6909254" y="11049000"/>
                  </a:lnTo>
                  <a:lnTo>
                    <a:pt x="6900474" y="10985412"/>
                  </a:lnTo>
                  <a:lnTo>
                    <a:pt x="6840054" y="10922000"/>
                  </a:lnTo>
                  <a:close/>
                </a:path>
                <a:path w="18021300" h="15113000">
                  <a:moveTo>
                    <a:pt x="6900474" y="10985412"/>
                  </a:moveTo>
                  <a:lnTo>
                    <a:pt x="6909254" y="11049000"/>
                  </a:lnTo>
                  <a:lnTo>
                    <a:pt x="6961060" y="11049000"/>
                  </a:lnTo>
                  <a:lnTo>
                    <a:pt x="6900474" y="10985412"/>
                  </a:lnTo>
                  <a:close/>
                </a:path>
                <a:path w="18021300" h="15113000">
                  <a:moveTo>
                    <a:pt x="6983042" y="10922000"/>
                  </a:moveTo>
                  <a:lnTo>
                    <a:pt x="6891719" y="10922000"/>
                  </a:lnTo>
                  <a:lnTo>
                    <a:pt x="6900474" y="10985412"/>
                  </a:lnTo>
                  <a:lnTo>
                    <a:pt x="6961060" y="11049000"/>
                  </a:lnTo>
                  <a:lnTo>
                    <a:pt x="6988289" y="11049000"/>
                  </a:lnTo>
                  <a:lnTo>
                    <a:pt x="6983042" y="10922000"/>
                  </a:lnTo>
                  <a:close/>
                </a:path>
                <a:path w="18021300" h="15113000">
                  <a:moveTo>
                    <a:pt x="7083202" y="10922000"/>
                  </a:moveTo>
                  <a:lnTo>
                    <a:pt x="7030643" y="10922000"/>
                  </a:lnTo>
                  <a:lnTo>
                    <a:pt x="7027621" y="11049000"/>
                  </a:lnTo>
                  <a:lnTo>
                    <a:pt x="7069825" y="11049000"/>
                  </a:lnTo>
                  <a:lnTo>
                    <a:pt x="7083202" y="10922000"/>
                  </a:lnTo>
                  <a:close/>
                </a:path>
                <a:path w="18021300" h="15113000">
                  <a:moveTo>
                    <a:pt x="7541907" y="10922000"/>
                  </a:moveTo>
                  <a:lnTo>
                    <a:pt x="7526782" y="10922000"/>
                  </a:lnTo>
                  <a:lnTo>
                    <a:pt x="7584262" y="11049000"/>
                  </a:lnTo>
                  <a:lnTo>
                    <a:pt x="7602410" y="11049000"/>
                  </a:lnTo>
                  <a:lnTo>
                    <a:pt x="7541907" y="10922000"/>
                  </a:lnTo>
                  <a:close/>
                </a:path>
                <a:path w="18021300" h="15113000">
                  <a:moveTo>
                    <a:pt x="7647787" y="10922000"/>
                  </a:moveTo>
                  <a:lnTo>
                    <a:pt x="7611478" y="10922000"/>
                  </a:lnTo>
                  <a:lnTo>
                    <a:pt x="7614513" y="11049000"/>
                  </a:lnTo>
                  <a:lnTo>
                    <a:pt x="7661446" y="11049000"/>
                  </a:lnTo>
                  <a:lnTo>
                    <a:pt x="7647787" y="10922000"/>
                  </a:lnTo>
                  <a:close/>
                </a:path>
                <a:path w="18021300" h="15113000">
                  <a:moveTo>
                    <a:pt x="7730602" y="10922000"/>
                  </a:moveTo>
                  <a:lnTo>
                    <a:pt x="7705267" y="10922000"/>
                  </a:lnTo>
                  <a:lnTo>
                    <a:pt x="7689901" y="11049000"/>
                  </a:lnTo>
                  <a:lnTo>
                    <a:pt x="7722898" y="11049000"/>
                  </a:lnTo>
                  <a:lnTo>
                    <a:pt x="7730602" y="10922000"/>
                  </a:lnTo>
                  <a:close/>
                </a:path>
                <a:path w="18021300" h="15113000">
                  <a:moveTo>
                    <a:pt x="8161507" y="10922000"/>
                  </a:moveTo>
                  <a:lnTo>
                    <a:pt x="8144211" y="10922000"/>
                  </a:lnTo>
                  <a:lnTo>
                    <a:pt x="8153758" y="11049000"/>
                  </a:lnTo>
                  <a:lnTo>
                    <a:pt x="8174177" y="11049000"/>
                  </a:lnTo>
                  <a:lnTo>
                    <a:pt x="8161507" y="10922000"/>
                  </a:lnTo>
                  <a:close/>
                </a:path>
                <a:path w="18021300" h="15113000">
                  <a:moveTo>
                    <a:pt x="8189633" y="10922000"/>
                  </a:moveTo>
                  <a:lnTo>
                    <a:pt x="8175312" y="10922000"/>
                  </a:lnTo>
                  <a:lnTo>
                    <a:pt x="8174177" y="11049000"/>
                  </a:lnTo>
                  <a:lnTo>
                    <a:pt x="8188925" y="11049000"/>
                  </a:lnTo>
                  <a:lnTo>
                    <a:pt x="8189633" y="10922000"/>
                  </a:lnTo>
                  <a:close/>
                </a:path>
                <a:path w="18021300" h="15113000">
                  <a:moveTo>
                    <a:pt x="8283079" y="10922000"/>
                  </a:moveTo>
                  <a:lnTo>
                    <a:pt x="8258886" y="10922000"/>
                  </a:lnTo>
                  <a:lnTo>
                    <a:pt x="8264931" y="11049000"/>
                  </a:lnTo>
                  <a:lnTo>
                    <a:pt x="8301425" y="11049000"/>
                  </a:lnTo>
                  <a:lnTo>
                    <a:pt x="8283079" y="10922000"/>
                  </a:lnTo>
                  <a:close/>
                </a:path>
                <a:path w="18021300" h="15113000">
                  <a:moveTo>
                    <a:pt x="8391260" y="11041293"/>
                  </a:moveTo>
                  <a:lnTo>
                    <a:pt x="8391994" y="11049000"/>
                  </a:lnTo>
                  <a:lnTo>
                    <a:pt x="8398052" y="11049000"/>
                  </a:lnTo>
                  <a:lnTo>
                    <a:pt x="8391260" y="11041293"/>
                  </a:lnTo>
                  <a:close/>
                </a:path>
                <a:path w="18021300" h="15113000">
                  <a:moveTo>
                    <a:pt x="8827630" y="10922000"/>
                  </a:moveTo>
                  <a:lnTo>
                    <a:pt x="8728122" y="10922000"/>
                  </a:lnTo>
                  <a:lnTo>
                    <a:pt x="8715311" y="11049000"/>
                  </a:lnTo>
                  <a:lnTo>
                    <a:pt x="8879065" y="11049000"/>
                  </a:lnTo>
                  <a:lnTo>
                    <a:pt x="8853175" y="10950220"/>
                  </a:lnTo>
                  <a:lnTo>
                    <a:pt x="8827630" y="10922000"/>
                  </a:lnTo>
                  <a:close/>
                </a:path>
                <a:path w="18021300" h="15113000">
                  <a:moveTo>
                    <a:pt x="8942590" y="10922000"/>
                  </a:moveTo>
                  <a:lnTo>
                    <a:pt x="8845778" y="10922000"/>
                  </a:lnTo>
                  <a:lnTo>
                    <a:pt x="8853175" y="10950220"/>
                  </a:lnTo>
                  <a:lnTo>
                    <a:pt x="8942590" y="11049000"/>
                  </a:lnTo>
                  <a:lnTo>
                    <a:pt x="8990990" y="11049000"/>
                  </a:lnTo>
                  <a:lnTo>
                    <a:pt x="8942590" y="10922000"/>
                  </a:lnTo>
                  <a:close/>
                </a:path>
                <a:path w="18021300" h="15113000">
                  <a:moveTo>
                    <a:pt x="9496209" y="10922000"/>
                  </a:moveTo>
                  <a:lnTo>
                    <a:pt x="9481070" y="10922000"/>
                  </a:lnTo>
                  <a:lnTo>
                    <a:pt x="9493186" y="11049000"/>
                  </a:lnTo>
                  <a:lnTo>
                    <a:pt x="9496209" y="11049000"/>
                  </a:lnTo>
                  <a:lnTo>
                    <a:pt x="9496209" y="10922000"/>
                  </a:lnTo>
                  <a:close/>
                </a:path>
                <a:path w="18021300" h="15113000">
                  <a:moveTo>
                    <a:pt x="9583940" y="10922000"/>
                  </a:moveTo>
                  <a:lnTo>
                    <a:pt x="9574860" y="10922000"/>
                  </a:lnTo>
                  <a:lnTo>
                    <a:pt x="9541586" y="11049000"/>
                  </a:lnTo>
                  <a:lnTo>
                    <a:pt x="9553676" y="11049000"/>
                  </a:lnTo>
                  <a:lnTo>
                    <a:pt x="9583940" y="10922000"/>
                  </a:lnTo>
                  <a:close/>
                </a:path>
                <a:path w="18021300" h="15113000">
                  <a:moveTo>
                    <a:pt x="9635363" y="10922000"/>
                  </a:moveTo>
                  <a:lnTo>
                    <a:pt x="9583940" y="10922000"/>
                  </a:lnTo>
                  <a:lnTo>
                    <a:pt x="9620237" y="11049000"/>
                  </a:lnTo>
                  <a:lnTo>
                    <a:pt x="9642170" y="11049000"/>
                  </a:lnTo>
                  <a:lnTo>
                    <a:pt x="9635363" y="10922000"/>
                  </a:lnTo>
                  <a:close/>
                </a:path>
                <a:path w="18021300" h="15113000">
                  <a:moveTo>
                    <a:pt x="10086124" y="10922000"/>
                  </a:moveTo>
                  <a:lnTo>
                    <a:pt x="10046792" y="10922000"/>
                  </a:lnTo>
                  <a:lnTo>
                    <a:pt x="10046792" y="11049000"/>
                  </a:lnTo>
                  <a:lnTo>
                    <a:pt x="10134536" y="11049000"/>
                  </a:lnTo>
                  <a:lnTo>
                    <a:pt x="10086124" y="10922000"/>
                  </a:lnTo>
                  <a:close/>
                </a:path>
                <a:path w="18021300" h="15113000">
                  <a:moveTo>
                    <a:pt x="10270655" y="10922000"/>
                  </a:moveTo>
                  <a:lnTo>
                    <a:pt x="10173855" y="10922000"/>
                  </a:lnTo>
                  <a:lnTo>
                    <a:pt x="10134536" y="11049000"/>
                  </a:lnTo>
                  <a:lnTo>
                    <a:pt x="10278979" y="11049000"/>
                  </a:lnTo>
                  <a:lnTo>
                    <a:pt x="10270655" y="10922000"/>
                  </a:lnTo>
                  <a:close/>
                </a:path>
                <a:path w="18021300" h="15113000">
                  <a:moveTo>
                    <a:pt x="11529161" y="10922000"/>
                  </a:moveTo>
                  <a:lnTo>
                    <a:pt x="11486807" y="10922000"/>
                  </a:lnTo>
                  <a:lnTo>
                    <a:pt x="11478013" y="11049000"/>
                  </a:lnTo>
                  <a:lnTo>
                    <a:pt x="11498910" y="11049000"/>
                  </a:lnTo>
                  <a:lnTo>
                    <a:pt x="11529161" y="10922000"/>
                  </a:lnTo>
                  <a:close/>
                </a:path>
                <a:path w="18021300" h="15113000">
                  <a:moveTo>
                    <a:pt x="11580596" y="10922000"/>
                  </a:moveTo>
                  <a:lnTo>
                    <a:pt x="11529161" y="10922000"/>
                  </a:lnTo>
                  <a:lnTo>
                    <a:pt x="11565458" y="11049000"/>
                  </a:lnTo>
                  <a:lnTo>
                    <a:pt x="11587397" y="11049000"/>
                  </a:lnTo>
                  <a:lnTo>
                    <a:pt x="11580596" y="10922000"/>
                  </a:lnTo>
                  <a:close/>
                </a:path>
                <a:path w="18021300" h="15113000">
                  <a:moveTo>
                    <a:pt x="12079767" y="11023621"/>
                  </a:moveTo>
                  <a:lnTo>
                    <a:pt x="12091860" y="11049000"/>
                  </a:lnTo>
                  <a:lnTo>
                    <a:pt x="12094883" y="11049000"/>
                  </a:lnTo>
                  <a:lnTo>
                    <a:pt x="12093875" y="11038426"/>
                  </a:lnTo>
                  <a:lnTo>
                    <a:pt x="12079767" y="11023621"/>
                  </a:lnTo>
                  <a:close/>
                </a:path>
                <a:path w="18021300" h="15113000">
                  <a:moveTo>
                    <a:pt x="12116054" y="10922000"/>
                  </a:moveTo>
                  <a:lnTo>
                    <a:pt x="12082780" y="10922000"/>
                  </a:lnTo>
                  <a:lnTo>
                    <a:pt x="12093875" y="11038426"/>
                  </a:lnTo>
                  <a:lnTo>
                    <a:pt x="12103950" y="11049000"/>
                  </a:lnTo>
                  <a:lnTo>
                    <a:pt x="12143270" y="11049000"/>
                  </a:lnTo>
                  <a:lnTo>
                    <a:pt x="12129884" y="10936515"/>
                  </a:lnTo>
                  <a:lnTo>
                    <a:pt x="12116054" y="10922000"/>
                  </a:lnTo>
                  <a:close/>
                </a:path>
                <a:path w="18021300" h="15113000">
                  <a:moveTo>
                    <a:pt x="12146305" y="10953750"/>
                  </a:moveTo>
                  <a:lnTo>
                    <a:pt x="12191682" y="11049000"/>
                  </a:lnTo>
                  <a:lnTo>
                    <a:pt x="12237059" y="11049000"/>
                  </a:lnTo>
                  <a:lnTo>
                    <a:pt x="12146305" y="10953750"/>
                  </a:lnTo>
                  <a:close/>
                </a:path>
                <a:path w="18021300" h="15113000">
                  <a:moveTo>
                    <a:pt x="12708991" y="10922000"/>
                  </a:moveTo>
                  <a:lnTo>
                    <a:pt x="12690856" y="10922000"/>
                  </a:lnTo>
                  <a:lnTo>
                    <a:pt x="12690856" y="11049000"/>
                  </a:lnTo>
                  <a:lnTo>
                    <a:pt x="12799758" y="11049000"/>
                  </a:lnTo>
                  <a:lnTo>
                    <a:pt x="12708991" y="10922000"/>
                  </a:lnTo>
                  <a:close/>
                </a:path>
                <a:path w="18021300" h="15113000">
                  <a:moveTo>
                    <a:pt x="12757404" y="10922000"/>
                  </a:moveTo>
                  <a:lnTo>
                    <a:pt x="12742278" y="10922000"/>
                  </a:lnTo>
                  <a:lnTo>
                    <a:pt x="12799758" y="11049000"/>
                  </a:lnTo>
                  <a:lnTo>
                    <a:pt x="12817906" y="11049000"/>
                  </a:lnTo>
                  <a:lnTo>
                    <a:pt x="12757404" y="10922000"/>
                  </a:lnTo>
                  <a:close/>
                </a:path>
                <a:path w="18021300" h="15113000">
                  <a:moveTo>
                    <a:pt x="12904504" y="10922000"/>
                  </a:moveTo>
                  <a:lnTo>
                    <a:pt x="12878694" y="10922000"/>
                  </a:lnTo>
                  <a:lnTo>
                    <a:pt x="12866306" y="11049000"/>
                  </a:lnTo>
                  <a:lnTo>
                    <a:pt x="12898973" y="11049000"/>
                  </a:lnTo>
                  <a:lnTo>
                    <a:pt x="12904504" y="10922000"/>
                  </a:lnTo>
                  <a:close/>
                </a:path>
                <a:path w="18021300" h="15113000">
                  <a:moveTo>
                    <a:pt x="13290788" y="10922000"/>
                  </a:moveTo>
                  <a:lnTo>
                    <a:pt x="13266876" y="10922000"/>
                  </a:lnTo>
                  <a:lnTo>
                    <a:pt x="13255813" y="11049000"/>
                  </a:lnTo>
                  <a:lnTo>
                    <a:pt x="13283795" y="11049000"/>
                  </a:lnTo>
                  <a:lnTo>
                    <a:pt x="13290788" y="10922000"/>
                  </a:lnTo>
                  <a:close/>
                </a:path>
                <a:path w="18021300" h="15113000">
                  <a:moveTo>
                    <a:pt x="13440542" y="10922000"/>
                  </a:moveTo>
                  <a:lnTo>
                    <a:pt x="13408961" y="10922000"/>
                  </a:lnTo>
                  <a:lnTo>
                    <a:pt x="13419408" y="11049000"/>
                  </a:lnTo>
                  <a:lnTo>
                    <a:pt x="13450189" y="11049000"/>
                  </a:lnTo>
                  <a:lnTo>
                    <a:pt x="13440542" y="10922000"/>
                  </a:lnTo>
                  <a:close/>
                </a:path>
                <a:path w="18021300" h="15113000">
                  <a:moveTo>
                    <a:pt x="13565136" y="10922000"/>
                  </a:moveTo>
                  <a:lnTo>
                    <a:pt x="13483463" y="10922000"/>
                  </a:lnTo>
                  <a:lnTo>
                    <a:pt x="13500475" y="11049000"/>
                  </a:lnTo>
                  <a:lnTo>
                    <a:pt x="13541309" y="11049000"/>
                  </a:lnTo>
                  <a:lnTo>
                    <a:pt x="13565136" y="10922000"/>
                  </a:lnTo>
                  <a:close/>
                </a:path>
                <a:path w="18021300" h="15113000">
                  <a:moveTo>
                    <a:pt x="13949337" y="10922000"/>
                  </a:moveTo>
                  <a:lnTo>
                    <a:pt x="13946314" y="10922000"/>
                  </a:lnTo>
                  <a:lnTo>
                    <a:pt x="13900937" y="11049000"/>
                  </a:lnTo>
                  <a:lnTo>
                    <a:pt x="13961452" y="11049000"/>
                  </a:lnTo>
                  <a:lnTo>
                    <a:pt x="13949337" y="10922000"/>
                  </a:lnTo>
                  <a:close/>
                </a:path>
                <a:path w="18021300" h="15113000">
                  <a:moveTo>
                    <a:pt x="14085150" y="10922000"/>
                  </a:moveTo>
                  <a:lnTo>
                    <a:pt x="14042370" y="10922000"/>
                  </a:lnTo>
                  <a:lnTo>
                    <a:pt x="14037359" y="11049000"/>
                  </a:lnTo>
                  <a:lnTo>
                    <a:pt x="14083591" y="11049000"/>
                  </a:lnTo>
                  <a:lnTo>
                    <a:pt x="14085150" y="10922000"/>
                  </a:lnTo>
                  <a:close/>
                </a:path>
                <a:path w="18021300" h="15113000">
                  <a:moveTo>
                    <a:pt x="14203460" y="10922000"/>
                  </a:moveTo>
                  <a:lnTo>
                    <a:pt x="14149006" y="10922000"/>
                  </a:lnTo>
                  <a:lnTo>
                    <a:pt x="14145983" y="11049000"/>
                  </a:lnTo>
                  <a:lnTo>
                    <a:pt x="14187953" y="11049000"/>
                  </a:lnTo>
                  <a:lnTo>
                    <a:pt x="14203460" y="10922000"/>
                  </a:lnTo>
                  <a:close/>
                </a:path>
                <a:path w="18021300" h="15113000">
                  <a:moveTo>
                    <a:pt x="14676913" y="10922000"/>
                  </a:moveTo>
                  <a:lnTo>
                    <a:pt x="14658760" y="10922000"/>
                  </a:lnTo>
                  <a:lnTo>
                    <a:pt x="14653370" y="11049000"/>
                  </a:lnTo>
                  <a:lnTo>
                    <a:pt x="14674642" y="11049000"/>
                  </a:lnTo>
                  <a:lnTo>
                    <a:pt x="14676913" y="10922000"/>
                  </a:lnTo>
                  <a:close/>
                </a:path>
                <a:path w="18021300" h="15113000">
                  <a:moveTo>
                    <a:pt x="14796414" y="10922000"/>
                  </a:moveTo>
                  <a:lnTo>
                    <a:pt x="14738546" y="10922000"/>
                  </a:lnTo>
                  <a:lnTo>
                    <a:pt x="14729897" y="11049000"/>
                  </a:lnTo>
                  <a:lnTo>
                    <a:pt x="14806386" y="11049000"/>
                  </a:lnTo>
                  <a:lnTo>
                    <a:pt x="14796414" y="10922000"/>
                  </a:lnTo>
                  <a:close/>
                </a:path>
                <a:path w="18021300" h="15113000">
                  <a:moveTo>
                    <a:pt x="15262288" y="10922000"/>
                  </a:moveTo>
                  <a:lnTo>
                    <a:pt x="15217061" y="10922000"/>
                  </a:lnTo>
                  <a:lnTo>
                    <a:pt x="15203684" y="11049000"/>
                  </a:lnTo>
                  <a:lnTo>
                    <a:pt x="15259265" y="11049000"/>
                  </a:lnTo>
                  <a:lnTo>
                    <a:pt x="15262288" y="10922000"/>
                  </a:lnTo>
                  <a:close/>
                </a:path>
                <a:path w="18021300" h="15113000">
                  <a:moveTo>
                    <a:pt x="15328849" y="10922000"/>
                  </a:moveTo>
                  <a:lnTo>
                    <a:pt x="15295562" y="10922000"/>
                  </a:lnTo>
                  <a:lnTo>
                    <a:pt x="15301620" y="11049000"/>
                  </a:lnTo>
                  <a:lnTo>
                    <a:pt x="15392379" y="11049000"/>
                  </a:lnTo>
                  <a:lnTo>
                    <a:pt x="15384370" y="10981758"/>
                  </a:lnTo>
                  <a:lnTo>
                    <a:pt x="15328849" y="10922000"/>
                  </a:lnTo>
                  <a:close/>
                </a:path>
                <a:path w="18021300" h="15113000">
                  <a:moveTo>
                    <a:pt x="15449854" y="10922000"/>
                  </a:moveTo>
                  <a:lnTo>
                    <a:pt x="15377253" y="10922000"/>
                  </a:lnTo>
                  <a:lnTo>
                    <a:pt x="15384376" y="10981764"/>
                  </a:lnTo>
                  <a:lnTo>
                    <a:pt x="15446844" y="11049000"/>
                  </a:lnTo>
                  <a:lnTo>
                    <a:pt x="15495231" y="11049000"/>
                  </a:lnTo>
                  <a:lnTo>
                    <a:pt x="15449854" y="10922000"/>
                  </a:lnTo>
                  <a:close/>
                </a:path>
                <a:path w="18021300" h="15113000">
                  <a:moveTo>
                    <a:pt x="16514737" y="10922000"/>
                  </a:moveTo>
                  <a:lnTo>
                    <a:pt x="16487508" y="10922000"/>
                  </a:lnTo>
                  <a:lnTo>
                    <a:pt x="16475172" y="11049000"/>
                  </a:lnTo>
                  <a:lnTo>
                    <a:pt x="16511714" y="11049000"/>
                  </a:lnTo>
                  <a:lnTo>
                    <a:pt x="16514737" y="10922000"/>
                  </a:lnTo>
                  <a:close/>
                </a:path>
                <a:path w="18021300" h="15113000">
                  <a:moveTo>
                    <a:pt x="16617594" y="10922000"/>
                  </a:moveTo>
                  <a:lnTo>
                    <a:pt x="16599446" y="10922000"/>
                  </a:lnTo>
                  <a:lnTo>
                    <a:pt x="16596093" y="11049000"/>
                  </a:lnTo>
                  <a:lnTo>
                    <a:pt x="16684155" y="11049000"/>
                  </a:lnTo>
                  <a:lnTo>
                    <a:pt x="16617594" y="10922000"/>
                  </a:lnTo>
                  <a:close/>
                </a:path>
                <a:path w="18021300" h="15113000">
                  <a:moveTo>
                    <a:pt x="16743149" y="10922000"/>
                  </a:moveTo>
                  <a:lnTo>
                    <a:pt x="16705326" y="10922000"/>
                  </a:lnTo>
                  <a:lnTo>
                    <a:pt x="16721161" y="11049000"/>
                  </a:lnTo>
                  <a:lnTo>
                    <a:pt x="16751469" y="11049000"/>
                  </a:lnTo>
                  <a:lnTo>
                    <a:pt x="16743149" y="10922000"/>
                  </a:lnTo>
                  <a:close/>
                </a:path>
                <a:path w="18021300" h="15113000">
                  <a:moveTo>
                    <a:pt x="17238102" y="10926537"/>
                  </a:moveTo>
                  <a:lnTo>
                    <a:pt x="17083493" y="11049000"/>
                  </a:lnTo>
                  <a:lnTo>
                    <a:pt x="17328540" y="11049000"/>
                  </a:lnTo>
                  <a:lnTo>
                    <a:pt x="17238102" y="10926537"/>
                  </a:lnTo>
                  <a:close/>
                </a:path>
                <a:path w="18021300" h="15113000">
                  <a:moveTo>
                    <a:pt x="17419281" y="10922000"/>
                  </a:moveTo>
                  <a:lnTo>
                    <a:pt x="17258944" y="10922000"/>
                  </a:lnTo>
                  <a:lnTo>
                    <a:pt x="17379950" y="11049000"/>
                  </a:lnTo>
                  <a:lnTo>
                    <a:pt x="17420367" y="11049000"/>
                  </a:lnTo>
                  <a:lnTo>
                    <a:pt x="17419281" y="10922000"/>
                  </a:lnTo>
                  <a:close/>
                </a:path>
                <a:path w="18021300" h="15113000">
                  <a:moveTo>
                    <a:pt x="17934276" y="10966810"/>
                  </a:moveTo>
                  <a:lnTo>
                    <a:pt x="17957774" y="11049000"/>
                  </a:lnTo>
                  <a:lnTo>
                    <a:pt x="17970522" y="11019271"/>
                  </a:lnTo>
                  <a:lnTo>
                    <a:pt x="17934276" y="10966810"/>
                  </a:lnTo>
                  <a:close/>
                </a:path>
                <a:path w="18021300" h="15113000">
                  <a:moveTo>
                    <a:pt x="17976774" y="11028320"/>
                  </a:moveTo>
                  <a:lnTo>
                    <a:pt x="17969877" y="11049000"/>
                  </a:lnTo>
                  <a:lnTo>
                    <a:pt x="17991061" y="11049000"/>
                  </a:lnTo>
                  <a:lnTo>
                    <a:pt x="17976774" y="11028320"/>
                  </a:lnTo>
                  <a:close/>
                </a:path>
                <a:path w="18021300" h="15113000">
                  <a:moveTo>
                    <a:pt x="8379891" y="10922000"/>
                  </a:moveTo>
                  <a:lnTo>
                    <a:pt x="8286115" y="10922000"/>
                  </a:lnTo>
                  <a:lnTo>
                    <a:pt x="8391260" y="11041293"/>
                  </a:lnTo>
                  <a:lnTo>
                    <a:pt x="8379891" y="10922000"/>
                  </a:lnTo>
                  <a:close/>
                </a:path>
                <a:path w="18021300" h="15113000">
                  <a:moveTo>
                    <a:pt x="4425911" y="10922000"/>
                  </a:moveTo>
                  <a:lnTo>
                    <a:pt x="4304906" y="10922000"/>
                  </a:lnTo>
                  <a:lnTo>
                    <a:pt x="4379574" y="11030088"/>
                  </a:lnTo>
                  <a:lnTo>
                    <a:pt x="4425911" y="10922000"/>
                  </a:lnTo>
                  <a:close/>
                </a:path>
                <a:path w="18021300" h="15113000">
                  <a:moveTo>
                    <a:pt x="18012232" y="10922000"/>
                  </a:moveTo>
                  <a:lnTo>
                    <a:pt x="17970522" y="11019271"/>
                  </a:lnTo>
                  <a:lnTo>
                    <a:pt x="17976774" y="11028320"/>
                  </a:lnTo>
                  <a:lnTo>
                    <a:pt x="18012232" y="10922000"/>
                  </a:lnTo>
                  <a:close/>
                </a:path>
                <a:path w="18021300" h="15113000">
                  <a:moveTo>
                    <a:pt x="12031345" y="10922000"/>
                  </a:moveTo>
                  <a:lnTo>
                    <a:pt x="11982932" y="10922000"/>
                  </a:lnTo>
                  <a:lnTo>
                    <a:pt x="12079767" y="11023621"/>
                  </a:lnTo>
                  <a:lnTo>
                    <a:pt x="12031345" y="10922000"/>
                  </a:lnTo>
                  <a:close/>
                </a:path>
                <a:path w="18021300" h="15113000">
                  <a:moveTo>
                    <a:pt x="1781864" y="10922000"/>
                  </a:moveTo>
                  <a:lnTo>
                    <a:pt x="1733461" y="10922000"/>
                  </a:lnTo>
                  <a:lnTo>
                    <a:pt x="1788982" y="10981764"/>
                  </a:lnTo>
                  <a:lnTo>
                    <a:pt x="1781864" y="10922000"/>
                  </a:lnTo>
                  <a:close/>
                </a:path>
                <a:path w="18021300" h="15113000">
                  <a:moveTo>
                    <a:pt x="15377253" y="10922000"/>
                  </a:moveTo>
                  <a:lnTo>
                    <a:pt x="15328849" y="10922000"/>
                  </a:lnTo>
                  <a:lnTo>
                    <a:pt x="15384370" y="10981758"/>
                  </a:lnTo>
                  <a:lnTo>
                    <a:pt x="15377253" y="10922000"/>
                  </a:lnTo>
                  <a:close/>
                </a:path>
                <a:path w="18021300" h="15113000">
                  <a:moveTo>
                    <a:pt x="17921465" y="10922000"/>
                  </a:moveTo>
                  <a:lnTo>
                    <a:pt x="17903317" y="10922000"/>
                  </a:lnTo>
                  <a:lnTo>
                    <a:pt x="17934276" y="10966810"/>
                  </a:lnTo>
                  <a:lnTo>
                    <a:pt x="17921465" y="10922000"/>
                  </a:lnTo>
                  <a:close/>
                </a:path>
                <a:path w="18021300" h="15113000">
                  <a:moveTo>
                    <a:pt x="12131179" y="10922000"/>
                  </a:moveTo>
                  <a:lnTo>
                    <a:pt x="12128157" y="10922000"/>
                  </a:lnTo>
                  <a:lnTo>
                    <a:pt x="12129884" y="10936515"/>
                  </a:lnTo>
                  <a:lnTo>
                    <a:pt x="12146305" y="10953750"/>
                  </a:lnTo>
                  <a:lnTo>
                    <a:pt x="12131179" y="10922000"/>
                  </a:lnTo>
                  <a:close/>
                </a:path>
                <a:path w="18021300" h="15113000">
                  <a:moveTo>
                    <a:pt x="8845778" y="10922000"/>
                  </a:moveTo>
                  <a:lnTo>
                    <a:pt x="8827630" y="10922000"/>
                  </a:lnTo>
                  <a:lnTo>
                    <a:pt x="8853175" y="10950220"/>
                  </a:lnTo>
                  <a:lnTo>
                    <a:pt x="8845778" y="10922000"/>
                  </a:lnTo>
                  <a:close/>
                </a:path>
                <a:path w="18021300" h="15113000">
                  <a:moveTo>
                    <a:pt x="17243831" y="10922000"/>
                  </a:moveTo>
                  <a:lnTo>
                    <a:pt x="17234750" y="10922000"/>
                  </a:lnTo>
                  <a:lnTo>
                    <a:pt x="17238102" y="10926537"/>
                  </a:lnTo>
                  <a:lnTo>
                    <a:pt x="17243831" y="10922000"/>
                  </a:lnTo>
                  <a:close/>
                </a:path>
                <a:path w="18021300" h="15113000">
                  <a:moveTo>
                    <a:pt x="9080" y="10668000"/>
                  </a:moveTo>
                  <a:lnTo>
                    <a:pt x="6057" y="10668000"/>
                  </a:lnTo>
                  <a:lnTo>
                    <a:pt x="6057" y="10922000"/>
                  </a:lnTo>
                  <a:lnTo>
                    <a:pt x="33274" y="10922000"/>
                  </a:lnTo>
                  <a:lnTo>
                    <a:pt x="30251" y="10795000"/>
                  </a:lnTo>
                  <a:lnTo>
                    <a:pt x="18161" y="10795000"/>
                  </a:lnTo>
                  <a:lnTo>
                    <a:pt x="9080" y="10668000"/>
                  </a:lnTo>
                  <a:close/>
                </a:path>
                <a:path w="18021300" h="15113000">
                  <a:moveTo>
                    <a:pt x="129330" y="10795000"/>
                  </a:moveTo>
                  <a:lnTo>
                    <a:pt x="105556" y="10795000"/>
                  </a:lnTo>
                  <a:lnTo>
                    <a:pt x="93789" y="10922000"/>
                  </a:lnTo>
                  <a:lnTo>
                    <a:pt x="124985" y="10922000"/>
                  </a:lnTo>
                  <a:lnTo>
                    <a:pt x="129330" y="10795000"/>
                  </a:lnTo>
                  <a:close/>
                </a:path>
                <a:path w="18021300" h="15113000">
                  <a:moveTo>
                    <a:pt x="220852" y="10795000"/>
                  </a:moveTo>
                  <a:lnTo>
                    <a:pt x="214795" y="10795000"/>
                  </a:lnTo>
                  <a:lnTo>
                    <a:pt x="217817" y="10922000"/>
                  </a:lnTo>
                  <a:lnTo>
                    <a:pt x="220852" y="10795000"/>
                  </a:lnTo>
                  <a:close/>
                </a:path>
                <a:path w="18021300" h="15113000">
                  <a:moveTo>
                    <a:pt x="591508" y="10873616"/>
                  </a:moveTo>
                  <a:lnTo>
                    <a:pt x="611098" y="10922000"/>
                  </a:lnTo>
                  <a:lnTo>
                    <a:pt x="612310" y="10896597"/>
                  </a:lnTo>
                  <a:lnTo>
                    <a:pt x="591508" y="10873616"/>
                  </a:lnTo>
                  <a:close/>
                </a:path>
                <a:path w="18021300" h="15113000">
                  <a:moveTo>
                    <a:pt x="668578" y="10795000"/>
                  </a:moveTo>
                  <a:lnTo>
                    <a:pt x="617156" y="10795000"/>
                  </a:lnTo>
                  <a:lnTo>
                    <a:pt x="612310" y="10896597"/>
                  </a:lnTo>
                  <a:lnTo>
                    <a:pt x="635304" y="10922000"/>
                  </a:lnTo>
                  <a:lnTo>
                    <a:pt x="777494" y="10922000"/>
                  </a:lnTo>
                  <a:lnTo>
                    <a:pt x="668578" y="10795000"/>
                  </a:lnTo>
                  <a:close/>
                </a:path>
                <a:path w="18021300" h="15113000">
                  <a:moveTo>
                    <a:pt x="1246872" y="10795000"/>
                  </a:moveTo>
                  <a:lnTo>
                    <a:pt x="1219174" y="10795000"/>
                  </a:lnTo>
                  <a:lnTo>
                    <a:pt x="1206413" y="10922000"/>
                  </a:lnTo>
                  <a:lnTo>
                    <a:pt x="1234300" y="10922000"/>
                  </a:lnTo>
                  <a:lnTo>
                    <a:pt x="1246872" y="10795000"/>
                  </a:lnTo>
                  <a:close/>
                </a:path>
                <a:path w="18021300" h="15113000">
                  <a:moveTo>
                    <a:pt x="1307280" y="10795000"/>
                  </a:moveTo>
                  <a:lnTo>
                    <a:pt x="1276654" y="10795000"/>
                  </a:lnTo>
                  <a:lnTo>
                    <a:pt x="1283602" y="10922000"/>
                  </a:lnTo>
                  <a:lnTo>
                    <a:pt x="1303736" y="10922000"/>
                  </a:lnTo>
                  <a:lnTo>
                    <a:pt x="1307280" y="10795000"/>
                  </a:lnTo>
                  <a:close/>
                </a:path>
                <a:path w="18021300" h="15113000">
                  <a:moveTo>
                    <a:pt x="1370431" y="10795000"/>
                  </a:moveTo>
                  <a:lnTo>
                    <a:pt x="1343215" y="10795000"/>
                  </a:lnTo>
                  <a:lnTo>
                    <a:pt x="1346225" y="10922000"/>
                  </a:lnTo>
                  <a:lnTo>
                    <a:pt x="1388579" y="10922000"/>
                  </a:lnTo>
                  <a:lnTo>
                    <a:pt x="1370431" y="10795000"/>
                  </a:lnTo>
                  <a:close/>
                </a:path>
                <a:path w="18021300" h="15113000">
                  <a:moveTo>
                    <a:pt x="1437695" y="10795000"/>
                  </a:moveTo>
                  <a:lnTo>
                    <a:pt x="1401398" y="10795000"/>
                  </a:lnTo>
                  <a:lnTo>
                    <a:pt x="1394637" y="10922000"/>
                  </a:lnTo>
                  <a:lnTo>
                    <a:pt x="1430934" y="10922000"/>
                  </a:lnTo>
                  <a:lnTo>
                    <a:pt x="1437695" y="10795000"/>
                  </a:lnTo>
                  <a:close/>
                </a:path>
                <a:path w="18021300" h="15113000">
                  <a:moveTo>
                    <a:pt x="1854466" y="10795000"/>
                  </a:moveTo>
                  <a:lnTo>
                    <a:pt x="1815147" y="10795000"/>
                  </a:lnTo>
                  <a:lnTo>
                    <a:pt x="1857502" y="10922000"/>
                  </a:lnTo>
                  <a:lnTo>
                    <a:pt x="1957324" y="10922000"/>
                  </a:lnTo>
                  <a:lnTo>
                    <a:pt x="1854466" y="10795000"/>
                  </a:lnTo>
                  <a:close/>
                </a:path>
                <a:path w="18021300" h="15113000">
                  <a:moveTo>
                    <a:pt x="2042033" y="10795000"/>
                  </a:moveTo>
                  <a:lnTo>
                    <a:pt x="1993633" y="10795000"/>
                  </a:lnTo>
                  <a:lnTo>
                    <a:pt x="2002713" y="10922000"/>
                  </a:lnTo>
                  <a:lnTo>
                    <a:pt x="2051113" y="10922000"/>
                  </a:lnTo>
                  <a:lnTo>
                    <a:pt x="2042033" y="10795000"/>
                  </a:lnTo>
                  <a:close/>
                </a:path>
                <a:path w="18021300" h="15113000">
                  <a:moveTo>
                    <a:pt x="3221875" y="10795000"/>
                  </a:moveTo>
                  <a:lnTo>
                    <a:pt x="3163069" y="10795000"/>
                  </a:lnTo>
                  <a:lnTo>
                    <a:pt x="3152292" y="10922000"/>
                  </a:lnTo>
                  <a:lnTo>
                    <a:pt x="3224898" y="10922000"/>
                  </a:lnTo>
                  <a:lnTo>
                    <a:pt x="3221875" y="10795000"/>
                  </a:lnTo>
                  <a:close/>
                </a:path>
                <a:path w="18021300" h="15113000">
                  <a:moveTo>
                    <a:pt x="3368220" y="10795000"/>
                  </a:moveTo>
                  <a:lnTo>
                    <a:pt x="3340995" y="10795000"/>
                  </a:lnTo>
                  <a:lnTo>
                    <a:pt x="3334707" y="10922000"/>
                  </a:lnTo>
                  <a:lnTo>
                    <a:pt x="3359758" y="10922000"/>
                  </a:lnTo>
                  <a:lnTo>
                    <a:pt x="3368220" y="10795000"/>
                  </a:lnTo>
                  <a:close/>
                </a:path>
                <a:path w="18021300" h="15113000">
                  <a:moveTo>
                    <a:pt x="3953979" y="10795000"/>
                  </a:moveTo>
                  <a:lnTo>
                    <a:pt x="3820871" y="10795000"/>
                  </a:lnTo>
                  <a:lnTo>
                    <a:pt x="3817902" y="10804585"/>
                  </a:lnTo>
                  <a:lnTo>
                    <a:pt x="3929786" y="10922000"/>
                  </a:lnTo>
                  <a:lnTo>
                    <a:pt x="3969105" y="10922000"/>
                  </a:lnTo>
                  <a:lnTo>
                    <a:pt x="3953979" y="10795000"/>
                  </a:lnTo>
                  <a:close/>
                </a:path>
                <a:path w="18021300" h="15113000">
                  <a:moveTo>
                    <a:pt x="4513656" y="10795000"/>
                  </a:moveTo>
                  <a:lnTo>
                    <a:pt x="4498517" y="10795000"/>
                  </a:lnTo>
                  <a:lnTo>
                    <a:pt x="4555998" y="10922000"/>
                  </a:lnTo>
                  <a:lnTo>
                    <a:pt x="4574146" y="10922000"/>
                  </a:lnTo>
                  <a:lnTo>
                    <a:pt x="4513656" y="10795000"/>
                  </a:lnTo>
                  <a:close/>
                </a:path>
                <a:path w="18021300" h="15113000">
                  <a:moveTo>
                    <a:pt x="4686084" y="10795000"/>
                  </a:moveTo>
                  <a:lnTo>
                    <a:pt x="4598352" y="10795000"/>
                  </a:lnTo>
                  <a:lnTo>
                    <a:pt x="4618868" y="10922000"/>
                  </a:lnTo>
                  <a:lnTo>
                    <a:pt x="4662167" y="10922000"/>
                  </a:lnTo>
                  <a:lnTo>
                    <a:pt x="4686084" y="10795000"/>
                  </a:lnTo>
                  <a:close/>
                </a:path>
                <a:path w="18021300" h="15113000">
                  <a:moveTo>
                    <a:pt x="5121719" y="10795000"/>
                  </a:moveTo>
                  <a:lnTo>
                    <a:pt x="5080787" y="10795000"/>
                  </a:lnTo>
                  <a:lnTo>
                    <a:pt x="5088445" y="10922000"/>
                  </a:lnTo>
                  <a:lnTo>
                    <a:pt x="5131363" y="10922000"/>
                  </a:lnTo>
                  <a:lnTo>
                    <a:pt x="5121719" y="10795000"/>
                  </a:lnTo>
                  <a:close/>
                </a:path>
                <a:path w="18021300" h="15113000">
                  <a:moveTo>
                    <a:pt x="5286261" y="10795000"/>
                  </a:moveTo>
                  <a:lnTo>
                    <a:pt x="5268060" y="10795000"/>
                  </a:lnTo>
                  <a:lnTo>
                    <a:pt x="5261205" y="10922000"/>
                  </a:lnTo>
                  <a:lnTo>
                    <a:pt x="5287729" y="10922000"/>
                  </a:lnTo>
                  <a:lnTo>
                    <a:pt x="5286261" y="10795000"/>
                  </a:lnTo>
                  <a:close/>
                </a:path>
                <a:path w="18021300" h="15113000">
                  <a:moveTo>
                    <a:pt x="5735083" y="10795000"/>
                  </a:moveTo>
                  <a:lnTo>
                    <a:pt x="5684034" y="10795000"/>
                  </a:lnTo>
                  <a:lnTo>
                    <a:pt x="5672926" y="10922000"/>
                  </a:lnTo>
                  <a:lnTo>
                    <a:pt x="5724208" y="10922000"/>
                  </a:lnTo>
                  <a:lnTo>
                    <a:pt x="5735083" y="10795000"/>
                  </a:lnTo>
                  <a:close/>
                </a:path>
                <a:path w="18021300" h="15113000">
                  <a:moveTo>
                    <a:pt x="5796343" y="10795000"/>
                  </a:moveTo>
                  <a:lnTo>
                    <a:pt x="5772137" y="10795000"/>
                  </a:lnTo>
                  <a:lnTo>
                    <a:pt x="5775172" y="10922000"/>
                  </a:lnTo>
                  <a:lnTo>
                    <a:pt x="5871972" y="10922000"/>
                  </a:lnTo>
                  <a:lnTo>
                    <a:pt x="5861488" y="10866967"/>
                  </a:lnTo>
                  <a:lnTo>
                    <a:pt x="5796343" y="10795000"/>
                  </a:lnTo>
                  <a:close/>
                </a:path>
                <a:path w="18021300" h="15113000">
                  <a:moveTo>
                    <a:pt x="5911303" y="10795000"/>
                  </a:moveTo>
                  <a:lnTo>
                    <a:pt x="5847778" y="10795000"/>
                  </a:lnTo>
                  <a:lnTo>
                    <a:pt x="5861488" y="10866967"/>
                  </a:lnTo>
                  <a:lnTo>
                    <a:pt x="5911303" y="10922000"/>
                  </a:lnTo>
                  <a:lnTo>
                    <a:pt x="5959703" y="10922000"/>
                  </a:lnTo>
                  <a:lnTo>
                    <a:pt x="5911303" y="10795000"/>
                  </a:lnTo>
                  <a:close/>
                </a:path>
                <a:path w="18021300" h="15113000">
                  <a:moveTo>
                    <a:pt x="6470967" y="10795000"/>
                  </a:moveTo>
                  <a:lnTo>
                    <a:pt x="6403613" y="10795000"/>
                  </a:lnTo>
                  <a:lnTo>
                    <a:pt x="6392316" y="10922000"/>
                  </a:lnTo>
                  <a:lnTo>
                    <a:pt x="6477025" y="10922000"/>
                  </a:lnTo>
                  <a:lnTo>
                    <a:pt x="6470967" y="10795000"/>
                  </a:lnTo>
                  <a:close/>
                </a:path>
                <a:path w="18021300" h="15113000">
                  <a:moveTo>
                    <a:pt x="6534505" y="10795000"/>
                  </a:moveTo>
                  <a:lnTo>
                    <a:pt x="6493663" y="10795000"/>
                  </a:lnTo>
                  <a:lnTo>
                    <a:pt x="6503874" y="10922000"/>
                  </a:lnTo>
                  <a:lnTo>
                    <a:pt x="6547314" y="10922000"/>
                  </a:lnTo>
                  <a:lnTo>
                    <a:pt x="6534505" y="10795000"/>
                  </a:lnTo>
                  <a:close/>
                </a:path>
                <a:path w="18021300" h="15113000">
                  <a:moveTo>
                    <a:pt x="6622658" y="10795000"/>
                  </a:moveTo>
                  <a:lnTo>
                    <a:pt x="6591985" y="10795000"/>
                  </a:lnTo>
                  <a:lnTo>
                    <a:pt x="6574069" y="10922000"/>
                  </a:lnTo>
                  <a:lnTo>
                    <a:pt x="6607111" y="10922000"/>
                  </a:lnTo>
                  <a:lnTo>
                    <a:pt x="6622658" y="10795000"/>
                  </a:lnTo>
                  <a:close/>
                </a:path>
                <a:path w="18021300" h="15113000">
                  <a:moveTo>
                    <a:pt x="7169797" y="10795000"/>
                  </a:moveTo>
                  <a:lnTo>
                    <a:pt x="7009460" y="10795000"/>
                  </a:lnTo>
                  <a:lnTo>
                    <a:pt x="7127443" y="10922000"/>
                  </a:lnTo>
                  <a:lnTo>
                    <a:pt x="7130465" y="10922000"/>
                  </a:lnTo>
                  <a:lnTo>
                    <a:pt x="7169797" y="10795000"/>
                  </a:lnTo>
                  <a:close/>
                </a:path>
                <a:path w="18021300" h="15113000">
                  <a:moveTo>
                    <a:pt x="7241653" y="10795000"/>
                  </a:moveTo>
                  <a:lnTo>
                    <a:pt x="7169797" y="10795000"/>
                  </a:lnTo>
                  <a:lnTo>
                    <a:pt x="7209129" y="10922000"/>
                  </a:lnTo>
                  <a:lnTo>
                    <a:pt x="7240895" y="10922000"/>
                  </a:lnTo>
                  <a:lnTo>
                    <a:pt x="7241653" y="10795000"/>
                  </a:lnTo>
                  <a:close/>
                </a:path>
                <a:path w="18021300" h="15113000">
                  <a:moveTo>
                    <a:pt x="8460254" y="10795000"/>
                  </a:moveTo>
                  <a:lnTo>
                    <a:pt x="8443709" y="10795000"/>
                  </a:lnTo>
                  <a:lnTo>
                    <a:pt x="8436617" y="10922000"/>
                  </a:lnTo>
                  <a:lnTo>
                    <a:pt x="8457039" y="10922000"/>
                  </a:lnTo>
                  <a:lnTo>
                    <a:pt x="8460254" y="10795000"/>
                  </a:lnTo>
                  <a:close/>
                </a:path>
                <a:path w="18021300" h="15113000">
                  <a:moveTo>
                    <a:pt x="8553089" y="10795000"/>
                  </a:moveTo>
                  <a:lnTo>
                    <a:pt x="8531161" y="10795000"/>
                  </a:lnTo>
                  <a:lnTo>
                    <a:pt x="8526572" y="10922000"/>
                  </a:lnTo>
                  <a:lnTo>
                    <a:pt x="8546274" y="10922000"/>
                  </a:lnTo>
                  <a:lnTo>
                    <a:pt x="8553089" y="10795000"/>
                  </a:lnTo>
                  <a:close/>
                </a:path>
                <a:path w="18021300" h="15113000">
                  <a:moveTo>
                    <a:pt x="8994675" y="10856777"/>
                  </a:moveTo>
                  <a:lnTo>
                    <a:pt x="8912339" y="10922000"/>
                  </a:lnTo>
                  <a:lnTo>
                    <a:pt x="8969819" y="10922000"/>
                  </a:lnTo>
                  <a:lnTo>
                    <a:pt x="8994675" y="10856777"/>
                  </a:lnTo>
                  <a:close/>
                </a:path>
                <a:path w="18021300" h="15113000">
                  <a:moveTo>
                    <a:pt x="9066942" y="10799532"/>
                  </a:moveTo>
                  <a:lnTo>
                    <a:pt x="9038312" y="10822211"/>
                  </a:lnTo>
                  <a:lnTo>
                    <a:pt x="9111996" y="10922000"/>
                  </a:lnTo>
                  <a:lnTo>
                    <a:pt x="9157373" y="10922000"/>
                  </a:lnTo>
                  <a:lnTo>
                    <a:pt x="9066942" y="10799532"/>
                  </a:lnTo>
                  <a:close/>
                </a:path>
                <a:path w="18021300" h="15113000">
                  <a:moveTo>
                    <a:pt x="9674694" y="10795000"/>
                  </a:moveTo>
                  <a:lnTo>
                    <a:pt x="9656546" y="10795000"/>
                  </a:lnTo>
                  <a:lnTo>
                    <a:pt x="9689820" y="10922000"/>
                  </a:lnTo>
                  <a:lnTo>
                    <a:pt x="9765449" y="10922000"/>
                  </a:lnTo>
                  <a:lnTo>
                    <a:pt x="9674694" y="10795000"/>
                  </a:lnTo>
                  <a:close/>
                </a:path>
                <a:path w="18021300" h="15113000">
                  <a:moveTo>
                    <a:pt x="9783610" y="10795000"/>
                  </a:moveTo>
                  <a:lnTo>
                    <a:pt x="9707968" y="10795000"/>
                  </a:lnTo>
                  <a:lnTo>
                    <a:pt x="9765449" y="10922000"/>
                  </a:lnTo>
                  <a:lnTo>
                    <a:pt x="9789642" y="10922000"/>
                  </a:lnTo>
                  <a:lnTo>
                    <a:pt x="9783610" y="10795000"/>
                  </a:lnTo>
                  <a:close/>
                </a:path>
                <a:path w="18021300" h="15113000">
                  <a:moveTo>
                    <a:pt x="9864664" y="10795000"/>
                  </a:moveTo>
                  <a:lnTo>
                    <a:pt x="9831997" y="10795000"/>
                  </a:lnTo>
                  <a:lnTo>
                    <a:pt x="9821132" y="10922000"/>
                  </a:lnTo>
                  <a:lnTo>
                    <a:pt x="9844100" y="10922000"/>
                  </a:lnTo>
                  <a:lnTo>
                    <a:pt x="9864664" y="10795000"/>
                  </a:lnTo>
                  <a:close/>
                </a:path>
                <a:path w="18021300" h="15113000">
                  <a:moveTo>
                    <a:pt x="10240403" y="10795000"/>
                  </a:moveTo>
                  <a:lnTo>
                    <a:pt x="10234358" y="10795000"/>
                  </a:lnTo>
                  <a:lnTo>
                    <a:pt x="10195026" y="10922000"/>
                  </a:lnTo>
                  <a:lnTo>
                    <a:pt x="10346283" y="10922000"/>
                  </a:lnTo>
                  <a:lnTo>
                    <a:pt x="10240403" y="10795000"/>
                  </a:lnTo>
                  <a:close/>
                </a:path>
                <a:path w="18021300" h="15113000">
                  <a:moveTo>
                    <a:pt x="10905959" y="10795000"/>
                  </a:moveTo>
                  <a:lnTo>
                    <a:pt x="10899914" y="10795000"/>
                  </a:lnTo>
                  <a:lnTo>
                    <a:pt x="10857560" y="10922000"/>
                  </a:lnTo>
                  <a:lnTo>
                    <a:pt x="10918063" y="10922000"/>
                  </a:lnTo>
                  <a:lnTo>
                    <a:pt x="10905959" y="10795000"/>
                  </a:lnTo>
                  <a:close/>
                </a:path>
                <a:path w="18021300" h="15113000">
                  <a:moveTo>
                    <a:pt x="11042094" y="10795000"/>
                  </a:moveTo>
                  <a:lnTo>
                    <a:pt x="10996999" y="10795000"/>
                  </a:lnTo>
                  <a:lnTo>
                    <a:pt x="10993691" y="10922000"/>
                  </a:lnTo>
                  <a:lnTo>
                    <a:pt x="11044363" y="10922000"/>
                  </a:lnTo>
                  <a:lnTo>
                    <a:pt x="11042094" y="10795000"/>
                  </a:lnTo>
                  <a:close/>
                </a:path>
                <a:path w="18021300" h="15113000">
                  <a:moveTo>
                    <a:pt x="11163111" y="10795000"/>
                  </a:moveTo>
                  <a:lnTo>
                    <a:pt x="11105616" y="10795000"/>
                  </a:lnTo>
                  <a:lnTo>
                    <a:pt x="11099584" y="10922000"/>
                  </a:lnTo>
                  <a:lnTo>
                    <a:pt x="11147604" y="10922000"/>
                  </a:lnTo>
                  <a:lnTo>
                    <a:pt x="11163111" y="10795000"/>
                  </a:lnTo>
                  <a:close/>
                </a:path>
                <a:path w="18021300" h="15113000">
                  <a:moveTo>
                    <a:pt x="11610080" y="10795000"/>
                  </a:moveTo>
                  <a:lnTo>
                    <a:pt x="11594953" y="10795000"/>
                  </a:lnTo>
                  <a:lnTo>
                    <a:pt x="11578693" y="10922000"/>
                  </a:lnTo>
                  <a:lnTo>
                    <a:pt x="11622938" y="10922000"/>
                  </a:lnTo>
                  <a:lnTo>
                    <a:pt x="11610080" y="10795000"/>
                  </a:lnTo>
                  <a:close/>
                </a:path>
                <a:path w="18021300" h="15113000">
                  <a:moveTo>
                    <a:pt x="11692521" y="10795000"/>
                  </a:moveTo>
                  <a:lnTo>
                    <a:pt x="11656930" y="10795000"/>
                  </a:lnTo>
                  <a:lnTo>
                    <a:pt x="11674373" y="10922000"/>
                  </a:lnTo>
                  <a:lnTo>
                    <a:pt x="11695557" y="10922000"/>
                  </a:lnTo>
                  <a:lnTo>
                    <a:pt x="11692521" y="10795000"/>
                  </a:lnTo>
                  <a:close/>
                </a:path>
                <a:path w="18021300" h="15113000">
                  <a:moveTo>
                    <a:pt x="11794243" y="10795000"/>
                  </a:moveTo>
                  <a:lnTo>
                    <a:pt x="11772124" y="10795000"/>
                  </a:lnTo>
                  <a:lnTo>
                    <a:pt x="11759082" y="10922000"/>
                  </a:lnTo>
                  <a:lnTo>
                    <a:pt x="11789847" y="10922000"/>
                  </a:lnTo>
                  <a:lnTo>
                    <a:pt x="11794243" y="10795000"/>
                  </a:lnTo>
                  <a:close/>
                </a:path>
                <a:path w="18021300" h="15113000">
                  <a:moveTo>
                    <a:pt x="12212866" y="10795000"/>
                  </a:moveTo>
                  <a:lnTo>
                    <a:pt x="12176700" y="10795000"/>
                  </a:lnTo>
                  <a:lnTo>
                    <a:pt x="12163320" y="10922000"/>
                  </a:lnTo>
                  <a:lnTo>
                    <a:pt x="12209843" y="10922000"/>
                  </a:lnTo>
                  <a:lnTo>
                    <a:pt x="12212866" y="10795000"/>
                  </a:lnTo>
                  <a:close/>
                </a:path>
                <a:path w="18021300" h="15113000">
                  <a:moveTo>
                    <a:pt x="12288494" y="10795000"/>
                  </a:moveTo>
                  <a:lnTo>
                    <a:pt x="12265754" y="10795000"/>
                  </a:lnTo>
                  <a:lnTo>
                    <a:pt x="12274497" y="10922000"/>
                  </a:lnTo>
                  <a:lnTo>
                    <a:pt x="12352021" y="10922000"/>
                  </a:lnTo>
                  <a:lnTo>
                    <a:pt x="12344011" y="10854760"/>
                  </a:lnTo>
                  <a:lnTo>
                    <a:pt x="12288494" y="10795000"/>
                  </a:lnTo>
                  <a:close/>
                </a:path>
                <a:path w="18021300" h="15113000">
                  <a:moveTo>
                    <a:pt x="12454890" y="10795000"/>
                  </a:moveTo>
                  <a:lnTo>
                    <a:pt x="12336892" y="10795000"/>
                  </a:lnTo>
                  <a:lnTo>
                    <a:pt x="12344011" y="10854760"/>
                  </a:lnTo>
                  <a:lnTo>
                    <a:pt x="12406477" y="10922000"/>
                  </a:lnTo>
                  <a:lnTo>
                    <a:pt x="12412535" y="10922000"/>
                  </a:lnTo>
                  <a:lnTo>
                    <a:pt x="12454890" y="10795000"/>
                  </a:lnTo>
                  <a:close/>
                </a:path>
                <a:path w="18021300" h="15113000">
                  <a:moveTo>
                    <a:pt x="12908661" y="10795000"/>
                  </a:moveTo>
                  <a:lnTo>
                    <a:pt x="12896557" y="10795000"/>
                  </a:lnTo>
                  <a:lnTo>
                    <a:pt x="12875716" y="10922000"/>
                  </a:lnTo>
                  <a:lnTo>
                    <a:pt x="12895996" y="10922000"/>
                  </a:lnTo>
                  <a:lnTo>
                    <a:pt x="12908661" y="10795000"/>
                  </a:lnTo>
                  <a:close/>
                </a:path>
                <a:path w="18021300" h="15113000">
                  <a:moveTo>
                    <a:pt x="12985150" y="10795000"/>
                  </a:moveTo>
                  <a:lnTo>
                    <a:pt x="12954038" y="10795000"/>
                  </a:lnTo>
                  <a:lnTo>
                    <a:pt x="12961984" y="10922000"/>
                  </a:lnTo>
                  <a:lnTo>
                    <a:pt x="12985808" y="10922000"/>
                  </a:lnTo>
                  <a:lnTo>
                    <a:pt x="12985150" y="10795000"/>
                  </a:lnTo>
                  <a:close/>
                </a:path>
                <a:path w="18021300" h="15113000">
                  <a:moveTo>
                    <a:pt x="13462279" y="10795000"/>
                  </a:moveTo>
                  <a:lnTo>
                    <a:pt x="13434819" y="10795000"/>
                  </a:lnTo>
                  <a:lnTo>
                    <a:pt x="13425606" y="10922000"/>
                  </a:lnTo>
                  <a:lnTo>
                    <a:pt x="13459256" y="10922000"/>
                  </a:lnTo>
                  <a:lnTo>
                    <a:pt x="13462279" y="10795000"/>
                  </a:lnTo>
                  <a:close/>
                </a:path>
                <a:path w="18021300" h="15113000">
                  <a:moveTo>
                    <a:pt x="13574217" y="10795000"/>
                  </a:moveTo>
                  <a:lnTo>
                    <a:pt x="13554925" y="10795000"/>
                  </a:lnTo>
                  <a:lnTo>
                    <a:pt x="13556959" y="10922000"/>
                  </a:lnTo>
                  <a:lnTo>
                    <a:pt x="13640777" y="10922000"/>
                  </a:lnTo>
                  <a:lnTo>
                    <a:pt x="13574217" y="10795000"/>
                  </a:lnTo>
                  <a:close/>
                </a:path>
                <a:path w="18021300" h="15113000">
                  <a:moveTo>
                    <a:pt x="13702840" y="10795000"/>
                  </a:moveTo>
                  <a:lnTo>
                    <a:pt x="13677782" y="10795000"/>
                  </a:lnTo>
                  <a:lnTo>
                    <a:pt x="13684254" y="10922000"/>
                  </a:lnTo>
                  <a:lnTo>
                    <a:pt x="13711488" y="10922000"/>
                  </a:lnTo>
                  <a:lnTo>
                    <a:pt x="13702840" y="10795000"/>
                  </a:lnTo>
                  <a:close/>
                </a:path>
                <a:path w="18021300" h="15113000">
                  <a:moveTo>
                    <a:pt x="14152029" y="10795000"/>
                  </a:moveTo>
                  <a:lnTo>
                    <a:pt x="14145983" y="10795000"/>
                  </a:lnTo>
                  <a:lnTo>
                    <a:pt x="14109674" y="10922000"/>
                  </a:lnTo>
                  <a:lnTo>
                    <a:pt x="14200441" y="10922000"/>
                  </a:lnTo>
                  <a:lnTo>
                    <a:pt x="14152029" y="10795000"/>
                  </a:lnTo>
                  <a:close/>
                </a:path>
                <a:path w="18021300" h="15113000">
                  <a:moveTo>
                    <a:pt x="14375892" y="10668000"/>
                  </a:moveTo>
                  <a:lnTo>
                    <a:pt x="14357756" y="10668000"/>
                  </a:lnTo>
                  <a:lnTo>
                    <a:pt x="14197418" y="10795000"/>
                  </a:lnTo>
                  <a:lnTo>
                    <a:pt x="14206486" y="10922000"/>
                  </a:lnTo>
                  <a:lnTo>
                    <a:pt x="14366824" y="10922000"/>
                  </a:lnTo>
                  <a:lnTo>
                    <a:pt x="14257909" y="10795000"/>
                  </a:lnTo>
                  <a:lnTo>
                    <a:pt x="14348675" y="10795000"/>
                  </a:lnTo>
                  <a:lnTo>
                    <a:pt x="14385027" y="10677586"/>
                  </a:lnTo>
                  <a:lnTo>
                    <a:pt x="14375892" y="10668000"/>
                  </a:lnTo>
                  <a:close/>
                </a:path>
                <a:path w="18021300" h="15113000">
                  <a:moveTo>
                    <a:pt x="14934607" y="10903088"/>
                  </a:moveTo>
                  <a:lnTo>
                    <a:pt x="14926500" y="10922000"/>
                  </a:lnTo>
                  <a:lnTo>
                    <a:pt x="14947671" y="10922000"/>
                  </a:lnTo>
                  <a:lnTo>
                    <a:pt x="14934607" y="10903088"/>
                  </a:lnTo>
                  <a:close/>
                </a:path>
                <a:path w="18021300" h="15113000">
                  <a:moveTo>
                    <a:pt x="15047493" y="10795000"/>
                  </a:moveTo>
                  <a:lnTo>
                    <a:pt x="14980945" y="10795000"/>
                  </a:lnTo>
                  <a:lnTo>
                    <a:pt x="15026322" y="10922000"/>
                  </a:lnTo>
                  <a:lnTo>
                    <a:pt x="15032380" y="10922000"/>
                  </a:lnTo>
                  <a:lnTo>
                    <a:pt x="15047493" y="10795000"/>
                  </a:lnTo>
                  <a:close/>
                </a:path>
                <a:path w="18021300" h="15113000">
                  <a:moveTo>
                    <a:pt x="15449854" y="10795000"/>
                  </a:moveTo>
                  <a:lnTo>
                    <a:pt x="15410535" y="10795000"/>
                  </a:lnTo>
                  <a:lnTo>
                    <a:pt x="15410535" y="10922000"/>
                  </a:lnTo>
                  <a:lnTo>
                    <a:pt x="15552712" y="10922000"/>
                  </a:lnTo>
                  <a:lnTo>
                    <a:pt x="15449854" y="10795000"/>
                  </a:lnTo>
                  <a:close/>
                </a:path>
                <a:path w="18021300" h="15113000">
                  <a:moveTo>
                    <a:pt x="15634398" y="10795000"/>
                  </a:moveTo>
                  <a:lnTo>
                    <a:pt x="15585998" y="10795000"/>
                  </a:lnTo>
                  <a:lnTo>
                    <a:pt x="15598101" y="10922000"/>
                  </a:lnTo>
                  <a:lnTo>
                    <a:pt x="15646501" y="10922000"/>
                  </a:lnTo>
                  <a:lnTo>
                    <a:pt x="15634398" y="10795000"/>
                  </a:lnTo>
                  <a:close/>
                </a:path>
                <a:path w="18021300" h="15113000">
                  <a:moveTo>
                    <a:pt x="16197097" y="10795000"/>
                  </a:moveTo>
                  <a:lnTo>
                    <a:pt x="16136581" y="10795000"/>
                  </a:lnTo>
                  <a:lnTo>
                    <a:pt x="16145662" y="10922000"/>
                  </a:lnTo>
                  <a:lnTo>
                    <a:pt x="16302977" y="10922000"/>
                  </a:lnTo>
                  <a:lnTo>
                    <a:pt x="16197097" y="10795000"/>
                  </a:lnTo>
                  <a:close/>
                </a:path>
                <a:path w="18021300" h="15113000">
                  <a:moveTo>
                    <a:pt x="16800105" y="10795000"/>
                  </a:moveTo>
                  <a:lnTo>
                    <a:pt x="16773579" y="10795000"/>
                  </a:lnTo>
                  <a:lnTo>
                    <a:pt x="16765073" y="10922000"/>
                  </a:lnTo>
                  <a:lnTo>
                    <a:pt x="16805160" y="10922000"/>
                  </a:lnTo>
                  <a:lnTo>
                    <a:pt x="16800105" y="10795000"/>
                  </a:lnTo>
                  <a:close/>
                </a:path>
                <a:path w="18021300" h="15113000">
                  <a:moveTo>
                    <a:pt x="16964693" y="10795000"/>
                  </a:moveTo>
                  <a:lnTo>
                    <a:pt x="16940588" y="10795000"/>
                  </a:lnTo>
                  <a:lnTo>
                    <a:pt x="16939407" y="10922000"/>
                  </a:lnTo>
                  <a:lnTo>
                    <a:pt x="16963601" y="10922000"/>
                  </a:lnTo>
                  <a:lnTo>
                    <a:pt x="16964693" y="10795000"/>
                  </a:lnTo>
                  <a:close/>
                </a:path>
                <a:path w="18021300" h="15113000">
                  <a:moveTo>
                    <a:pt x="17392065" y="10795000"/>
                  </a:moveTo>
                  <a:lnTo>
                    <a:pt x="17359158" y="10795000"/>
                  </a:lnTo>
                  <a:lnTo>
                    <a:pt x="17357693" y="10922000"/>
                  </a:lnTo>
                  <a:lnTo>
                    <a:pt x="17462390" y="10922000"/>
                  </a:lnTo>
                  <a:lnTo>
                    <a:pt x="17453883" y="10859879"/>
                  </a:lnTo>
                  <a:lnTo>
                    <a:pt x="17392065" y="10795000"/>
                  </a:lnTo>
                  <a:close/>
                </a:path>
                <a:path w="18021300" h="15113000">
                  <a:moveTo>
                    <a:pt x="17453883" y="10859879"/>
                  </a:moveTo>
                  <a:lnTo>
                    <a:pt x="17462390" y="10922000"/>
                  </a:lnTo>
                  <a:lnTo>
                    <a:pt x="17513071" y="10922000"/>
                  </a:lnTo>
                  <a:lnTo>
                    <a:pt x="17453883" y="10859879"/>
                  </a:lnTo>
                  <a:close/>
                </a:path>
                <a:path w="18021300" h="15113000">
                  <a:moveTo>
                    <a:pt x="17532020" y="10795000"/>
                  </a:moveTo>
                  <a:lnTo>
                    <a:pt x="17444998" y="10795000"/>
                  </a:lnTo>
                  <a:lnTo>
                    <a:pt x="17453883" y="10859879"/>
                  </a:lnTo>
                  <a:lnTo>
                    <a:pt x="17513071" y="10922000"/>
                  </a:lnTo>
                  <a:lnTo>
                    <a:pt x="17537264" y="10922000"/>
                  </a:lnTo>
                  <a:lnTo>
                    <a:pt x="17532020" y="10795000"/>
                  </a:lnTo>
                  <a:close/>
                </a:path>
                <a:path w="18021300" h="15113000">
                  <a:moveTo>
                    <a:pt x="17636347" y="10795000"/>
                  </a:moveTo>
                  <a:lnTo>
                    <a:pt x="17579619" y="10795000"/>
                  </a:lnTo>
                  <a:lnTo>
                    <a:pt x="17576596" y="10922000"/>
                  </a:lnTo>
                  <a:lnTo>
                    <a:pt x="17622261" y="10922000"/>
                  </a:lnTo>
                  <a:lnTo>
                    <a:pt x="17636347" y="10795000"/>
                  </a:lnTo>
                  <a:close/>
                </a:path>
                <a:path w="18021300" h="15113000">
                  <a:moveTo>
                    <a:pt x="14980945" y="10795000"/>
                  </a:moveTo>
                  <a:lnTo>
                    <a:pt x="14859939" y="10795000"/>
                  </a:lnTo>
                  <a:lnTo>
                    <a:pt x="14934607" y="10903088"/>
                  </a:lnTo>
                  <a:lnTo>
                    <a:pt x="14980945" y="10795000"/>
                  </a:lnTo>
                  <a:close/>
                </a:path>
                <a:path w="18021300" h="15113000">
                  <a:moveTo>
                    <a:pt x="559676" y="10795000"/>
                  </a:moveTo>
                  <a:lnTo>
                    <a:pt x="520344" y="10795000"/>
                  </a:lnTo>
                  <a:lnTo>
                    <a:pt x="591508" y="10873616"/>
                  </a:lnTo>
                  <a:lnTo>
                    <a:pt x="559676" y="10795000"/>
                  </a:lnTo>
                  <a:close/>
                </a:path>
                <a:path w="18021300" h="15113000">
                  <a:moveTo>
                    <a:pt x="5847778" y="10795000"/>
                  </a:moveTo>
                  <a:lnTo>
                    <a:pt x="5796343" y="10795000"/>
                  </a:lnTo>
                  <a:lnTo>
                    <a:pt x="5861488" y="10866967"/>
                  </a:lnTo>
                  <a:lnTo>
                    <a:pt x="5847778" y="10795000"/>
                  </a:lnTo>
                  <a:close/>
                </a:path>
                <a:path w="18021300" h="15113000">
                  <a:moveTo>
                    <a:pt x="9018219" y="10795000"/>
                  </a:moveTo>
                  <a:lnTo>
                    <a:pt x="8994675" y="10856777"/>
                  </a:lnTo>
                  <a:lnTo>
                    <a:pt x="9038312" y="10822211"/>
                  </a:lnTo>
                  <a:lnTo>
                    <a:pt x="9018219" y="10795000"/>
                  </a:lnTo>
                  <a:close/>
                </a:path>
                <a:path w="18021300" h="15113000">
                  <a:moveTo>
                    <a:pt x="12336892" y="10795000"/>
                  </a:moveTo>
                  <a:lnTo>
                    <a:pt x="12288494" y="10795000"/>
                  </a:lnTo>
                  <a:lnTo>
                    <a:pt x="12344011" y="10854760"/>
                  </a:lnTo>
                  <a:lnTo>
                    <a:pt x="12336892" y="10795000"/>
                  </a:lnTo>
                  <a:close/>
                </a:path>
                <a:path w="18021300" h="15113000">
                  <a:moveTo>
                    <a:pt x="3820871" y="10795000"/>
                  </a:moveTo>
                  <a:lnTo>
                    <a:pt x="3808768" y="10795000"/>
                  </a:lnTo>
                  <a:lnTo>
                    <a:pt x="3817902" y="10804585"/>
                  </a:lnTo>
                  <a:lnTo>
                    <a:pt x="3820871" y="10795000"/>
                  </a:lnTo>
                  <a:close/>
                </a:path>
                <a:path w="18021300" h="15113000">
                  <a:moveTo>
                    <a:pt x="9072664" y="10795000"/>
                  </a:moveTo>
                  <a:lnTo>
                    <a:pt x="9063596" y="10795000"/>
                  </a:lnTo>
                  <a:lnTo>
                    <a:pt x="9066942" y="10799532"/>
                  </a:lnTo>
                  <a:lnTo>
                    <a:pt x="9072664" y="10795000"/>
                  </a:lnTo>
                  <a:close/>
                </a:path>
                <a:path w="18021300" h="15113000">
                  <a:moveTo>
                    <a:pt x="125930" y="10668000"/>
                  </a:moveTo>
                  <a:lnTo>
                    <a:pt x="106737" y="10668000"/>
                  </a:lnTo>
                  <a:lnTo>
                    <a:pt x="99834" y="10795000"/>
                  </a:lnTo>
                  <a:lnTo>
                    <a:pt x="120021" y="10795000"/>
                  </a:lnTo>
                  <a:lnTo>
                    <a:pt x="125930" y="10668000"/>
                  </a:lnTo>
                  <a:close/>
                </a:path>
                <a:path w="18021300" h="15113000">
                  <a:moveTo>
                    <a:pt x="226898" y="10668000"/>
                  </a:moveTo>
                  <a:lnTo>
                    <a:pt x="202692" y="10668000"/>
                  </a:lnTo>
                  <a:lnTo>
                    <a:pt x="205727" y="10795000"/>
                  </a:lnTo>
                  <a:lnTo>
                    <a:pt x="246513" y="10795000"/>
                  </a:lnTo>
                  <a:lnTo>
                    <a:pt x="226898" y="10668000"/>
                  </a:lnTo>
                  <a:close/>
                </a:path>
                <a:path w="18021300" h="15113000">
                  <a:moveTo>
                    <a:pt x="311604" y="10668000"/>
                  </a:moveTo>
                  <a:lnTo>
                    <a:pt x="274024" y="10668000"/>
                  </a:lnTo>
                  <a:lnTo>
                    <a:pt x="283240" y="10795000"/>
                  </a:lnTo>
                  <a:lnTo>
                    <a:pt x="302526" y="10795000"/>
                  </a:lnTo>
                  <a:lnTo>
                    <a:pt x="311604" y="10668000"/>
                  </a:lnTo>
                  <a:close/>
                </a:path>
                <a:path w="18021300" h="15113000">
                  <a:moveTo>
                    <a:pt x="762684" y="10672537"/>
                  </a:moveTo>
                  <a:lnTo>
                    <a:pt x="608076" y="10795000"/>
                  </a:lnTo>
                  <a:lnTo>
                    <a:pt x="853122" y="10795000"/>
                  </a:lnTo>
                  <a:lnTo>
                    <a:pt x="762684" y="10672537"/>
                  </a:lnTo>
                  <a:close/>
                </a:path>
                <a:path w="18021300" h="15113000">
                  <a:moveTo>
                    <a:pt x="940854" y="10668000"/>
                  </a:moveTo>
                  <a:lnTo>
                    <a:pt x="780516" y="10668000"/>
                  </a:lnTo>
                  <a:lnTo>
                    <a:pt x="901522" y="10795000"/>
                  </a:lnTo>
                  <a:lnTo>
                    <a:pt x="941940" y="10795000"/>
                  </a:lnTo>
                  <a:lnTo>
                    <a:pt x="940854" y="10668000"/>
                  </a:lnTo>
                  <a:close/>
                </a:path>
                <a:path w="18021300" h="15113000">
                  <a:moveTo>
                    <a:pt x="1431659" y="10712841"/>
                  </a:moveTo>
                  <a:lnTo>
                    <a:pt x="1455140" y="10795000"/>
                  </a:lnTo>
                  <a:lnTo>
                    <a:pt x="1467884" y="10765280"/>
                  </a:lnTo>
                  <a:lnTo>
                    <a:pt x="1431659" y="10712841"/>
                  </a:lnTo>
                  <a:close/>
                </a:path>
                <a:path w="18021300" h="15113000">
                  <a:moveTo>
                    <a:pt x="1475352" y="10776090"/>
                  </a:moveTo>
                  <a:lnTo>
                    <a:pt x="1467243" y="10795000"/>
                  </a:lnTo>
                  <a:lnTo>
                    <a:pt x="1488414" y="10795000"/>
                  </a:lnTo>
                  <a:lnTo>
                    <a:pt x="1475352" y="10776090"/>
                  </a:lnTo>
                  <a:close/>
                </a:path>
                <a:path w="18021300" h="15113000">
                  <a:moveTo>
                    <a:pt x="1548914" y="10744185"/>
                  </a:moveTo>
                  <a:lnTo>
                    <a:pt x="1567065" y="10795000"/>
                  </a:lnTo>
                  <a:lnTo>
                    <a:pt x="1585226" y="10795000"/>
                  </a:lnTo>
                  <a:lnTo>
                    <a:pt x="1548914" y="10744185"/>
                  </a:lnTo>
                  <a:close/>
                </a:path>
                <a:path w="18021300" h="15113000">
                  <a:moveTo>
                    <a:pt x="2113884" y="10668000"/>
                  </a:moveTo>
                  <a:lnTo>
                    <a:pt x="2072057" y="10668000"/>
                  </a:lnTo>
                  <a:lnTo>
                    <a:pt x="2084771" y="10795000"/>
                  </a:lnTo>
                  <a:lnTo>
                    <a:pt x="2125798" y="10795000"/>
                  </a:lnTo>
                  <a:lnTo>
                    <a:pt x="2113884" y="10668000"/>
                  </a:lnTo>
                  <a:close/>
                </a:path>
                <a:path w="18021300" h="15113000">
                  <a:moveTo>
                    <a:pt x="2259471" y="10668000"/>
                  </a:moveTo>
                  <a:lnTo>
                    <a:pt x="2232954" y="10668000"/>
                  </a:lnTo>
                  <a:lnTo>
                    <a:pt x="2214473" y="10795000"/>
                  </a:lnTo>
                  <a:lnTo>
                    <a:pt x="2249024" y="10795000"/>
                  </a:lnTo>
                  <a:lnTo>
                    <a:pt x="2259471" y="10668000"/>
                  </a:lnTo>
                  <a:close/>
                </a:path>
                <a:path w="18021300" h="15113000">
                  <a:moveTo>
                    <a:pt x="2731782" y="10668000"/>
                  </a:moveTo>
                  <a:lnTo>
                    <a:pt x="2683383" y="10668000"/>
                  </a:lnTo>
                  <a:lnTo>
                    <a:pt x="2692463" y="10795000"/>
                  </a:lnTo>
                  <a:lnTo>
                    <a:pt x="2743885" y="10795000"/>
                  </a:lnTo>
                  <a:lnTo>
                    <a:pt x="2731782" y="10668000"/>
                  </a:lnTo>
                  <a:close/>
                </a:path>
                <a:path w="18021300" h="15113000">
                  <a:moveTo>
                    <a:pt x="2906778" y="10668000"/>
                  </a:moveTo>
                  <a:lnTo>
                    <a:pt x="2836532" y="10668000"/>
                  </a:lnTo>
                  <a:lnTo>
                    <a:pt x="2849765" y="10795000"/>
                  </a:lnTo>
                  <a:lnTo>
                    <a:pt x="2883047" y="10795000"/>
                  </a:lnTo>
                  <a:lnTo>
                    <a:pt x="2906778" y="10668000"/>
                  </a:lnTo>
                  <a:close/>
                </a:path>
                <a:path w="18021300" h="15113000">
                  <a:moveTo>
                    <a:pt x="3373132" y="10668000"/>
                  </a:moveTo>
                  <a:lnTo>
                    <a:pt x="3364064" y="10668000"/>
                  </a:lnTo>
                  <a:lnTo>
                    <a:pt x="3342367" y="10795000"/>
                  </a:lnTo>
                  <a:lnTo>
                    <a:pt x="3358434" y="10795000"/>
                  </a:lnTo>
                  <a:lnTo>
                    <a:pt x="3373132" y="10668000"/>
                  </a:lnTo>
                  <a:close/>
                </a:path>
                <a:path w="18021300" h="15113000">
                  <a:moveTo>
                    <a:pt x="3457841" y="10668000"/>
                  </a:moveTo>
                  <a:lnTo>
                    <a:pt x="3421532" y="10668000"/>
                  </a:lnTo>
                  <a:lnTo>
                    <a:pt x="3433648" y="10795000"/>
                  </a:lnTo>
                  <a:lnTo>
                    <a:pt x="3475284" y="10795000"/>
                  </a:lnTo>
                  <a:lnTo>
                    <a:pt x="3457841" y="10668000"/>
                  </a:lnTo>
                  <a:close/>
                </a:path>
                <a:path w="18021300" h="15113000">
                  <a:moveTo>
                    <a:pt x="3575824" y="10668000"/>
                  </a:moveTo>
                  <a:lnTo>
                    <a:pt x="3485070" y="10668000"/>
                  </a:lnTo>
                  <a:lnTo>
                    <a:pt x="3502226" y="10795000"/>
                  </a:lnTo>
                  <a:lnTo>
                    <a:pt x="3546753" y="10795000"/>
                  </a:lnTo>
                  <a:lnTo>
                    <a:pt x="3575824" y="10668000"/>
                  </a:lnTo>
                  <a:close/>
                </a:path>
                <a:path w="18021300" h="15113000">
                  <a:moveTo>
                    <a:pt x="3941876" y="10668000"/>
                  </a:moveTo>
                  <a:lnTo>
                    <a:pt x="3920705" y="10795000"/>
                  </a:lnTo>
                  <a:lnTo>
                    <a:pt x="3994823" y="10795000"/>
                  </a:lnTo>
                  <a:lnTo>
                    <a:pt x="3988294" y="10716717"/>
                  </a:lnTo>
                  <a:lnTo>
                    <a:pt x="3941876" y="10668000"/>
                  </a:lnTo>
                  <a:close/>
                </a:path>
                <a:path w="18021300" h="15113000">
                  <a:moveTo>
                    <a:pt x="3988294" y="10716717"/>
                  </a:moveTo>
                  <a:lnTo>
                    <a:pt x="3994823" y="10795000"/>
                  </a:lnTo>
                  <a:lnTo>
                    <a:pt x="4062882" y="10795000"/>
                  </a:lnTo>
                  <a:lnTo>
                    <a:pt x="3988294" y="10716717"/>
                  </a:lnTo>
                  <a:close/>
                </a:path>
                <a:path w="18021300" h="15113000">
                  <a:moveTo>
                    <a:pt x="4064167" y="10668000"/>
                  </a:moveTo>
                  <a:lnTo>
                    <a:pt x="3984231" y="10668000"/>
                  </a:lnTo>
                  <a:lnTo>
                    <a:pt x="3988294" y="10716717"/>
                  </a:lnTo>
                  <a:lnTo>
                    <a:pt x="4062882" y="10795000"/>
                  </a:lnTo>
                  <a:lnTo>
                    <a:pt x="4084872" y="10795000"/>
                  </a:lnTo>
                  <a:lnTo>
                    <a:pt x="4064167" y="10668000"/>
                  </a:lnTo>
                  <a:close/>
                </a:path>
                <a:path w="18021300" h="15113000">
                  <a:moveTo>
                    <a:pt x="4191037" y="10668000"/>
                  </a:moveTo>
                  <a:lnTo>
                    <a:pt x="4138523" y="10668000"/>
                  </a:lnTo>
                  <a:lnTo>
                    <a:pt x="4141546" y="10795000"/>
                  </a:lnTo>
                  <a:lnTo>
                    <a:pt x="4185035" y="10795000"/>
                  </a:lnTo>
                  <a:lnTo>
                    <a:pt x="4191037" y="10668000"/>
                  </a:lnTo>
                  <a:close/>
                </a:path>
                <a:path w="18021300" h="15113000">
                  <a:moveTo>
                    <a:pt x="5263907" y="10668000"/>
                  </a:moveTo>
                  <a:lnTo>
                    <a:pt x="5245760" y="10668000"/>
                  </a:lnTo>
                  <a:lnTo>
                    <a:pt x="5249068" y="10795000"/>
                  </a:lnTo>
                  <a:lnTo>
                    <a:pt x="5266364" y="10795000"/>
                  </a:lnTo>
                  <a:lnTo>
                    <a:pt x="5263907" y="10668000"/>
                  </a:lnTo>
                  <a:close/>
                </a:path>
                <a:path w="18021300" h="15113000">
                  <a:moveTo>
                    <a:pt x="5322377" y="10668000"/>
                  </a:moveTo>
                  <a:lnTo>
                    <a:pt x="5289241" y="10668000"/>
                  </a:lnTo>
                  <a:lnTo>
                    <a:pt x="5283569" y="10795000"/>
                  </a:lnTo>
                  <a:lnTo>
                    <a:pt x="5309285" y="10795000"/>
                  </a:lnTo>
                  <a:lnTo>
                    <a:pt x="5322377" y="10668000"/>
                  </a:lnTo>
                  <a:close/>
                </a:path>
                <a:path w="18021300" h="15113000">
                  <a:moveTo>
                    <a:pt x="5381891" y="10668000"/>
                  </a:moveTo>
                  <a:lnTo>
                    <a:pt x="5334619" y="10668000"/>
                  </a:lnTo>
                  <a:lnTo>
                    <a:pt x="5346293" y="10795000"/>
                  </a:lnTo>
                  <a:lnTo>
                    <a:pt x="5387936" y="10795000"/>
                  </a:lnTo>
                  <a:lnTo>
                    <a:pt x="5381891" y="10668000"/>
                  </a:lnTo>
                  <a:close/>
                </a:path>
                <a:path w="18021300" h="15113000">
                  <a:moveTo>
                    <a:pt x="5417793" y="10701873"/>
                  </a:moveTo>
                  <a:lnTo>
                    <a:pt x="5466600" y="10795000"/>
                  </a:lnTo>
                  <a:lnTo>
                    <a:pt x="5468949" y="10759913"/>
                  </a:lnTo>
                  <a:lnTo>
                    <a:pt x="5417793" y="10701873"/>
                  </a:lnTo>
                  <a:close/>
                </a:path>
                <a:path w="18021300" h="15113000">
                  <a:moveTo>
                    <a:pt x="5518023" y="10668000"/>
                  </a:moveTo>
                  <a:lnTo>
                    <a:pt x="5475103" y="10668000"/>
                  </a:lnTo>
                  <a:lnTo>
                    <a:pt x="5468949" y="10759913"/>
                  </a:lnTo>
                  <a:lnTo>
                    <a:pt x="5499874" y="10795000"/>
                  </a:lnTo>
                  <a:lnTo>
                    <a:pt x="5510700" y="10795000"/>
                  </a:lnTo>
                  <a:lnTo>
                    <a:pt x="5518023" y="10668000"/>
                  </a:lnTo>
                  <a:close/>
                </a:path>
                <a:path w="18021300" h="15113000">
                  <a:moveTo>
                    <a:pt x="5938532" y="10668000"/>
                  </a:moveTo>
                  <a:lnTo>
                    <a:pt x="5884075" y="10668000"/>
                  </a:lnTo>
                  <a:lnTo>
                    <a:pt x="5893155" y="10795000"/>
                  </a:lnTo>
                  <a:lnTo>
                    <a:pt x="5944590" y="10795000"/>
                  </a:lnTo>
                  <a:lnTo>
                    <a:pt x="5938532" y="10668000"/>
                  </a:lnTo>
                  <a:close/>
                </a:path>
                <a:path w="18021300" h="15113000">
                  <a:moveTo>
                    <a:pt x="6035344" y="10668000"/>
                  </a:moveTo>
                  <a:lnTo>
                    <a:pt x="5986932" y="10668000"/>
                  </a:lnTo>
                  <a:lnTo>
                    <a:pt x="6080721" y="10795000"/>
                  </a:lnTo>
                  <a:lnTo>
                    <a:pt x="6129121" y="10795000"/>
                  </a:lnTo>
                  <a:lnTo>
                    <a:pt x="6035344" y="10668000"/>
                  </a:lnTo>
                  <a:close/>
                </a:path>
                <a:path w="18021300" h="15113000">
                  <a:moveTo>
                    <a:pt x="6622754" y="10668000"/>
                  </a:moveTo>
                  <a:lnTo>
                    <a:pt x="6601437" y="10668000"/>
                  </a:lnTo>
                  <a:lnTo>
                    <a:pt x="6592029" y="10795000"/>
                  </a:lnTo>
                  <a:lnTo>
                    <a:pt x="6615050" y="10795000"/>
                  </a:lnTo>
                  <a:lnTo>
                    <a:pt x="6622754" y="10668000"/>
                  </a:lnTo>
                  <a:close/>
                </a:path>
                <a:path w="18021300" h="15113000">
                  <a:moveTo>
                    <a:pt x="6685762" y="10668000"/>
                  </a:moveTo>
                  <a:lnTo>
                    <a:pt x="6676694" y="10668000"/>
                  </a:lnTo>
                  <a:lnTo>
                    <a:pt x="6643408" y="10795000"/>
                  </a:lnTo>
                  <a:lnTo>
                    <a:pt x="6655511" y="10795000"/>
                  </a:lnTo>
                  <a:lnTo>
                    <a:pt x="6685762" y="10668000"/>
                  </a:lnTo>
                  <a:close/>
                </a:path>
                <a:path w="18021300" h="15113000">
                  <a:moveTo>
                    <a:pt x="6685762" y="10668000"/>
                  </a:moveTo>
                  <a:lnTo>
                    <a:pt x="6722071" y="10795000"/>
                  </a:lnTo>
                  <a:lnTo>
                    <a:pt x="6737197" y="10795000"/>
                  </a:lnTo>
                  <a:lnTo>
                    <a:pt x="6698288" y="10686131"/>
                  </a:lnTo>
                  <a:lnTo>
                    <a:pt x="6685762" y="10668000"/>
                  </a:lnTo>
                  <a:close/>
                </a:path>
                <a:path w="18021300" h="15113000">
                  <a:moveTo>
                    <a:pt x="6794677" y="10668000"/>
                  </a:moveTo>
                  <a:lnTo>
                    <a:pt x="6691807" y="10668000"/>
                  </a:lnTo>
                  <a:lnTo>
                    <a:pt x="6698288" y="10686131"/>
                  </a:lnTo>
                  <a:lnTo>
                    <a:pt x="6773494" y="10795000"/>
                  </a:lnTo>
                  <a:lnTo>
                    <a:pt x="6779552" y="10795000"/>
                  </a:lnTo>
                  <a:lnTo>
                    <a:pt x="6794677" y="10668000"/>
                  </a:lnTo>
                  <a:close/>
                </a:path>
                <a:path w="18021300" h="15113000">
                  <a:moveTo>
                    <a:pt x="7318044" y="10668000"/>
                  </a:moveTo>
                  <a:lnTo>
                    <a:pt x="7200049" y="10668000"/>
                  </a:lnTo>
                  <a:lnTo>
                    <a:pt x="7160729" y="10795000"/>
                  </a:lnTo>
                  <a:lnTo>
                    <a:pt x="7318044" y="10795000"/>
                  </a:lnTo>
                  <a:lnTo>
                    <a:pt x="7318044" y="10668000"/>
                  </a:lnTo>
                  <a:close/>
                </a:path>
                <a:path w="18021300" h="15113000">
                  <a:moveTo>
                    <a:pt x="8597992" y="10668000"/>
                  </a:moveTo>
                  <a:lnTo>
                    <a:pt x="8528126" y="10668000"/>
                  </a:lnTo>
                  <a:lnTo>
                    <a:pt x="8517350" y="10795000"/>
                  </a:lnTo>
                  <a:lnTo>
                    <a:pt x="8599219" y="10795000"/>
                  </a:lnTo>
                  <a:lnTo>
                    <a:pt x="8597992" y="10668000"/>
                  </a:lnTo>
                  <a:close/>
                </a:path>
                <a:path w="18021300" h="15113000">
                  <a:moveTo>
                    <a:pt x="8676373" y="10668000"/>
                  </a:moveTo>
                  <a:lnTo>
                    <a:pt x="8643086" y="10668000"/>
                  </a:lnTo>
                  <a:lnTo>
                    <a:pt x="8649144" y="10795000"/>
                  </a:lnTo>
                  <a:lnTo>
                    <a:pt x="8679395" y="10795000"/>
                  </a:lnTo>
                  <a:lnTo>
                    <a:pt x="8676373" y="10668000"/>
                  </a:lnTo>
                  <a:close/>
                </a:path>
                <a:path w="18021300" h="15113000">
                  <a:moveTo>
                    <a:pt x="8758571" y="10668000"/>
                  </a:moveTo>
                  <a:lnTo>
                    <a:pt x="8724773" y="10668000"/>
                  </a:lnTo>
                  <a:lnTo>
                    <a:pt x="8719670" y="10795000"/>
                  </a:lnTo>
                  <a:lnTo>
                    <a:pt x="8736876" y="10795000"/>
                  </a:lnTo>
                  <a:lnTo>
                    <a:pt x="8758571" y="10668000"/>
                  </a:lnTo>
                  <a:close/>
                </a:path>
                <a:path w="18021300" h="15113000">
                  <a:moveTo>
                    <a:pt x="9139224" y="10668000"/>
                  </a:moveTo>
                  <a:lnTo>
                    <a:pt x="9133179" y="10668000"/>
                  </a:lnTo>
                  <a:lnTo>
                    <a:pt x="9090825" y="10795000"/>
                  </a:lnTo>
                  <a:lnTo>
                    <a:pt x="9199727" y="10795000"/>
                  </a:lnTo>
                  <a:lnTo>
                    <a:pt x="9139224" y="10668000"/>
                  </a:lnTo>
                  <a:close/>
                </a:path>
                <a:path w="18021300" h="15113000">
                  <a:moveTo>
                    <a:pt x="9223933" y="10668000"/>
                  </a:moveTo>
                  <a:lnTo>
                    <a:pt x="9190647" y="10668000"/>
                  </a:lnTo>
                  <a:lnTo>
                    <a:pt x="9202750" y="10795000"/>
                  </a:lnTo>
                  <a:lnTo>
                    <a:pt x="9239059" y="10795000"/>
                  </a:lnTo>
                  <a:lnTo>
                    <a:pt x="9236335" y="10681014"/>
                  </a:lnTo>
                  <a:lnTo>
                    <a:pt x="9223933" y="10668000"/>
                  </a:lnTo>
                  <a:close/>
                </a:path>
                <a:path w="18021300" h="15113000">
                  <a:moveTo>
                    <a:pt x="9236335" y="10681014"/>
                  </a:moveTo>
                  <a:lnTo>
                    <a:pt x="9239059" y="10795000"/>
                  </a:lnTo>
                  <a:lnTo>
                    <a:pt x="9251162" y="10795000"/>
                  </a:lnTo>
                  <a:lnTo>
                    <a:pt x="9237752" y="10682502"/>
                  </a:lnTo>
                  <a:lnTo>
                    <a:pt x="9236335" y="10681014"/>
                  </a:lnTo>
                  <a:close/>
                </a:path>
                <a:path w="18021300" h="15113000">
                  <a:moveTo>
                    <a:pt x="9237752" y="10682502"/>
                  </a:moveTo>
                  <a:lnTo>
                    <a:pt x="9251162" y="10795000"/>
                  </a:lnTo>
                  <a:lnTo>
                    <a:pt x="9344952" y="10795000"/>
                  </a:lnTo>
                  <a:lnTo>
                    <a:pt x="9237752" y="10682502"/>
                  </a:lnTo>
                  <a:close/>
                </a:path>
                <a:path w="18021300" h="15113000">
                  <a:moveTo>
                    <a:pt x="9860412" y="10668000"/>
                  </a:moveTo>
                  <a:lnTo>
                    <a:pt x="9838389" y="10668000"/>
                  </a:lnTo>
                  <a:lnTo>
                    <a:pt x="9833140" y="10795000"/>
                  </a:lnTo>
                  <a:lnTo>
                    <a:pt x="9858097" y="10795000"/>
                  </a:lnTo>
                  <a:lnTo>
                    <a:pt x="9860412" y="10668000"/>
                  </a:lnTo>
                  <a:close/>
                </a:path>
                <a:path w="18021300" h="15113000">
                  <a:moveTo>
                    <a:pt x="9948475" y="10668000"/>
                  </a:moveTo>
                  <a:lnTo>
                    <a:pt x="9928815" y="10668000"/>
                  </a:lnTo>
                  <a:lnTo>
                    <a:pt x="9923143" y="10795000"/>
                  </a:lnTo>
                  <a:lnTo>
                    <a:pt x="9937788" y="10795000"/>
                  </a:lnTo>
                  <a:lnTo>
                    <a:pt x="9948475" y="10668000"/>
                  </a:lnTo>
                  <a:close/>
                </a:path>
                <a:path w="18021300" h="15113000">
                  <a:moveTo>
                    <a:pt x="10415879" y="10668000"/>
                  </a:moveTo>
                  <a:lnTo>
                    <a:pt x="10400741" y="10668000"/>
                  </a:lnTo>
                  <a:lnTo>
                    <a:pt x="10377772" y="10795000"/>
                  </a:lnTo>
                  <a:lnTo>
                    <a:pt x="10398668" y="10795000"/>
                  </a:lnTo>
                  <a:lnTo>
                    <a:pt x="10415879" y="10668000"/>
                  </a:lnTo>
                  <a:close/>
                </a:path>
                <a:path w="18021300" h="15113000">
                  <a:moveTo>
                    <a:pt x="10540661" y="10668000"/>
                  </a:moveTo>
                  <a:lnTo>
                    <a:pt x="10494530" y="10668000"/>
                  </a:lnTo>
                  <a:lnTo>
                    <a:pt x="10505827" y="10795000"/>
                  </a:lnTo>
                  <a:lnTo>
                    <a:pt x="10551436" y="10795000"/>
                  </a:lnTo>
                  <a:lnTo>
                    <a:pt x="10540661" y="10668000"/>
                  </a:lnTo>
                  <a:close/>
                </a:path>
                <a:path w="18021300" h="15113000">
                  <a:moveTo>
                    <a:pt x="10609491" y="10668000"/>
                  </a:moveTo>
                  <a:lnTo>
                    <a:pt x="10576217" y="10668000"/>
                  </a:lnTo>
                  <a:lnTo>
                    <a:pt x="10588307" y="10795000"/>
                  </a:lnTo>
                  <a:lnTo>
                    <a:pt x="10621396" y="10795000"/>
                  </a:lnTo>
                  <a:lnTo>
                    <a:pt x="10609491" y="10668000"/>
                  </a:lnTo>
                  <a:close/>
                </a:path>
                <a:path w="18021300" h="15113000">
                  <a:moveTo>
                    <a:pt x="10693386" y="10668000"/>
                  </a:moveTo>
                  <a:lnTo>
                    <a:pt x="10675708" y="10668000"/>
                  </a:lnTo>
                  <a:lnTo>
                    <a:pt x="10663936" y="10795000"/>
                  </a:lnTo>
                  <a:lnTo>
                    <a:pt x="10676039" y="10795000"/>
                  </a:lnTo>
                  <a:lnTo>
                    <a:pt x="10693386" y="10668000"/>
                  </a:lnTo>
                  <a:close/>
                </a:path>
                <a:path w="18021300" h="15113000">
                  <a:moveTo>
                    <a:pt x="11329492" y="10668000"/>
                  </a:moveTo>
                  <a:lnTo>
                    <a:pt x="11072342" y="10668000"/>
                  </a:lnTo>
                  <a:lnTo>
                    <a:pt x="11187303" y="10795000"/>
                  </a:lnTo>
                  <a:lnTo>
                    <a:pt x="11329492" y="10795000"/>
                  </a:lnTo>
                  <a:lnTo>
                    <a:pt x="11329492" y="10668000"/>
                  </a:lnTo>
                  <a:close/>
                </a:path>
                <a:path w="18021300" h="15113000">
                  <a:moveTo>
                    <a:pt x="11801424" y="10668000"/>
                  </a:moveTo>
                  <a:lnTo>
                    <a:pt x="11776565" y="10668000"/>
                  </a:lnTo>
                  <a:lnTo>
                    <a:pt x="11766640" y="10795000"/>
                  </a:lnTo>
                  <a:lnTo>
                    <a:pt x="11787815" y="10795000"/>
                  </a:lnTo>
                  <a:lnTo>
                    <a:pt x="11801424" y="10668000"/>
                  </a:lnTo>
                  <a:close/>
                </a:path>
                <a:path w="18021300" h="15113000">
                  <a:moveTo>
                    <a:pt x="11876303" y="10668000"/>
                  </a:moveTo>
                  <a:lnTo>
                    <a:pt x="11850728" y="10668000"/>
                  </a:lnTo>
                  <a:lnTo>
                    <a:pt x="11849454" y="10795000"/>
                  </a:lnTo>
                  <a:lnTo>
                    <a:pt x="11873464" y="10795000"/>
                  </a:lnTo>
                  <a:lnTo>
                    <a:pt x="11876303" y="10668000"/>
                  </a:lnTo>
                  <a:close/>
                </a:path>
                <a:path w="18021300" h="15113000">
                  <a:moveTo>
                    <a:pt x="11998071" y="10668000"/>
                  </a:moveTo>
                  <a:lnTo>
                    <a:pt x="11913362" y="10668000"/>
                  </a:lnTo>
                  <a:lnTo>
                    <a:pt x="11919419" y="10795000"/>
                  </a:lnTo>
                  <a:lnTo>
                    <a:pt x="11988995" y="10795000"/>
                  </a:lnTo>
                  <a:lnTo>
                    <a:pt x="11998071" y="10668000"/>
                  </a:lnTo>
                  <a:close/>
                </a:path>
                <a:path w="18021300" h="15113000">
                  <a:moveTo>
                    <a:pt x="12409500" y="10668000"/>
                  </a:moveTo>
                  <a:lnTo>
                    <a:pt x="12370181" y="10668000"/>
                  </a:lnTo>
                  <a:lnTo>
                    <a:pt x="12412535" y="10795000"/>
                  </a:lnTo>
                  <a:lnTo>
                    <a:pt x="12512357" y="10795000"/>
                  </a:lnTo>
                  <a:lnTo>
                    <a:pt x="12409500" y="10668000"/>
                  </a:lnTo>
                  <a:close/>
                </a:path>
                <a:path w="18021300" h="15113000">
                  <a:moveTo>
                    <a:pt x="12597066" y="10668000"/>
                  </a:moveTo>
                  <a:lnTo>
                    <a:pt x="12548654" y="10668000"/>
                  </a:lnTo>
                  <a:lnTo>
                    <a:pt x="12557734" y="10795000"/>
                  </a:lnTo>
                  <a:lnTo>
                    <a:pt x="12606147" y="10795000"/>
                  </a:lnTo>
                  <a:lnTo>
                    <a:pt x="12597066" y="10668000"/>
                  </a:lnTo>
                  <a:close/>
                </a:path>
                <a:path w="18021300" h="15113000">
                  <a:moveTo>
                    <a:pt x="13773873" y="10668000"/>
                  </a:moveTo>
                  <a:lnTo>
                    <a:pt x="13715080" y="10668000"/>
                  </a:lnTo>
                  <a:lnTo>
                    <a:pt x="13704303" y="10795000"/>
                  </a:lnTo>
                  <a:lnTo>
                    <a:pt x="13776896" y="10795000"/>
                  </a:lnTo>
                  <a:lnTo>
                    <a:pt x="13773873" y="10668000"/>
                  </a:lnTo>
                  <a:close/>
                </a:path>
                <a:path w="18021300" h="15113000">
                  <a:moveTo>
                    <a:pt x="13923249" y="10668000"/>
                  </a:moveTo>
                  <a:lnTo>
                    <a:pt x="13896024" y="10668000"/>
                  </a:lnTo>
                  <a:lnTo>
                    <a:pt x="13889738" y="10795000"/>
                  </a:lnTo>
                  <a:lnTo>
                    <a:pt x="13914789" y="10795000"/>
                  </a:lnTo>
                  <a:lnTo>
                    <a:pt x="13923249" y="10668000"/>
                  </a:lnTo>
                  <a:close/>
                </a:path>
                <a:path w="18021300" h="15113000">
                  <a:moveTo>
                    <a:pt x="14521116" y="10668000"/>
                  </a:moveTo>
                  <a:lnTo>
                    <a:pt x="14387995" y="10668000"/>
                  </a:lnTo>
                  <a:lnTo>
                    <a:pt x="14385027" y="10677586"/>
                  </a:lnTo>
                  <a:lnTo>
                    <a:pt x="14496910" y="10795000"/>
                  </a:lnTo>
                  <a:lnTo>
                    <a:pt x="14536229" y="10795000"/>
                  </a:lnTo>
                  <a:lnTo>
                    <a:pt x="14521116" y="10668000"/>
                  </a:lnTo>
                  <a:close/>
                </a:path>
                <a:path w="18021300" h="15113000">
                  <a:moveTo>
                    <a:pt x="15068677" y="10668000"/>
                  </a:moveTo>
                  <a:lnTo>
                    <a:pt x="15053551" y="10668000"/>
                  </a:lnTo>
                  <a:lnTo>
                    <a:pt x="15111031" y="10795000"/>
                  </a:lnTo>
                  <a:lnTo>
                    <a:pt x="15129179" y="10795000"/>
                  </a:lnTo>
                  <a:lnTo>
                    <a:pt x="15068677" y="10668000"/>
                  </a:lnTo>
                  <a:close/>
                </a:path>
                <a:path w="18021300" h="15113000">
                  <a:moveTo>
                    <a:pt x="15241117" y="10668000"/>
                  </a:moveTo>
                  <a:lnTo>
                    <a:pt x="15153386" y="10668000"/>
                  </a:lnTo>
                  <a:lnTo>
                    <a:pt x="15173900" y="10795000"/>
                  </a:lnTo>
                  <a:lnTo>
                    <a:pt x="15217195" y="10795000"/>
                  </a:lnTo>
                  <a:lnTo>
                    <a:pt x="15241117" y="10668000"/>
                  </a:lnTo>
                  <a:close/>
                </a:path>
                <a:path w="18021300" h="15113000">
                  <a:moveTo>
                    <a:pt x="15698489" y="10668000"/>
                  </a:moveTo>
                  <a:lnTo>
                    <a:pt x="15655569" y="10668000"/>
                  </a:lnTo>
                  <a:lnTo>
                    <a:pt x="15667433" y="10795000"/>
                  </a:lnTo>
                  <a:lnTo>
                    <a:pt x="15709271" y="10795000"/>
                  </a:lnTo>
                  <a:lnTo>
                    <a:pt x="15698489" y="10668000"/>
                  </a:lnTo>
                  <a:close/>
                </a:path>
                <a:path w="18021300" h="15113000">
                  <a:moveTo>
                    <a:pt x="15854860" y="10668000"/>
                  </a:moveTo>
                  <a:lnTo>
                    <a:pt x="15835201" y="10668000"/>
                  </a:lnTo>
                  <a:lnTo>
                    <a:pt x="15828347" y="10795000"/>
                  </a:lnTo>
                  <a:lnTo>
                    <a:pt x="15844412" y="10795000"/>
                  </a:lnTo>
                  <a:lnTo>
                    <a:pt x="15854860" y="10668000"/>
                  </a:lnTo>
                  <a:close/>
                </a:path>
                <a:path w="18021300" h="15113000">
                  <a:moveTo>
                    <a:pt x="16287094" y="10668000"/>
                  </a:moveTo>
                  <a:lnTo>
                    <a:pt x="16236043" y="10668000"/>
                  </a:lnTo>
                  <a:lnTo>
                    <a:pt x="16224931" y="10795000"/>
                  </a:lnTo>
                  <a:lnTo>
                    <a:pt x="16276222" y="10795000"/>
                  </a:lnTo>
                  <a:lnTo>
                    <a:pt x="16287094" y="10668000"/>
                  </a:lnTo>
                  <a:close/>
                </a:path>
                <a:path w="18021300" h="15113000">
                  <a:moveTo>
                    <a:pt x="16345331" y="10668000"/>
                  </a:moveTo>
                  <a:lnTo>
                    <a:pt x="16324160" y="10668000"/>
                  </a:lnTo>
                  <a:lnTo>
                    <a:pt x="16327170" y="10795000"/>
                  </a:lnTo>
                  <a:lnTo>
                    <a:pt x="16427005" y="10795000"/>
                  </a:lnTo>
                  <a:lnTo>
                    <a:pt x="16416683" y="10746832"/>
                  </a:lnTo>
                  <a:lnTo>
                    <a:pt x="16345331" y="10668000"/>
                  </a:lnTo>
                  <a:close/>
                </a:path>
                <a:path w="18021300" h="15113000">
                  <a:moveTo>
                    <a:pt x="16508691" y="10668000"/>
                  </a:moveTo>
                  <a:lnTo>
                    <a:pt x="16399789" y="10668000"/>
                  </a:lnTo>
                  <a:lnTo>
                    <a:pt x="16416683" y="10746832"/>
                  </a:lnTo>
                  <a:lnTo>
                    <a:pt x="16460279" y="10795000"/>
                  </a:lnTo>
                  <a:lnTo>
                    <a:pt x="16508691" y="10795000"/>
                  </a:lnTo>
                  <a:lnTo>
                    <a:pt x="16508691" y="10668000"/>
                  </a:lnTo>
                  <a:close/>
                </a:path>
                <a:path w="18021300" h="15113000">
                  <a:moveTo>
                    <a:pt x="16982941" y="10668000"/>
                  </a:moveTo>
                  <a:lnTo>
                    <a:pt x="16959453" y="10668000"/>
                  </a:lnTo>
                  <a:lnTo>
                    <a:pt x="16937753" y="10795000"/>
                  </a:lnTo>
                  <a:lnTo>
                    <a:pt x="16976464" y="10795000"/>
                  </a:lnTo>
                  <a:lnTo>
                    <a:pt x="16982941" y="10668000"/>
                  </a:lnTo>
                  <a:close/>
                </a:path>
                <a:path w="18021300" h="15113000">
                  <a:moveTo>
                    <a:pt x="17044149" y="10668000"/>
                  </a:moveTo>
                  <a:lnTo>
                    <a:pt x="17002944" y="10668000"/>
                  </a:lnTo>
                  <a:lnTo>
                    <a:pt x="17008849" y="10795000"/>
                  </a:lnTo>
                  <a:lnTo>
                    <a:pt x="17047171" y="10795000"/>
                  </a:lnTo>
                  <a:lnTo>
                    <a:pt x="17044149" y="10668000"/>
                  </a:lnTo>
                  <a:close/>
                </a:path>
                <a:path w="18021300" h="15113000">
                  <a:moveTo>
                    <a:pt x="17114443" y="10668000"/>
                  </a:moveTo>
                  <a:lnTo>
                    <a:pt x="17071008" y="10668000"/>
                  </a:lnTo>
                  <a:lnTo>
                    <a:pt x="17083493" y="10795000"/>
                  </a:lnTo>
                  <a:lnTo>
                    <a:pt x="17126970" y="10795000"/>
                  </a:lnTo>
                  <a:lnTo>
                    <a:pt x="17114443" y="10668000"/>
                  </a:lnTo>
                  <a:close/>
                </a:path>
                <a:path w="18021300" h="15113000">
                  <a:moveTo>
                    <a:pt x="17174235" y="10668000"/>
                  </a:moveTo>
                  <a:lnTo>
                    <a:pt x="17141200" y="10668000"/>
                  </a:lnTo>
                  <a:lnTo>
                    <a:pt x="17126970" y="10795000"/>
                  </a:lnTo>
                  <a:lnTo>
                    <a:pt x="17143463" y="10795000"/>
                  </a:lnTo>
                  <a:lnTo>
                    <a:pt x="17174235" y="10668000"/>
                  </a:lnTo>
                  <a:close/>
                </a:path>
                <a:path w="18021300" h="15113000">
                  <a:moveTo>
                    <a:pt x="17727853" y="10668000"/>
                  </a:moveTo>
                  <a:lnTo>
                    <a:pt x="17567516" y="10668000"/>
                  </a:lnTo>
                  <a:lnTo>
                    <a:pt x="17685499" y="10795000"/>
                  </a:lnTo>
                  <a:lnTo>
                    <a:pt x="17688521" y="10795000"/>
                  </a:lnTo>
                  <a:lnTo>
                    <a:pt x="17727853" y="10668000"/>
                  </a:lnTo>
                  <a:close/>
                </a:path>
                <a:path w="18021300" h="15113000">
                  <a:moveTo>
                    <a:pt x="17799898" y="10668000"/>
                  </a:moveTo>
                  <a:lnTo>
                    <a:pt x="17727853" y="10668000"/>
                  </a:lnTo>
                  <a:lnTo>
                    <a:pt x="17776253" y="10795000"/>
                  </a:lnTo>
                  <a:lnTo>
                    <a:pt x="17800464" y="10795000"/>
                  </a:lnTo>
                  <a:lnTo>
                    <a:pt x="17799898" y="10668000"/>
                  </a:lnTo>
                  <a:close/>
                </a:path>
                <a:path w="18021300" h="15113000">
                  <a:moveTo>
                    <a:pt x="1503925" y="10681228"/>
                  </a:moveTo>
                  <a:lnTo>
                    <a:pt x="1467884" y="10765280"/>
                  </a:lnTo>
                  <a:lnTo>
                    <a:pt x="1475352" y="10776090"/>
                  </a:lnTo>
                  <a:lnTo>
                    <a:pt x="1511489" y="10691813"/>
                  </a:lnTo>
                  <a:lnTo>
                    <a:pt x="1503925" y="10681228"/>
                  </a:lnTo>
                  <a:close/>
                </a:path>
                <a:path w="18021300" h="15113000">
                  <a:moveTo>
                    <a:pt x="16399789" y="10668000"/>
                  </a:moveTo>
                  <a:lnTo>
                    <a:pt x="16345331" y="10668000"/>
                  </a:lnTo>
                  <a:lnTo>
                    <a:pt x="16416683" y="10746832"/>
                  </a:lnTo>
                  <a:lnTo>
                    <a:pt x="16399789" y="10668000"/>
                  </a:lnTo>
                  <a:close/>
                </a:path>
                <a:path w="18021300" h="15113000">
                  <a:moveTo>
                    <a:pt x="1521701" y="10668000"/>
                  </a:moveTo>
                  <a:lnTo>
                    <a:pt x="1511489" y="10691813"/>
                  </a:lnTo>
                  <a:lnTo>
                    <a:pt x="1548914" y="10744185"/>
                  </a:lnTo>
                  <a:lnTo>
                    <a:pt x="1521701" y="10668000"/>
                  </a:lnTo>
                  <a:close/>
                </a:path>
                <a:path w="18021300" h="15113000">
                  <a:moveTo>
                    <a:pt x="1418844" y="10668000"/>
                  </a:moveTo>
                  <a:lnTo>
                    <a:pt x="1400683" y="10668000"/>
                  </a:lnTo>
                  <a:lnTo>
                    <a:pt x="1431659" y="10712841"/>
                  </a:lnTo>
                  <a:lnTo>
                    <a:pt x="1418844" y="10668000"/>
                  </a:lnTo>
                  <a:close/>
                </a:path>
                <a:path w="18021300" h="15113000">
                  <a:moveTo>
                    <a:pt x="5400040" y="10668000"/>
                  </a:moveTo>
                  <a:lnTo>
                    <a:pt x="5387936" y="10668000"/>
                  </a:lnTo>
                  <a:lnTo>
                    <a:pt x="5417793" y="10701873"/>
                  </a:lnTo>
                  <a:lnTo>
                    <a:pt x="5400040" y="10668000"/>
                  </a:lnTo>
                  <a:close/>
                </a:path>
                <a:path w="18021300" h="15113000">
                  <a:moveTo>
                    <a:pt x="6691807" y="10668000"/>
                  </a:moveTo>
                  <a:lnTo>
                    <a:pt x="6685762" y="10668000"/>
                  </a:lnTo>
                  <a:lnTo>
                    <a:pt x="6698288" y="10686131"/>
                  </a:lnTo>
                  <a:lnTo>
                    <a:pt x="6691807" y="10668000"/>
                  </a:lnTo>
                  <a:close/>
                </a:path>
                <a:path w="18021300" h="15113000">
                  <a:moveTo>
                    <a:pt x="9236024" y="10668000"/>
                  </a:moveTo>
                  <a:lnTo>
                    <a:pt x="9236335" y="10681014"/>
                  </a:lnTo>
                  <a:lnTo>
                    <a:pt x="9237752" y="10682502"/>
                  </a:lnTo>
                  <a:lnTo>
                    <a:pt x="9236024" y="10668000"/>
                  </a:lnTo>
                  <a:close/>
                </a:path>
                <a:path w="18021300" h="15113000">
                  <a:moveTo>
                    <a:pt x="1509598" y="10668000"/>
                  </a:moveTo>
                  <a:lnTo>
                    <a:pt x="1494472" y="10668000"/>
                  </a:lnTo>
                  <a:lnTo>
                    <a:pt x="1503925" y="10681228"/>
                  </a:lnTo>
                  <a:lnTo>
                    <a:pt x="1509598" y="10668000"/>
                  </a:lnTo>
                  <a:close/>
                </a:path>
                <a:path w="18021300" h="15113000">
                  <a:moveTo>
                    <a:pt x="14387995" y="10668000"/>
                  </a:moveTo>
                  <a:lnTo>
                    <a:pt x="14375892" y="10668000"/>
                  </a:lnTo>
                  <a:lnTo>
                    <a:pt x="14385027" y="10677586"/>
                  </a:lnTo>
                  <a:lnTo>
                    <a:pt x="14387995" y="10668000"/>
                  </a:lnTo>
                  <a:close/>
                </a:path>
                <a:path w="18021300" h="15113000">
                  <a:moveTo>
                    <a:pt x="768413" y="10668000"/>
                  </a:moveTo>
                  <a:lnTo>
                    <a:pt x="759333" y="10668000"/>
                  </a:lnTo>
                  <a:lnTo>
                    <a:pt x="762684" y="10672537"/>
                  </a:lnTo>
                  <a:lnTo>
                    <a:pt x="768413" y="10668000"/>
                  </a:lnTo>
                  <a:close/>
                </a:path>
                <a:path w="18021300" h="15113000">
                  <a:moveTo>
                    <a:pt x="408128" y="10541000"/>
                  </a:moveTo>
                  <a:lnTo>
                    <a:pt x="390258" y="10541000"/>
                  </a:lnTo>
                  <a:lnTo>
                    <a:pt x="378155" y="10668000"/>
                  </a:lnTo>
                  <a:lnTo>
                    <a:pt x="396594" y="10668000"/>
                  </a:lnTo>
                  <a:lnTo>
                    <a:pt x="408128" y="10541000"/>
                  </a:lnTo>
                  <a:close/>
                </a:path>
                <a:path w="18021300" h="15113000">
                  <a:moveTo>
                    <a:pt x="459841" y="10541000"/>
                  </a:moveTo>
                  <a:lnTo>
                    <a:pt x="433602" y="10541000"/>
                  </a:lnTo>
                  <a:lnTo>
                    <a:pt x="438658" y="10668000"/>
                  </a:lnTo>
                  <a:lnTo>
                    <a:pt x="468111" y="10668000"/>
                  </a:lnTo>
                  <a:lnTo>
                    <a:pt x="459841" y="10541000"/>
                  </a:lnTo>
                  <a:close/>
                </a:path>
                <a:path w="18021300" h="15113000">
                  <a:moveTo>
                    <a:pt x="919670" y="10541000"/>
                  </a:moveTo>
                  <a:lnTo>
                    <a:pt x="886775" y="10541000"/>
                  </a:lnTo>
                  <a:lnTo>
                    <a:pt x="885310" y="10668000"/>
                  </a:lnTo>
                  <a:lnTo>
                    <a:pt x="983957" y="10668000"/>
                  </a:lnTo>
                  <a:lnTo>
                    <a:pt x="974435" y="10598472"/>
                  </a:lnTo>
                  <a:lnTo>
                    <a:pt x="919670" y="10541000"/>
                  </a:lnTo>
                  <a:close/>
                </a:path>
                <a:path w="18021300" h="15113000">
                  <a:moveTo>
                    <a:pt x="974435" y="10598472"/>
                  </a:moveTo>
                  <a:lnTo>
                    <a:pt x="983957" y="10668000"/>
                  </a:lnTo>
                  <a:lnTo>
                    <a:pt x="1040688" y="10668000"/>
                  </a:lnTo>
                  <a:lnTo>
                    <a:pt x="974435" y="10598472"/>
                  </a:lnTo>
                  <a:close/>
                </a:path>
                <a:path w="18021300" h="15113000">
                  <a:moveTo>
                    <a:pt x="1056613" y="10541000"/>
                  </a:moveTo>
                  <a:lnTo>
                    <a:pt x="966564" y="10541000"/>
                  </a:lnTo>
                  <a:lnTo>
                    <a:pt x="974435" y="10598472"/>
                  </a:lnTo>
                  <a:lnTo>
                    <a:pt x="1040688" y="10668000"/>
                  </a:lnTo>
                  <a:lnTo>
                    <a:pt x="1061859" y="10668000"/>
                  </a:lnTo>
                  <a:lnTo>
                    <a:pt x="1056613" y="10541000"/>
                  </a:lnTo>
                  <a:close/>
                </a:path>
                <a:path w="18021300" h="15113000">
                  <a:moveTo>
                    <a:pt x="1156773" y="10541000"/>
                  </a:moveTo>
                  <a:lnTo>
                    <a:pt x="1104214" y="10541000"/>
                  </a:lnTo>
                  <a:lnTo>
                    <a:pt x="1101191" y="10668000"/>
                  </a:lnTo>
                  <a:lnTo>
                    <a:pt x="1143395" y="10668000"/>
                  </a:lnTo>
                  <a:lnTo>
                    <a:pt x="1156773" y="10541000"/>
                  </a:lnTo>
                  <a:close/>
                </a:path>
                <a:path w="18021300" h="15113000">
                  <a:moveTo>
                    <a:pt x="1609420" y="10541000"/>
                  </a:moveTo>
                  <a:lnTo>
                    <a:pt x="1594307" y="10541000"/>
                  </a:lnTo>
                  <a:lnTo>
                    <a:pt x="1651774" y="10668000"/>
                  </a:lnTo>
                  <a:lnTo>
                    <a:pt x="1669935" y="10668000"/>
                  </a:lnTo>
                  <a:lnTo>
                    <a:pt x="1609420" y="10541000"/>
                  </a:lnTo>
                  <a:close/>
                </a:path>
                <a:path w="18021300" h="15113000">
                  <a:moveTo>
                    <a:pt x="1709254" y="10541000"/>
                  </a:moveTo>
                  <a:lnTo>
                    <a:pt x="1660711" y="10541000"/>
                  </a:lnTo>
                  <a:lnTo>
                    <a:pt x="1679003" y="10668000"/>
                  </a:lnTo>
                  <a:lnTo>
                    <a:pt x="1715312" y="10668000"/>
                  </a:lnTo>
                  <a:lnTo>
                    <a:pt x="1709254" y="10541000"/>
                  </a:lnTo>
                  <a:close/>
                </a:path>
                <a:path w="18021300" h="15113000">
                  <a:moveTo>
                    <a:pt x="1805262" y="10541000"/>
                  </a:moveTo>
                  <a:lnTo>
                    <a:pt x="1772793" y="10541000"/>
                  </a:lnTo>
                  <a:lnTo>
                    <a:pt x="1757426" y="10668000"/>
                  </a:lnTo>
                  <a:lnTo>
                    <a:pt x="1798126" y="10668000"/>
                  </a:lnTo>
                  <a:lnTo>
                    <a:pt x="1805262" y="10541000"/>
                  </a:lnTo>
                  <a:close/>
                </a:path>
                <a:path w="18021300" h="15113000">
                  <a:moveTo>
                    <a:pt x="2235078" y="10541000"/>
                  </a:moveTo>
                  <a:lnTo>
                    <a:pt x="2217781" y="10541000"/>
                  </a:lnTo>
                  <a:lnTo>
                    <a:pt x="2227329" y="10668000"/>
                  </a:lnTo>
                  <a:lnTo>
                    <a:pt x="2247747" y="10668000"/>
                  </a:lnTo>
                  <a:lnTo>
                    <a:pt x="2235078" y="10541000"/>
                  </a:lnTo>
                  <a:close/>
                </a:path>
                <a:path w="18021300" h="15113000">
                  <a:moveTo>
                    <a:pt x="2277999" y="10541000"/>
                  </a:moveTo>
                  <a:lnTo>
                    <a:pt x="2248883" y="10541000"/>
                  </a:lnTo>
                  <a:lnTo>
                    <a:pt x="2247747" y="10668000"/>
                  </a:lnTo>
                  <a:lnTo>
                    <a:pt x="2264526" y="10668000"/>
                  </a:lnTo>
                  <a:lnTo>
                    <a:pt x="2277999" y="10541000"/>
                  </a:lnTo>
                  <a:close/>
                </a:path>
                <a:path w="18021300" h="15113000">
                  <a:moveTo>
                    <a:pt x="2356662" y="10541000"/>
                  </a:moveTo>
                  <a:lnTo>
                    <a:pt x="2335479" y="10541000"/>
                  </a:lnTo>
                  <a:lnTo>
                    <a:pt x="2341537" y="10668000"/>
                  </a:lnTo>
                  <a:lnTo>
                    <a:pt x="2375003" y="10668000"/>
                  </a:lnTo>
                  <a:lnTo>
                    <a:pt x="2356662" y="10541000"/>
                  </a:lnTo>
                  <a:close/>
                </a:path>
                <a:path w="18021300" h="15113000">
                  <a:moveTo>
                    <a:pt x="2468220" y="10664139"/>
                  </a:moveTo>
                  <a:lnTo>
                    <a:pt x="2468587" y="10668000"/>
                  </a:lnTo>
                  <a:lnTo>
                    <a:pt x="2471623" y="10668000"/>
                  </a:lnTo>
                  <a:lnTo>
                    <a:pt x="2468220" y="10664139"/>
                  </a:lnTo>
                  <a:close/>
                </a:path>
                <a:path w="18021300" h="15113000">
                  <a:moveTo>
                    <a:pt x="2895155" y="10541000"/>
                  </a:moveTo>
                  <a:lnTo>
                    <a:pt x="2813469" y="10541000"/>
                  </a:lnTo>
                  <a:lnTo>
                    <a:pt x="2798677" y="10668000"/>
                  </a:lnTo>
                  <a:lnTo>
                    <a:pt x="2949600" y="10668000"/>
                  </a:lnTo>
                  <a:lnTo>
                    <a:pt x="2924951" y="10573920"/>
                  </a:lnTo>
                  <a:lnTo>
                    <a:pt x="2895155" y="10541000"/>
                  </a:lnTo>
                  <a:close/>
                </a:path>
                <a:path w="18021300" h="15113000">
                  <a:moveTo>
                    <a:pt x="3010103" y="10541000"/>
                  </a:moveTo>
                  <a:lnTo>
                    <a:pt x="2916326" y="10541000"/>
                  </a:lnTo>
                  <a:lnTo>
                    <a:pt x="2924951" y="10573920"/>
                  </a:lnTo>
                  <a:lnTo>
                    <a:pt x="3010103" y="10668000"/>
                  </a:lnTo>
                  <a:lnTo>
                    <a:pt x="3058515" y="10668000"/>
                  </a:lnTo>
                  <a:lnTo>
                    <a:pt x="3010103" y="10541000"/>
                  </a:lnTo>
                  <a:close/>
                </a:path>
                <a:path w="18021300" h="15113000">
                  <a:moveTo>
                    <a:pt x="3579652" y="10541000"/>
                  </a:moveTo>
                  <a:lnTo>
                    <a:pt x="3554653" y="10541000"/>
                  </a:lnTo>
                  <a:lnTo>
                    <a:pt x="3566756" y="10668000"/>
                  </a:lnTo>
                  <a:lnTo>
                    <a:pt x="3572802" y="10668000"/>
                  </a:lnTo>
                  <a:lnTo>
                    <a:pt x="3579652" y="10541000"/>
                  </a:lnTo>
                  <a:close/>
                </a:path>
                <a:path w="18021300" h="15113000">
                  <a:moveTo>
                    <a:pt x="3657511" y="10541000"/>
                  </a:moveTo>
                  <a:lnTo>
                    <a:pt x="3648430" y="10541000"/>
                  </a:lnTo>
                  <a:lnTo>
                    <a:pt x="3615156" y="10668000"/>
                  </a:lnTo>
                  <a:lnTo>
                    <a:pt x="3627259" y="10668000"/>
                  </a:lnTo>
                  <a:lnTo>
                    <a:pt x="3657511" y="10541000"/>
                  </a:lnTo>
                  <a:close/>
                </a:path>
                <a:path w="18021300" h="15113000">
                  <a:moveTo>
                    <a:pt x="3708933" y="10541000"/>
                  </a:moveTo>
                  <a:lnTo>
                    <a:pt x="3657511" y="10541000"/>
                  </a:lnTo>
                  <a:lnTo>
                    <a:pt x="3693807" y="10668000"/>
                  </a:lnTo>
                  <a:lnTo>
                    <a:pt x="3715741" y="10668000"/>
                  </a:lnTo>
                  <a:lnTo>
                    <a:pt x="3708933" y="10541000"/>
                  </a:lnTo>
                  <a:close/>
                </a:path>
                <a:path w="18021300" h="15113000">
                  <a:moveTo>
                    <a:pt x="4153649" y="10541000"/>
                  </a:moveTo>
                  <a:lnTo>
                    <a:pt x="4150626" y="10541000"/>
                  </a:lnTo>
                  <a:lnTo>
                    <a:pt x="4114317" y="10668000"/>
                  </a:lnTo>
                  <a:lnTo>
                    <a:pt x="4202049" y="10668000"/>
                  </a:lnTo>
                  <a:lnTo>
                    <a:pt x="4153649" y="10541000"/>
                  </a:lnTo>
                  <a:close/>
                </a:path>
                <a:path w="18021300" h="15113000">
                  <a:moveTo>
                    <a:pt x="4239708" y="10546399"/>
                  </a:moveTo>
                  <a:lnTo>
                    <a:pt x="4202049" y="10668000"/>
                  </a:lnTo>
                  <a:lnTo>
                    <a:pt x="4338180" y="10668000"/>
                  </a:lnTo>
                  <a:lnTo>
                    <a:pt x="4239708" y="10546399"/>
                  </a:lnTo>
                  <a:close/>
                </a:path>
                <a:path w="18021300" h="15113000">
                  <a:moveTo>
                    <a:pt x="4431969" y="10541000"/>
                  </a:moveTo>
                  <a:lnTo>
                    <a:pt x="4383557" y="10541000"/>
                  </a:lnTo>
                  <a:lnTo>
                    <a:pt x="4383557" y="10668000"/>
                  </a:lnTo>
                  <a:lnTo>
                    <a:pt x="4386592" y="10668000"/>
                  </a:lnTo>
                  <a:lnTo>
                    <a:pt x="4431969" y="10541000"/>
                  </a:lnTo>
                  <a:close/>
                </a:path>
                <a:path w="18021300" h="15113000">
                  <a:moveTo>
                    <a:pt x="5518828" y="10541000"/>
                  </a:moveTo>
                  <a:lnTo>
                    <a:pt x="5493816" y="10541000"/>
                  </a:lnTo>
                  <a:lnTo>
                    <a:pt x="5505919" y="10668000"/>
                  </a:lnTo>
                  <a:lnTo>
                    <a:pt x="5511977" y="10668000"/>
                  </a:lnTo>
                  <a:lnTo>
                    <a:pt x="5518828" y="10541000"/>
                  </a:lnTo>
                  <a:close/>
                </a:path>
                <a:path w="18021300" h="15113000">
                  <a:moveTo>
                    <a:pt x="5596674" y="10541000"/>
                  </a:moveTo>
                  <a:lnTo>
                    <a:pt x="5587606" y="10541000"/>
                  </a:lnTo>
                  <a:lnTo>
                    <a:pt x="5554332" y="10668000"/>
                  </a:lnTo>
                  <a:lnTo>
                    <a:pt x="5566435" y="10668000"/>
                  </a:lnTo>
                  <a:lnTo>
                    <a:pt x="5596674" y="10541000"/>
                  </a:lnTo>
                  <a:close/>
                </a:path>
                <a:path w="18021300" h="15113000">
                  <a:moveTo>
                    <a:pt x="5648109" y="10541000"/>
                  </a:moveTo>
                  <a:lnTo>
                    <a:pt x="5596674" y="10541000"/>
                  </a:lnTo>
                  <a:lnTo>
                    <a:pt x="5632983" y="10668000"/>
                  </a:lnTo>
                  <a:lnTo>
                    <a:pt x="5654917" y="10668000"/>
                  </a:lnTo>
                  <a:lnTo>
                    <a:pt x="5648109" y="10541000"/>
                  </a:lnTo>
                  <a:close/>
                </a:path>
                <a:path w="18021300" h="15113000">
                  <a:moveTo>
                    <a:pt x="6153340" y="10642621"/>
                  </a:moveTo>
                  <a:lnTo>
                    <a:pt x="6165430" y="10668000"/>
                  </a:lnTo>
                  <a:lnTo>
                    <a:pt x="6168440" y="10668000"/>
                  </a:lnTo>
                  <a:lnTo>
                    <a:pt x="6167432" y="10657411"/>
                  </a:lnTo>
                  <a:lnTo>
                    <a:pt x="6153340" y="10642621"/>
                  </a:lnTo>
                  <a:close/>
                </a:path>
                <a:path w="18021300" h="15113000">
                  <a:moveTo>
                    <a:pt x="6189624" y="10541000"/>
                  </a:moveTo>
                  <a:lnTo>
                    <a:pt x="6156350" y="10541000"/>
                  </a:lnTo>
                  <a:lnTo>
                    <a:pt x="6167432" y="10657411"/>
                  </a:lnTo>
                  <a:lnTo>
                    <a:pt x="6177521" y="10668000"/>
                  </a:lnTo>
                  <a:lnTo>
                    <a:pt x="6216853" y="10668000"/>
                  </a:lnTo>
                  <a:lnTo>
                    <a:pt x="6203456" y="10555517"/>
                  </a:lnTo>
                  <a:lnTo>
                    <a:pt x="6189624" y="10541000"/>
                  </a:lnTo>
                  <a:close/>
                </a:path>
                <a:path w="18021300" h="15113000">
                  <a:moveTo>
                    <a:pt x="6219882" y="10572756"/>
                  </a:moveTo>
                  <a:lnTo>
                    <a:pt x="6265265" y="10668000"/>
                  </a:lnTo>
                  <a:lnTo>
                    <a:pt x="6310630" y="10668000"/>
                  </a:lnTo>
                  <a:lnTo>
                    <a:pt x="6219882" y="10572756"/>
                  </a:lnTo>
                  <a:close/>
                </a:path>
                <a:path w="18021300" h="15113000">
                  <a:moveTo>
                    <a:pt x="6779552" y="10541000"/>
                  </a:moveTo>
                  <a:lnTo>
                    <a:pt x="6773494" y="10541000"/>
                  </a:lnTo>
                  <a:lnTo>
                    <a:pt x="6761391" y="10668000"/>
                  </a:lnTo>
                  <a:lnTo>
                    <a:pt x="6867283" y="10668000"/>
                  </a:lnTo>
                  <a:lnTo>
                    <a:pt x="6862059" y="10656458"/>
                  </a:lnTo>
                  <a:lnTo>
                    <a:pt x="6779552" y="10541000"/>
                  </a:lnTo>
                  <a:close/>
                </a:path>
                <a:path w="18021300" h="15113000">
                  <a:moveTo>
                    <a:pt x="6862059" y="10656458"/>
                  </a:moveTo>
                  <a:lnTo>
                    <a:pt x="6867283" y="10668000"/>
                  </a:lnTo>
                  <a:lnTo>
                    <a:pt x="6870306" y="10668000"/>
                  </a:lnTo>
                  <a:lnTo>
                    <a:pt x="6862059" y="10656458"/>
                  </a:lnTo>
                  <a:close/>
                </a:path>
                <a:path w="18021300" h="15113000">
                  <a:moveTo>
                    <a:pt x="6824929" y="10541000"/>
                  </a:moveTo>
                  <a:lnTo>
                    <a:pt x="6809790" y="10541000"/>
                  </a:lnTo>
                  <a:lnTo>
                    <a:pt x="6862059" y="10656458"/>
                  </a:lnTo>
                  <a:lnTo>
                    <a:pt x="6870306" y="10668000"/>
                  </a:lnTo>
                  <a:lnTo>
                    <a:pt x="6885432" y="10668000"/>
                  </a:lnTo>
                  <a:lnTo>
                    <a:pt x="6824929" y="10541000"/>
                  </a:lnTo>
                  <a:close/>
                </a:path>
                <a:path w="18021300" h="15113000">
                  <a:moveTo>
                    <a:pt x="6972030" y="10541000"/>
                  </a:moveTo>
                  <a:lnTo>
                    <a:pt x="6948958" y="10541000"/>
                  </a:lnTo>
                  <a:lnTo>
                    <a:pt x="6946217" y="10668000"/>
                  </a:lnTo>
                  <a:lnTo>
                    <a:pt x="6966498" y="10668000"/>
                  </a:lnTo>
                  <a:lnTo>
                    <a:pt x="6972030" y="10541000"/>
                  </a:lnTo>
                  <a:close/>
                </a:path>
                <a:path w="18021300" h="15113000">
                  <a:moveTo>
                    <a:pt x="7364364" y="10541000"/>
                  </a:moveTo>
                  <a:lnTo>
                    <a:pt x="7343469" y="10541000"/>
                  </a:lnTo>
                  <a:lnTo>
                    <a:pt x="7332408" y="10668000"/>
                  </a:lnTo>
                  <a:lnTo>
                    <a:pt x="7357368" y="10668000"/>
                  </a:lnTo>
                  <a:lnTo>
                    <a:pt x="7364364" y="10541000"/>
                  </a:lnTo>
                  <a:close/>
                </a:path>
                <a:path w="18021300" h="15113000">
                  <a:moveTo>
                    <a:pt x="7517137" y="10541000"/>
                  </a:moveTo>
                  <a:lnTo>
                    <a:pt x="7482532" y="10541000"/>
                  </a:lnTo>
                  <a:lnTo>
                    <a:pt x="7492978" y="10668000"/>
                  </a:lnTo>
                  <a:lnTo>
                    <a:pt x="7526782" y="10668000"/>
                  </a:lnTo>
                  <a:lnTo>
                    <a:pt x="7517137" y="10541000"/>
                  </a:lnTo>
                  <a:close/>
                </a:path>
                <a:path w="18021300" h="15113000">
                  <a:moveTo>
                    <a:pt x="7638719" y="10541000"/>
                  </a:moveTo>
                  <a:lnTo>
                    <a:pt x="7557033" y="10541000"/>
                  </a:lnTo>
                  <a:lnTo>
                    <a:pt x="7575753" y="10668000"/>
                  </a:lnTo>
                  <a:lnTo>
                    <a:pt x="7616592" y="10668000"/>
                  </a:lnTo>
                  <a:lnTo>
                    <a:pt x="7638719" y="10541000"/>
                  </a:lnTo>
                  <a:close/>
                </a:path>
                <a:path w="18021300" h="15113000">
                  <a:moveTo>
                    <a:pt x="8016862" y="10541000"/>
                  </a:moveTo>
                  <a:lnTo>
                    <a:pt x="8013839" y="10541000"/>
                  </a:lnTo>
                  <a:lnTo>
                    <a:pt x="7968462" y="10668000"/>
                  </a:lnTo>
                  <a:lnTo>
                    <a:pt x="8028965" y="10668000"/>
                  </a:lnTo>
                  <a:lnTo>
                    <a:pt x="8016862" y="10541000"/>
                  </a:lnTo>
                  <a:close/>
                </a:path>
                <a:path w="18021300" h="15113000">
                  <a:moveTo>
                    <a:pt x="8162074" y="10541000"/>
                  </a:moveTo>
                  <a:lnTo>
                    <a:pt x="8116458" y="10541000"/>
                  </a:lnTo>
                  <a:lnTo>
                    <a:pt x="8111023" y="10668000"/>
                  </a:lnTo>
                  <a:lnTo>
                    <a:pt x="8155266" y="10668000"/>
                  </a:lnTo>
                  <a:lnTo>
                    <a:pt x="8162074" y="10541000"/>
                  </a:lnTo>
                  <a:close/>
                </a:path>
                <a:path w="18021300" h="15113000">
                  <a:moveTo>
                    <a:pt x="8270986" y="10541000"/>
                  </a:moveTo>
                  <a:lnTo>
                    <a:pt x="8192325" y="10541000"/>
                  </a:lnTo>
                  <a:lnTo>
                    <a:pt x="8219554" y="10668000"/>
                  </a:lnTo>
                  <a:lnTo>
                    <a:pt x="8255478" y="10668000"/>
                  </a:lnTo>
                  <a:lnTo>
                    <a:pt x="8270986" y="10541000"/>
                  </a:lnTo>
                  <a:close/>
                </a:path>
                <a:path w="18021300" h="15113000">
                  <a:moveTo>
                    <a:pt x="8753086" y="10541000"/>
                  </a:moveTo>
                  <a:lnTo>
                    <a:pt x="8732332" y="10541000"/>
                  </a:lnTo>
                  <a:lnTo>
                    <a:pt x="8726942" y="10668000"/>
                  </a:lnTo>
                  <a:lnTo>
                    <a:pt x="8750106" y="10668000"/>
                  </a:lnTo>
                  <a:lnTo>
                    <a:pt x="8753086" y="10541000"/>
                  </a:lnTo>
                  <a:close/>
                </a:path>
                <a:path w="18021300" h="15113000">
                  <a:moveTo>
                    <a:pt x="8861757" y="10541000"/>
                  </a:moveTo>
                  <a:lnTo>
                    <a:pt x="8815146" y="10541000"/>
                  </a:lnTo>
                  <a:lnTo>
                    <a:pt x="8806495" y="10668000"/>
                  </a:lnTo>
                  <a:lnTo>
                    <a:pt x="8869984" y="10668000"/>
                  </a:lnTo>
                  <a:lnTo>
                    <a:pt x="8861757" y="10541000"/>
                  </a:lnTo>
                  <a:close/>
                </a:path>
                <a:path w="18021300" h="15113000">
                  <a:moveTo>
                    <a:pt x="9396361" y="10541000"/>
                  </a:moveTo>
                  <a:lnTo>
                    <a:pt x="9305620" y="10541000"/>
                  </a:lnTo>
                  <a:lnTo>
                    <a:pt x="9284581" y="10668000"/>
                  </a:lnTo>
                  <a:lnTo>
                    <a:pt x="9444776" y="10668000"/>
                  </a:lnTo>
                  <a:lnTo>
                    <a:pt x="9426827" y="10573791"/>
                  </a:lnTo>
                  <a:lnTo>
                    <a:pt x="9396361" y="10541000"/>
                  </a:lnTo>
                  <a:close/>
                </a:path>
                <a:path w="18021300" h="15113000">
                  <a:moveTo>
                    <a:pt x="9517380" y="10541000"/>
                  </a:moveTo>
                  <a:lnTo>
                    <a:pt x="9420580" y="10541000"/>
                  </a:lnTo>
                  <a:lnTo>
                    <a:pt x="9426827" y="10573791"/>
                  </a:lnTo>
                  <a:lnTo>
                    <a:pt x="9514357" y="10668000"/>
                  </a:lnTo>
                  <a:lnTo>
                    <a:pt x="9562757" y="10668000"/>
                  </a:lnTo>
                  <a:lnTo>
                    <a:pt x="9517380" y="10541000"/>
                  </a:lnTo>
                  <a:close/>
                </a:path>
                <a:path w="18021300" h="15113000">
                  <a:moveTo>
                    <a:pt x="10588307" y="10541000"/>
                  </a:moveTo>
                  <a:lnTo>
                    <a:pt x="10570159" y="10541000"/>
                  </a:lnTo>
                  <a:lnTo>
                    <a:pt x="10555033" y="10668000"/>
                  </a:lnTo>
                  <a:lnTo>
                    <a:pt x="10588307" y="10668000"/>
                  </a:lnTo>
                  <a:lnTo>
                    <a:pt x="10588307" y="10541000"/>
                  </a:lnTo>
                  <a:close/>
                </a:path>
                <a:path w="18021300" h="15113000">
                  <a:moveTo>
                    <a:pt x="10690180" y="10541000"/>
                  </a:moveTo>
                  <a:lnTo>
                    <a:pt x="10676891" y="10541000"/>
                  </a:lnTo>
                  <a:lnTo>
                    <a:pt x="10669993" y="10668000"/>
                  </a:lnTo>
                  <a:lnTo>
                    <a:pt x="10685119" y="10668000"/>
                  </a:lnTo>
                  <a:lnTo>
                    <a:pt x="10690180" y="10541000"/>
                  </a:lnTo>
                  <a:close/>
                </a:path>
                <a:path w="18021300" h="15113000">
                  <a:moveTo>
                    <a:pt x="10794022" y="10541000"/>
                  </a:moveTo>
                  <a:lnTo>
                    <a:pt x="10772851" y="10541000"/>
                  </a:lnTo>
                  <a:lnTo>
                    <a:pt x="10788687" y="10668000"/>
                  </a:lnTo>
                  <a:lnTo>
                    <a:pt x="10812457" y="10668000"/>
                  </a:lnTo>
                  <a:lnTo>
                    <a:pt x="10794022" y="10541000"/>
                  </a:lnTo>
                  <a:close/>
                </a:path>
                <a:path w="18021300" h="15113000">
                  <a:moveTo>
                    <a:pt x="11314690" y="10545531"/>
                  </a:moveTo>
                  <a:lnTo>
                    <a:pt x="11160074" y="10668000"/>
                  </a:lnTo>
                  <a:lnTo>
                    <a:pt x="11405120" y="10668000"/>
                  </a:lnTo>
                  <a:lnTo>
                    <a:pt x="11314690" y="10545531"/>
                  </a:lnTo>
                  <a:close/>
                </a:path>
                <a:path w="18021300" h="15113000">
                  <a:moveTo>
                    <a:pt x="11495887" y="10541000"/>
                  </a:moveTo>
                  <a:lnTo>
                    <a:pt x="11335550" y="10541000"/>
                  </a:lnTo>
                  <a:lnTo>
                    <a:pt x="11456555" y="10668000"/>
                  </a:lnTo>
                  <a:lnTo>
                    <a:pt x="11496973" y="10668000"/>
                  </a:lnTo>
                  <a:lnTo>
                    <a:pt x="11495887" y="10541000"/>
                  </a:lnTo>
                  <a:close/>
                </a:path>
                <a:path w="18021300" h="15113000">
                  <a:moveTo>
                    <a:pt x="11998774" y="10585810"/>
                  </a:moveTo>
                  <a:lnTo>
                    <a:pt x="12022264" y="10668000"/>
                  </a:lnTo>
                  <a:lnTo>
                    <a:pt x="12035013" y="10638269"/>
                  </a:lnTo>
                  <a:lnTo>
                    <a:pt x="11998774" y="10585810"/>
                  </a:lnTo>
                  <a:close/>
                </a:path>
                <a:path w="18021300" h="15113000">
                  <a:moveTo>
                    <a:pt x="12042480" y="10649079"/>
                  </a:moveTo>
                  <a:lnTo>
                    <a:pt x="12034367" y="10668000"/>
                  </a:lnTo>
                  <a:lnTo>
                    <a:pt x="12055551" y="10668000"/>
                  </a:lnTo>
                  <a:lnTo>
                    <a:pt x="12042480" y="10649079"/>
                  </a:lnTo>
                  <a:close/>
                </a:path>
                <a:path w="18021300" h="15113000">
                  <a:moveTo>
                    <a:pt x="12116069" y="10617228"/>
                  </a:moveTo>
                  <a:lnTo>
                    <a:pt x="12134215" y="10668000"/>
                  </a:lnTo>
                  <a:lnTo>
                    <a:pt x="12152350" y="10668000"/>
                  </a:lnTo>
                  <a:lnTo>
                    <a:pt x="12116069" y="10617228"/>
                  </a:lnTo>
                  <a:close/>
                </a:path>
                <a:path w="18021300" h="15113000">
                  <a:moveTo>
                    <a:pt x="12668913" y="10541000"/>
                  </a:moveTo>
                  <a:lnTo>
                    <a:pt x="12626658" y="10541000"/>
                  </a:lnTo>
                  <a:lnTo>
                    <a:pt x="12638660" y="10668000"/>
                  </a:lnTo>
                  <a:lnTo>
                    <a:pt x="12680826" y="10668000"/>
                  </a:lnTo>
                  <a:lnTo>
                    <a:pt x="12668913" y="10541000"/>
                  </a:lnTo>
                  <a:close/>
                </a:path>
                <a:path w="18021300" h="15113000">
                  <a:moveTo>
                    <a:pt x="12814501" y="10541000"/>
                  </a:moveTo>
                  <a:lnTo>
                    <a:pt x="12787987" y="10541000"/>
                  </a:lnTo>
                  <a:lnTo>
                    <a:pt x="12769507" y="10668000"/>
                  </a:lnTo>
                  <a:lnTo>
                    <a:pt x="12804058" y="10668000"/>
                  </a:lnTo>
                  <a:lnTo>
                    <a:pt x="12814501" y="10541000"/>
                  </a:lnTo>
                  <a:close/>
                </a:path>
                <a:path w="18021300" h="15113000">
                  <a:moveTo>
                    <a:pt x="13298919" y="10541000"/>
                  </a:moveTo>
                  <a:lnTo>
                    <a:pt x="13250519" y="10541000"/>
                  </a:lnTo>
                  <a:lnTo>
                    <a:pt x="13259587" y="10668000"/>
                  </a:lnTo>
                  <a:lnTo>
                    <a:pt x="13311022" y="10668000"/>
                  </a:lnTo>
                  <a:lnTo>
                    <a:pt x="13298919" y="10541000"/>
                  </a:lnTo>
                  <a:close/>
                </a:path>
                <a:path w="18021300" h="15113000">
                  <a:moveTo>
                    <a:pt x="13928166" y="10541000"/>
                  </a:moveTo>
                  <a:lnTo>
                    <a:pt x="13919098" y="10541000"/>
                  </a:lnTo>
                  <a:lnTo>
                    <a:pt x="13897401" y="10668000"/>
                  </a:lnTo>
                  <a:lnTo>
                    <a:pt x="13913465" y="10668000"/>
                  </a:lnTo>
                  <a:lnTo>
                    <a:pt x="13928166" y="10541000"/>
                  </a:lnTo>
                  <a:close/>
                </a:path>
                <a:path w="18021300" h="15113000">
                  <a:moveTo>
                    <a:pt x="14012862" y="10541000"/>
                  </a:moveTo>
                  <a:lnTo>
                    <a:pt x="13976565" y="10541000"/>
                  </a:lnTo>
                  <a:lnTo>
                    <a:pt x="13994726" y="10668000"/>
                  </a:lnTo>
                  <a:lnTo>
                    <a:pt x="14030311" y="10668000"/>
                  </a:lnTo>
                  <a:lnTo>
                    <a:pt x="14012862" y="10541000"/>
                  </a:lnTo>
                  <a:close/>
                </a:path>
                <a:path w="18021300" h="15113000">
                  <a:moveTo>
                    <a:pt x="14130858" y="10541000"/>
                  </a:moveTo>
                  <a:lnTo>
                    <a:pt x="14040104" y="10541000"/>
                  </a:lnTo>
                  <a:lnTo>
                    <a:pt x="14057259" y="10668000"/>
                  </a:lnTo>
                  <a:lnTo>
                    <a:pt x="14101786" y="10668000"/>
                  </a:lnTo>
                  <a:lnTo>
                    <a:pt x="14130858" y="10541000"/>
                  </a:lnTo>
                  <a:close/>
                </a:path>
                <a:path w="18021300" h="15113000">
                  <a:moveTo>
                    <a:pt x="14509013" y="10541000"/>
                  </a:moveTo>
                  <a:lnTo>
                    <a:pt x="14487842" y="10541000"/>
                  </a:lnTo>
                  <a:lnTo>
                    <a:pt x="14480418" y="10668000"/>
                  </a:lnTo>
                  <a:lnTo>
                    <a:pt x="14561954" y="10668000"/>
                  </a:lnTo>
                  <a:lnTo>
                    <a:pt x="14555428" y="10589714"/>
                  </a:lnTo>
                  <a:lnTo>
                    <a:pt x="14509013" y="10541000"/>
                  </a:lnTo>
                  <a:close/>
                </a:path>
                <a:path w="18021300" h="15113000">
                  <a:moveTo>
                    <a:pt x="14555428" y="10589714"/>
                  </a:moveTo>
                  <a:lnTo>
                    <a:pt x="14561954" y="10668000"/>
                  </a:lnTo>
                  <a:lnTo>
                    <a:pt x="14630019" y="10668000"/>
                  </a:lnTo>
                  <a:lnTo>
                    <a:pt x="14555428" y="10589714"/>
                  </a:lnTo>
                  <a:close/>
                </a:path>
                <a:path w="18021300" h="15113000">
                  <a:moveTo>
                    <a:pt x="14639848" y="10541000"/>
                  </a:moveTo>
                  <a:lnTo>
                    <a:pt x="14551367" y="10541000"/>
                  </a:lnTo>
                  <a:lnTo>
                    <a:pt x="14555428" y="10589714"/>
                  </a:lnTo>
                  <a:lnTo>
                    <a:pt x="14630019" y="10668000"/>
                  </a:lnTo>
                  <a:lnTo>
                    <a:pt x="14650248" y="10668000"/>
                  </a:lnTo>
                  <a:lnTo>
                    <a:pt x="14639848" y="10541000"/>
                  </a:lnTo>
                  <a:close/>
                </a:path>
                <a:path w="18021300" h="15113000">
                  <a:moveTo>
                    <a:pt x="14752166" y="10541000"/>
                  </a:moveTo>
                  <a:lnTo>
                    <a:pt x="14708670" y="10541000"/>
                  </a:lnTo>
                  <a:lnTo>
                    <a:pt x="14708670" y="10668000"/>
                  </a:lnTo>
                  <a:lnTo>
                    <a:pt x="14738785" y="10668000"/>
                  </a:lnTo>
                  <a:lnTo>
                    <a:pt x="14752166" y="10541000"/>
                  </a:lnTo>
                  <a:close/>
                </a:path>
                <a:path w="18021300" h="15113000">
                  <a:moveTo>
                    <a:pt x="15833494" y="10541000"/>
                  </a:moveTo>
                  <a:lnTo>
                    <a:pt x="15812884" y="10541000"/>
                  </a:lnTo>
                  <a:lnTo>
                    <a:pt x="15816192" y="10668000"/>
                  </a:lnTo>
                  <a:lnTo>
                    <a:pt x="15846158" y="10668000"/>
                  </a:lnTo>
                  <a:lnTo>
                    <a:pt x="15833494" y="10541000"/>
                  </a:lnTo>
                  <a:close/>
                </a:path>
                <a:path w="18021300" h="15113000">
                  <a:moveTo>
                    <a:pt x="15876422" y="10541000"/>
                  </a:moveTo>
                  <a:lnTo>
                    <a:pt x="15850695" y="10541000"/>
                  </a:lnTo>
                  <a:lnTo>
                    <a:pt x="15847292" y="10668000"/>
                  </a:lnTo>
                  <a:lnTo>
                    <a:pt x="15862895" y="10668000"/>
                  </a:lnTo>
                  <a:lnTo>
                    <a:pt x="15876422" y="10541000"/>
                  </a:lnTo>
                  <a:close/>
                </a:path>
                <a:path w="18021300" h="15113000">
                  <a:moveTo>
                    <a:pt x="15955073" y="10541000"/>
                  </a:moveTo>
                  <a:lnTo>
                    <a:pt x="15913428" y="10541000"/>
                  </a:lnTo>
                  <a:lnTo>
                    <a:pt x="15924822" y="10668000"/>
                  </a:lnTo>
                  <a:lnTo>
                    <a:pt x="15972186" y="10668000"/>
                  </a:lnTo>
                  <a:lnTo>
                    <a:pt x="15955073" y="10541000"/>
                  </a:lnTo>
                  <a:close/>
                </a:path>
                <a:path w="18021300" h="15113000">
                  <a:moveTo>
                    <a:pt x="16066654" y="10667595"/>
                  </a:moveTo>
                  <a:lnTo>
                    <a:pt x="16066628" y="10668000"/>
                  </a:lnTo>
                  <a:lnTo>
                    <a:pt x="16067011" y="10668000"/>
                  </a:lnTo>
                  <a:lnTo>
                    <a:pt x="16066654" y="10667595"/>
                  </a:lnTo>
                  <a:close/>
                </a:path>
                <a:path w="18021300" h="15113000">
                  <a:moveTo>
                    <a:pt x="16487508" y="10541000"/>
                  </a:moveTo>
                  <a:lnTo>
                    <a:pt x="16433063" y="10541000"/>
                  </a:lnTo>
                  <a:lnTo>
                    <a:pt x="16442143" y="10668000"/>
                  </a:lnTo>
                  <a:lnTo>
                    <a:pt x="16493553" y="10668000"/>
                  </a:lnTo>
                  <a:lnTo>
                    <a:pt x="16487508" y="10541000"/>
                  </a:lnTo>
                  <a:close/>
                </a:path>
                <a:path w="18021300" h="15113000">
                  <a:moveTo>
                    <a:pt x="16584320" y="10541000"/>
                  </a:moveTo>
                  <a:lnTo>
                    <a:pt x="16535908" y="10541000"/>
                  </a:lnTo>
                  <a:lnTo>
                    <a:pt x="16629697" y="10668000"/>
                  </a:lnTo>
                  <a:lnTo>
                    <a:pt x="16678109" y="10668000"/>
                  </a:lnTo>
                  <a:lnTo>
                    <a:pt x="16584320" y="10541000"/>
                  </a:lnTo>
                  <a:close/>
                </a:path>
                <a:path w="18021300" h="15113000">
                  <a:moveTo>
                    <a:pt x="17182177" y="10541000"/>
                  </a:moveTo>
                  <a:lnTo>
                    <a:pt x="17159164" y="10541000"/>
                  </a:lnTo>
                  <a:lnTo>
                    <a:pt x="17150041" y="10668000"/>
                  </a:lnTo>
                  <a:lnTo>
                    <a:pt x="17175040" y="10668000"/>
                  </a:lnTo>
                  <a:lnTo>
                    <a:pt x="17182177" y="10541000"/>
                  </a:lnTo>
                  <a:close/>
                </a:path>
                <a:path w="18021300" h="15113000">
                  <a:moveTo>
                    <a:pt x="17252886" y="10541000"/>
                  </a:moveTo>
                  <a:lnTo>
                    <a:pt x="17243831" y="10541000"/>
                  </a:lnTo>
                  <a:lnTo>
                    <a:pt x="17210544" y="10668000"/>
                  </a:lnTo>
                  <a:lnTo>
                    <a:pt x="17222647" y="10668000"/>
                  </a:lnTo>
                  <a:lnTo>
                    <a:pt x="17252886" y="10541000"/>
                  </a:lnTo>
                  <a:close/>
                </a:path>
                <a:path w="18021300" h="15113000">
                  <a:moveTo>
                    <a:pt x="17252886" y="10541000"/>
                  </a:moveTo>
                  <a:lnTo>
                    <a:pt x="17289195" y="10668000"/>
                  </a:lnTo>
                  <a:lnTo>
                    <a:pt x="17304321" y="10668000"/>
                  </a:lnTo>
                  <a:lnTo>
                    <a:pt x="17265432" y="10559159"/>
                  </a:lnTo>
                  <a:lnTo>
                    <a:pt x="17252886" y="10541000"/>
                  </a:lnTo>
                  <a:close/>
                </a:path>
                <a:path w="18021300" h="15113000">
                  <a:moveTo>
                    <a:pt x="17361814" y="10541000"/>
                  </a:moveTo>
                  <a:lnTo>
                    <a:pt x="17258944" y="10541000"/>
                  </a:lnTo>
                  <a:lnTo>
                    <a:pt x="17265432" y="10559159"/>
                  </a:lnTo>
                  <a:lnTo>
                    <a:pt x="17340630" y="10668000"/>
                  </a:lnTo>
                  <a:lnTo>
                    <a:pt x="17346676" y="10668000"/>
                  </a:lnTo>
                  <a:lnTo>
                    <a:pt x="17361814" y="10541000"/>
                  </a:lnTo>
                  <a:close/>
                </a:path>
                <a:path w="18021300" h="15113000">
                  <a:moveTo>
                    <a:pt x="17867020" y="10541000"/>
                  </a:moveTo>
                  <a:lnTo>
                    <a:pt x="17755082" y="10541000"/>
                  </a:lnTo>
                  <a:lnTo>
                    <a:pt x="17715763" y="10668000"/>
                  </a:lnTo>
                  <a:lnTo>
                    <a:pt x="17873078" y="10668000"/>
                  </a:lnTo>
                  <a:lnTo>
                    <a:pt x="17867020" y="10541000"/>
                  </a:lnTo>
                  <a:close/>
                </a:path>
                <a:path w="18021300" h="15113000">
                  <a:moveTo>
                    <a:pt x="16074807" y="10541000"/>
                  </a:moveTo>
                  <a:lnTo>
                    <a:pt x="15955073" y="10541000"/>
                  </a:lnTo>
                  <a:lnTo>
                    <a:pt x="16066654" y="10667595"/>
                  </a:lnTo>
                  <a:lnTo>
                    <a:pt x="16074807" y="10541000"/>
                  </a:lnTo>
                  <a:close/>
                </a:path>
                <a:path w="18021300" h="15113000">
                  <a:moveTo>
                    <a:pt x="2456497" y="10541000"/>
                  </a:moveTo>
                  <a:lnTo>
                    <a:pt x="2359685" y="10541000"/>
                  </a:lnTo>
                  <a:lnTo>
                    <a:pt x="2468220" y="10664139"/>
                  </a:lnTo>
                  <a:lnTo>
                    <a:pt x="2456497" y="10541000"/>
                  </a:lnTo>
                  <a:close/>
                </a:path>
                <a:path w="18021300" h="15113000">
                  <a:moveTo>
                    <a:pt x="12071049" y="10554228"/>
                  </a:moveTo>
                  <a:lnTo>
                    <a:pt x="12035013" y="10638269"/>
                  </a:lnTo>
                  <a:lnTo>
                    <a:pt x="12042480" y="10649079"/>
                  </a:lnTo>
                  <a:lnTo>
                    <a:pt x="12078613" y="10564813"/>
                  </a:lnTo>
                  <a:lnTo>
                    <a:pt x="12071049" y="10554228"/>
                  </a:lnTo>
                  <a:close/>
                </a:path>
                <a:path w="18021300" h="15113000">
                  <a:moveTo>
                    <a:pt x="6104928" y="10541000"/>
                  </a:moveTo>
                  <a:lnTo>
                    <a:pt x="6056515" y="10541000"/>
                  </a:lnTo>
                  <a:lnTo>
                    <a:pt x="6153340" y="10642621"/>
                  </a:lnTo>
                  <a:lnTo>
                    <a:pt x="6104928" y="10541000"/>
                  </a:lnTo>
                  <a:close/>
                </a:path>
                <a:path w="18021300" h="15113000">
                  <a:moveTo>
                    <a:pt x="12088825" y="10541000"/>
                  </a:moveTo>
                  <a:lnTo>
                    <a:pt x="12078613" y="10564813"/>
                  </a:lnTo>
                  <a:lnTo>
                    <a:pt x="12116069" y="10617228"/>
                  </a:lnTo>
                  <a:lnTo>
                    <a:pt x="12088825" y="10541000"/>
                  </a:lnTo>
                  <a:close/>
                </a:path>
                <a:path w="18021300" h="15113000">
                  <a:moveTo>
                    <a:pt x="11985967" y="10541000"/>
                  </a:moveTo>
                  <a:lnTo>
                    <a:pt x="11967819" y="10541000"/>
                  </a:lnTo>
                  <a:lnTo>
                    <a:pt x="11998774" y="10585810"/>
                  </a:lnTo>
                  <a:lnTo>
                    <a:pt x="11985967" y="10541000"/>
                  </a:lnTo>
                  <a:close/>
                </a:path>
                <a:path w="18021300" h="15113000">
                  <a:moveTo>
                    <a:pt x="2916326" y="10541000"/>
                  </a:moveTo>
                  <a:lnTo>
                    <a:pt x="2895155" y="10541000"/>
                  </a:lnTo>
                  <a:lnTo>
                    <a:pt x="2924951" y="10573920"/>
                  </a:lnTo>
                  <a:lnTo>
                    <a:pt x="2916326" y="10541000"/>
                  </a:lnTo>
                  <a:close/>
                </a:path>
                <a:path w="18021300" h="15113000">
                  <a:moveTo>
                    <a:pt x="9420580" y="10541000"/>
                  </a:moveTo>
                  <a:lnTo>
                    <a:pt x="9396361" y="10541000"/>
                  </a:lnTo>
                  <a:lnTo>
                    <a:pt x="9426827" y="10573791"/>
                  </a:lnTo>
                  <a:lnTo>
                    <a:pt x="9420580" y="10541000"/>
                  </a:lnTo>
                  <a:close/>
                </a:path>
                <a:path w="18021300" h="15113000">
                  <a:moveTo>
                    <a:pt x="6204750" y="10541000"/>
                  </a:moveTo>
                  <a:lnTo>
                    <a:pt x="6201727" y="10541000"/>
                  </a:lnTo>
                  <a:lnTo>
                    <a:pt x="6203456" y="10555517"/>
                  </a:lnTo>
                  <a:lnTo>
                    <a:pt x="6219882" y="10572756"/>
                  </a:lnTo>
                  <a:lnTo>
                    <a:pt x="6204750" y="10541000"/>
                  </a:lnTo>
                  <a:close/>
                </a:path>
                <a:path w="18021300" h="15113000">
                  <a:moveTo>
                    <a:pt x="17258944" y="10541000"/>
                  </a:moveTo>
                  <a:lnTo>
                    <a:pt x="17252886" y="10541000"/>
                  </a:lnTo>
                  <a:lnTo>
                    <a:pt x="17265432" y="10559159"/>
                  </a:lnTo>
                  <a:lnTo>
                    <a:pt x="17258944" y="10541000"/>
                  </a:lnTo>
                  <a:close/>
                </a:path>
                <a:path w="18021300" h="15113000">
                  <a:moveTo>
                    <a:pt x="12076722" y="10541000"/>
                  </a:moveTo>
                  <a:lnTo>
                    <a:pt x="12061596" y="10541000"/>
                  </a:lnTo>
                  <a:lnTo>
                    <a:pt x="12071049" y="10554228"/>
                  </a:lnTo>
                  <a:lnTo>
                    <a:pt x="12076722" y="10541000"/>
                  </a:lnTo>
                  <a:close/>
                </a:path>
                <a:path w="18021300" h="15113000">
                  <a:moveTo>
                    <a:pt x="4241380" y="10541000"/>
                  </a:moveTo>
                  <a:lnTo>
                    <a:pt x="4235335" y="10541000"/>
                  </a:lnTo>
                  <a:lnTo>
                    <a:pt x="4239708" y="10546399"/>
                  </a:lnTo>
                  <a:lnTo>
                    <a:pt x="4241380" y="10541000"/>
                  </a:lnTo>
                  <a:close/>
                </a:path>
                <a:path w="18021300" h="15113000">
                  <a:moveTo>
                    <a:pt x="11320411" y="10541000"/>
                  </a:moveTo>
                  <a:lnTo>
                    <a:pt x="11311343" y="10541000"/>
                  </a:lnTo>
                  <a:lnTo>
                    <a:pt x="11314690" y="10545531"/>
                  </a:lnTo>
                  <a:lnTo>
                    <a:pt x="11320411" y="10541000"/>
                  </a:lnTo>
                  <a:close/>
                </a:path>
                <a:path w="18021300" h="15113000">
                  <a:moveTo>
                    <a:pt x="12103" y="10287000"/>
                  </a:moveTo>
                  <a:lnTo>
                    <a:pt x="9080" y="10287000"/>
                  </a:lnTo>
                  <a:lnTo>
                    <a:pt x="9080" y="10541000"/>
                  </a:lnTo>
                  <a:lnTo>
                    <a:pt x="33274" y="10541000"/>
                  </a:lnTo>
                  <a:lnTo>
                    <a:pt x="33274" y="10414000"/>
                  </a:lnTo>
                  <a:lnTo>
                    <a:pt x="18161" y="10414000"/>
                  </a:lnTo>
                  <a:lnTo>
                    <a:pt x="12103" y="10287000"/>
                  </a:lnTo>
                  <a:close/>
                </a:path>
                <a:path w="18021300" h="15113000">
                  <a:moveTo>
                    <a:pt x="528948" y="10414000"/>
                  </a:moveTo>
                  <a:lnTo>
                    <a:pt x="479129" y="10414000"/>
                  </a:lnTo>
                  <a:lnTo>
                    <a:pt x="468116" y="10541000"/>
                  </a:lnTo>
                  <a:lnTo>
                    <a:pt x="538492" y="10541000"/>
                  </a:lnTo>
                  <a:lnTo>
                    <a:pt x="528948" y="10414000"/>
                  </a:lnTo>
                  <a:close/>
                </a:path>
                <a:path w="18021300" h="15113000">
                  <a:moveTo>
                    <a:pt x="595972" y="10414000"/>
                  </a:moveTo>
                  <a:lnTo>
                    <a:pt x="558160" y="10414000"/>
                  </a:lnTo>
                  <a:lnTo>
                    <a:pt x="568369" y="10541000"/>
                  </a:lnTo>
                  <a:lnTo>
                    <a:pt x="602030" y="10541000"/>
                  </a:lnTo>
                  <a:lnTo>
                    <a:pt x="595972" y="10414000"/>
                  </a:lnTo>
                  <a:close/>
                </a:path>
                <a:path w="18021300" h="15113000">
                  <a:moveTo>
                    <a:pt x="696187" y="10414000"/>
                  </a:moveTo>
                  <a:lnTo>
                    <a:pt x="670286" y="10414000"/>
                  </a:lnTo>
                  <a:lnTo>
                    <a:pt x="659511" y="10541000"/>
                  </a:lnTo>
                  <a:lnTo>
                    <a:pt x="687155" y="10541000"/>
                  </a:lnTo>
                  <a:lnTo>
                    <a:pt x="696187" y="10414000"/>
                  </a:lnTo>
                  <a:close/>
                </a:path>
                <a:path w="18021300" h="15113000">
                  <a:moveTo>
                    <a:pt x="1198764" y="10538501"/>
                  </a:moveTo>
                  <a:lnTo>
                    <a:pt x="1197991" y="10541000"/>
                  </a:lnTo>
                  <a:lnTo>
                    <a:pt x="1201026" y="10541000"/>
                  </a:lnTo>
                  <a:lnTo>
                    <a:pt x="1198764" y="10538501"/>
                  </a:lnTo>
                  <a:close/>
                </a:path>
                <a:path w="18021300" h="15113000">
                  <a:moveTo>
                    <a:pt x="1391615" y="10287000"/>
                  </a:moveTo>
                  <a:lnTo>
                    <a:pt x="1276654" y="10287000"/>
                  </a:lnTo>
                  <a:lnTo>
                    <a:pt x="1237322" y="10414000"/>
                  </a:lnTo>
                  <a:lnTo>
                    <a:pt x="1285735" y="10541000"/>
                  </a:lnTo>
                  <a:lnTo>
                    <a:pt x="1320517" y="10541000"/>
                  </a:lnTo>
                  <a:lnTo>
                    <a:pt x="1321270" y="10414000"/>
                  </a:lnTo>
                  <a:lnTo>
                    <a:pt x="1394637" y="10414000"/>
                  </a:lnTo>
                  <a:lnTo>
                    <a:pt x="1391615" y="10287000"/>
                  </a:lnTo>
                  <a:close/>
                </a:path>
                <a:path w="18021300" h="15113000">
                  <a:moveTo>
                    <a:pt x="2538171" y="10414000"/>
                  </a:moveTo>
                  <a:lnTo>
                    <a:pt x="2517279" y="10414000"/>
                  </a:lnTo>
                  <a:lnTo>
                    <a:pt x="2510188" y="10541000"/>
                  </a:lnTo>
                  <a:lnTo>
                    <a:pt x="2532126" y="10541000"/>
                  </a:lnTo>
                  <a:lnTo>
                    <a:pt x="2538171" y="10414000"/>
                  </a:lnTo>
                  <a:close/>
                </a:path>
                <a:path w="18021300" h="15113000">
                  <a:moveTo>
                    <a:pt x="2628934" y="10414000"/>
                  </a:moveTo>
                  <a:lnTo>
                    <a:pt x="2604731" y="10414000"/>
                  </a:lnTo>
                  <a:lnTo>
                    <a:pt x="2600143" y="10541000"/>
                  </a:lnTo>
                  <a:lnTo>
                    <a:pt x="2626665" y="10541000"/>
                  </a:lnTo>
                  <a:lnTo>
                    <a:pt x="2628934" y="10414000"/>
                  </a:lnTo>
                  <a:close/>
                </a:path>
                <a:path w="18021300" h="15113000">
                  <a:moveTo>
                    <a:pt x="3060896" y="10479200"/>
                  </a:moveTo>
                  <a:lnTo>
                    <a:pt x="2982874" y="10541000"/>
                  </a:lnTo>
                  <a:lnTo>
                    <a:pt x="3037344" y="10541000"/>
                  </a:lnTo>
                  <a:lnTo>
                    <a:pt x="3060896" y="10479200"/>
                  </a:lnTo>
                  <a:close/>
                </a:path>
                <a:path w="18021300" h="15113000">
                  <a:moveTo>
                    <a:pt x="3137490" y="10418531"/>
                  </a:moveTo>
                  <a:lnTo>
                    <a:pt x="3107378" y="10442383"/>
                  </a:lnTo>
                  <a:lnTo>
                    <a:pt x="3182543" y="10541000"/>
                  </a:lnTo>
                  <a:lnTo>
                    <a:pt x="3227920" y="10541000"/>
                  </a:lnTo>
                  <a:lnTo>
                    <a:pt x="3137490" y="10418531"/>
                  </a:lnTo>
                  <a:close/>
                </a:path>
                <a:path w="18021300" h="15113000">
                  <a:moveTo>
                    <a:pt x="3751287" y="10414000"/>
                  </a:moveTo>
                  <a:lnTo>
                    <a:pt x="3733139" y="10414000"/>
                  </a:lnTo>
                  <a:lnTo>
                    <a:pt x="3766413" y="10541000"/>
                  </a:lnTo>
                  <a:lnTo>
                    <a:pt x="3839019" y="10541000"/>
                  </a:lnTo>
                  <a:lnTo>
                    <a:pt x="3833766" y="10529419"/>
                  </a:lnTo>
                  <a:lnTo>
                    <a:pt x="3751287" y="10414000"/>
                  </a:lnTo>
                  <a:close/>
                </a:path>
                <a:path w="18021300" h="15113000">
                  <a:moveTo>
                    <a:pt x="3833798" y="10529463"/>
                  </a:moveTo>
                  <a:lnTo>
                    <a:pt x="3839019" y="10541000"/>
                  </a:lnTo>
                  <a:lnTo>
                    <a:pt x="3842042" y="10541000"/>
                  </a:lnTo>
                  <a:lnTo>
                    <a:pt x="3833798" y="10529463"/>
                  </a:lnTo>
                  <a:close/>
                </a:path>
                <a:path w="18021300" h="15113000">
                  <a:moveTo>
                    <a:pt x="3857167" y="10414000"/>
                  </a:moveTo>
                  <a:lnTo>
                    <a:pt x="3781539" y="10414000"/>
                  </a:lnTo>
                  <a:lnTo>
                    <a:pt x="3833798" y="10529463"/>
                  </a:lnTo>
                  <a:lnTo>
                    <a:pt x="3842042" y="10541000"/>
                  </a:lnTo>
                  <a:lnTo>
                    <a:pt x="3863225" y="10541000"/>
                  </a:lnTo>
                  <a:lnTo>
                    <a:pt x="3857167" y="10414000"/>
                  </a:lnTo>
                  <a:close/>
                </a:path>
                <a:path w="18021300" h="15113000">
                  <a:moveTo>
                    <a:pt x="3938240" y="10414000"/>
                  </a:moveTo>
                  <a:lnTo>
                    <a:pt x="3905580" y="10414000"/>
                  </a:lnTo>
                  <a:lnTo>
                    <a:pt x="3894708" y="10541000"/>
                  </a:lnTo>
                  <a:lnTo>
                    <a:pt x="3917670" y="10541000"/>
                  </a:lnTo>
                  <a:lnTo>
                    <a:pt x="3938240" y="10414000"/>
                  </a:lnTo>
                  <a:close/>
                </a:path>
                <a:path w="18021300" h="15113000">
                  <a:moveTo>
                    <a:pt x="4310964" y="10414000"/>
                  </a:moveTo>
                  <a:lnTo>
                    <a:pt x="4304906" y="10414000"/>
                  </a:lnTo>
                  <a:lnTo>
                    <a:pt x="4265574" y="10541000"/>
                  </a:lnTo>
                  <a:lnTo>
                    <a:pt x="4416844" y="10541000"/>
                  </a:lnTo>
                  <a:lnTo>
                    <a:pt x="4310964" y="10414000"/>
                  </a:lnTo>
                  <a:close/>
                </a:path>
                <a:path w="18021300" h="15113000">
                  <a:moveTo>
                    <a:pt x="4587296" y="10414000"/>
                  </a:moveTo>
                  <a:lnTo>
                    <a:pt x="4504336" y="10414000"/>
                  </a:lnTo>
                  <a:lnTo>
                    <a:pt x="4517050" y="10541000"/>
                  </a:lnTo>
                  <a:lnTo>
                    <a:pt x="4571885" y="10541000"/>
                  </a:lnTo>
                  <a:lnTo>
                    <a:pt x="4587296" y="10414000"/>
                  </a:lnTo>
                  <a:close/>
                </a:path>
                <a:path w="18021300" h="15113000">
                  <a:moveTo>
                    <a:pt x="4982565" y="10414000"/>
                  </a:moveTo>
                  <a:lnTo>
                    <a:pt x="4979530" y="10414000"/>
                  </a:lnTo>
                  <a:lnTo>
                    <a:pt x="4934153" y="10541000"/>
                  </a:lnTo>
                  <a:lnTo>
                    <a:pt x="4994656" y="10541000"/>
                  </a:lnTo>
                  <a:lnTo>
                    <a:pt x="4982565" y="10414000"/>
                  </a:lnTo>
                  <a:close/>
                </a:path>
                <a:path w="18021300" h="15113000">
                  <a:moveTo>
                    <a:pt x="5118690" y="10414000"/>
                  </a:moveTo>
                  <a:lnTo>
                    <a:pt x="5071897" y="10414000"/>
                  </a:lnTo>
                  <a:lnTo>
                    <a:pt x="5067261" y="10541000"/>
                  </a:lnTo>
                  <a:lnTo>
                    <a:pt x="5120962" y="10541000"/>
                  </a:lnTo>
                  <a:lnTo>
                    <a:pt x="5118690" y="10414000"/>
                  </a:lnTo>
                  <a:close/>
                </a:path>
                <a:path w="18021300" h="15113000">
                  <a:moveTo>
                    <a:pt x="5236681" y="10414000"/>
                  </a:moveTo>
                  <a:lnTo>
                    <a:pt x="5182222" y="10414000"/>
                  </a:lnTo>
                  <a:lnTo>
                    <a:pt x="5176177" y="10541000"/>
                  </a:lnTo>
                  <a:lnTo>
                    <a:pt x="5221174" y="10541000"/>
                  </a:lnTo>
                  <a:lnTo>
                    <a:pt x="5236681" y="10414000"/>
                  </a:lnTo>
                  <a:close/>
                </a:path>
                <a:path w="18021300" h="15113000">
                  <a:moveTo>
                    <a:pt x="5747137" y="10414000"/>
                  </a:moveTo>
                  <a:lnTo>
                    <a:pt x="5718827" y="10414000"/>
                  </a:lnTo>
                  <a:lnTo>
                    <a:pt x="5727477" y="10541000"/>
                  </a:lnTo>
                  <a:lnTo>
                    <a:pt x="5763069" y="10541000"/>
                  </a:lnTo>
                  <a:lnTo>
                    <a:pt x="5747137" y="10414000"/>
                  </a:lnTo>
                  <a:close/>
                </a:path>
                <a:path w="18021300" h="15113000">
                  <a:moveTo>
                    <a:pt x="5864791" y="10414000"/>
                  </a:moveTo>
                  <a:lnTo>
                    <a:pt x="5840210" y="10414000"/>
                  </a:lnTo>
                  <a:lnTo>
                    <a:pt x="5839642" y="10541000"/>
                  </a:lnTo>
                  <a:lnTo>
                    <a:pt x="5860395" y="10541000"/>
                  </a:lnTo>
                  <a:lnTo>
                    <a:pt x="5864791" y="10414000"/>
                  </a:lnTo>
                  <a:close/>
                </a:path>
                <a:path w="18021300" h="15113000">
                  <a:moveTo>
                    <a:pt x="6286436" y="10414000"/>
                  </a:moveTo>
                  <a:lnTo>
                    <a:pt x="6250272" y="10414000"/>
                  </a:lnTo>
                  <a:lnTo>
                    <a:pt x="6236895" y="10541000"/>
                  </a:lnTo>
                  <a:lnTo>
                    <a:pt x="6283413" y="10541000"/>
                  </a:lnTo>
                  <a:lnTo>
                    <a:pt x="6286436" y="10414000"/>
                  </a:lnTo>
                  <a:close/>
                </a:path>
                <a:path w="18021300" h="15113000">
                  <a:moveTo>
                    <a:pt x="6365087" y="10414000"/>
                  </a:moveTo>
                  <a:lnTo>
                    <a:pt x="6339325" y="10414000"/>
                  </a:lnTo>
                  <a:lnTo>
                    <a:pt x="6348069" y="10541000"/>
                  </a:lnTo>
                  <a:lnTo>
                    <a:pt x="6425598" y="10541000"/>
                  </a:lnTo>
                  <a:lnTo>
                    <a:pt x="6417147" y="10470038"/>
                  </a:lnTo>
                  <a:lnTo>
                    <a:pt x="6365087" y="10414000"/>
                  </a:lnTo>
                  <a:close/>
                </a:path>
                <a:path w="18021300" h="15113000">
                  <a:moveTo>
                    <a:pt x="6531470" y="10414000"/>
                  </a:moveTo>
                  <a:lnTo>
                    <a:pt x="6410474" y="10414000"/>
                  </a:lnTo>
                  <a:lnTo>
                    <a:pt x="6417147" y="10470038"/>
                  </a:lnTo>
                  <a:lnTo>
                    <a:pt x="6483070" y="10541000"/>
                  </a:lnTo>
                  <a:lnTo>
                    <a:pt x="6489115" y="10541000"/>
                  </a:lnTo>
                  <a:lnTo>
                    <a:pt x="6531470" y="10414000"/>
                  </a:lnTo>
                  <a:close/>
                </a:path>
                <a:path w="18021300" h="15113000">
                  <a:moveTo>
                    <a:pt x="6988805" y="10414000"/>
                  </a:moveTo>
                  <a:lnTo>
                    <a:pt x="6964083" y="10414000"/>
                  </a:lnTo>
                  <a:lnTo>
                    <a:pt x="6943235" y="10541000"/>
                  </a:lnTo>
                  <a:lnTo>
                    <a:pt x="6976186" y="10541000"/>
                  </a:lnTo>
                  <a:lnTo>
                    <a:pt x="6988805" y="10414000"/>
                  </a:lnTo>
                  <a:close/>
                </a:path>
                <a:path w="18021300" h="15113000">
                  <a:moveTo>
                    <a:pt x="7052664" y="10414000"/>
                  </a:moveTo>
                  <a:lnTo>
                    <a:pt x="7021563" y="10414000"/>
                  </a:lnTo>
                  <a:lnTo>
                    <a:pt x="7029504" y="10541000"/>
                  </a:lnTo>
                  <a:lnTo>
                    <a:pt x="7053327" y="10541000"/>
                  </a:lnTo>
                  <a:lnTo>
                    <a:pt x="7052664" y="10414000"/>
                  </a:lnTo>
                  <a:close/>
                </a:path>
                <a:path w="18021300" h="15113000">
                  <a:moveTo>
                    <a:pt x="7535849" y="10414000"/>
                  </a:moveTo>
                  <a:lnTo>
                    <a:pt x="7520724" y="10414000"/>
                  </a:lnTo>
                  <a:lnTo>
                    <a:pt x="7508388" y="10541000"/>
                  </a:lnTo>
                  <a:lnTo>
                    <a:pt x="7532827" y="10541000"/>
                  </a:lnTo>
                  <a:lnTo>
                    <a:pt x="7535849" y="10414000"/>
                  </a:lnTo>
                  <a:close/>
                </a:path>
                <a:path w="18021300" h="15113000">
                  <a:moveTo>
                    <a:pt x="7650810" y="10414000"/>
                  </a:moveTo>
                  <a:lnTo>
                    <a:pt x="7628496" y="10414000"/>
                  </a:lnTo>
                  <a:lnTo>
                    <a:pt x="7630529" y="10541000"/>
                  </a:lnTo>
                  <a:lnTo>
                    <a:pt x="7717370" y="10541000"/>
                  </a:lnTo>
                  <a:lnTo>
                    <a:pt x="7650810" y="10414000"/>
                  </a:lnTo>
                  <a:close/>
                </a:path>
                <a:path w="18021300" h="15113000">
                  <a:moveTo>
                    <a:pt x="7776411" y="10414000"/>
                  </a:moveTo>
                  <a:lnTo>
                    <a:pt x="7754377" y="10414000"/>
                  </a:lnTo>
                  <a:lnTo>
                    <a:pt x="7760854" y="10541000"/>
                  </a:lnTo>
                  <a:lnTo>
                    <a:pt x="7785058" y="10541000"/>
                  </a:lnTo>
                  <a:lnTo>
                    <a:pt x="7776411" y="10414000"/>
                  </a:lnTo>
                  <a:close/>
                </a:path>
                <a:path w="18021300" h="15113000">
                  <a:moveTo>
                    <a:pt x="8222589" y="10414000"/>
                  </a:moveTo>
                  <a:lnTo>
                    <a:pt x="8219554" y="10414000"/>
                  </a:lnTo>
                  <a:lnTo>
                    <a:pt x="8183245" y="10541000"/>
                  </a:lnTo>
                  <a:lnTo>
                    <a:pt x="8270989" y="10541000"/>
                  </a:lnTo>
                  <a:lnTo>
                    <a:pt x="8222589" y="10414000"/>
                  </a:lnTo>
                  <a:close/>
                </a:path>
                <a:path w="18021300" h="15113000">
                  <a:moveTo>
                    <a:pt x="8440407" y="10287000"/>
                  </a:moveTo>
                  <a:lnTo>
                    <a:pt x="8425268" y="10287000"/>
                  </a:lnTo>
                  <a:lnTo>
                    <a:pt x="8264931" y="10414000"/>
                  </a:lnTo>
                  <a:lnTo>
                    <a:pt x="8274011" y="10541000"/>
                  </a:lnTo>
                  <a:lnTo>
                    <a:pt x="8440407" y="10541000"/>
                  </a:lnTo>
                  <a:lnTo>
                    <a:pt x="8331492" y="10414000"/>
                  </a:lnTo>
                  <a:lnTo>
                    <a:pt x="8416201" y="10414000"/>
                  </a:lnTo>
                  <a:lnTo>
                    <a:pt x="8451813" y="10298972"/>
                  </a:lnTo>
                  <a:lnTo>
                    <a:pt x="8440407" y="10287000"/>
                  </a:lnTo>
                  <a:close/>
                </a:path>
                <a:path w="18021300" h="15113000">
                  <a:moveTo>
                    <a:pt x="9008171" y="10522079"/>
                  </a:moveTo>
                  <a:lnTo>
                    <a:pt x="9000058" y="10541000"/>
                  </a:lnTo>
                  <a:lnTo>
                    <a:pt x="9021241" y="10541000"/>
                  </a:lnTo>
                  <a:lnTo>
                    <a:pt x="9008171" y="10522079"/>
                  </a:lnTo>
                  <a:close/>
                </a:path>
                <a:path w="18021300" h="15113000">
                  <a:moveTo>
                    <a:pt x="9121076" y="10414000"/>
                  </a:moveTo>
                  <a:lnTo>
                    <a:pt x="9054515" y="10414000"/>
                  </a:lnTo>
                  <a:lnTo>
                    <a:pt x="9099905" y="10541000"/>
                  </a:lnTo>
                  <a:lnTo>
                    <a:pt x="9105950" y="10541000"/>
                  </a:lnTo>
                  <a:lnTo>
                    <a:pt x="9121076" y="10414000"/>
                  </a:lnTo>
                  <a:close/>
                </a:path>
                <a:path w="18021300" h="15113000">
                  <a:moveTo>
                    <a:pt x="9517380" y="10414000"/>
                  </a:moveTo>
                  <a:lnTo>
                    <a:pt x="9514357" y="10414000"/>
                  </a:lnTo>
                  <a:lnTo>
                    <a:pt x="9478048" y="10541000"/>
                  </a:lnTo>
                  <a:lnTo>
                    <a:pt x="9620237" y="10541000"/>
                  </a:lnTo>
                  <a:lnTo>
                    <a:pt x="9517380" y="10414000"/>
                  </a:lnTo>
                  <a:close/>
                </a:path>
                <a:path w="18021300" h="15113000">
                  <a:moveTo>
                    <a:pt x="9704946" y="10414000"/>
                  </a:moveTo>
                  <a:lnTo>
                    <a:pt x="9656546" y="10414000"/>
                  </a:lnTo>
                  <a:lnTo>
                    <a:pt x="9665627" y="10541000"/>
                  </a:lnTo>
                  <a:lnTo>
                    <a:pt x="9714014" y="10541000"/>
                  </a:lnTo>
                  <a:lnTo>
                    <a:pt x="9704946" y="10414000"/>
                  </a:lnTo>
                  <a:close/>
                </a:path>
                <a:path w="18021300" h="15113000">
                  <a:moveTo>
                    <a:pt x="10270655" y="10414000"/>
                  </a:moveTo>
                  <a:lnTo>
                    <a:pt x="10210165" y="10414000"/>
                  </a:lnTo>
                  <a:lnTo>
                    <a:pt x="10219232" y="10541000"/>
                  </a:lnTo>
                  <a:lnTo>
                    <a:pt x="10376547" y="10541000"/>
                  </a:lnTo>
                  <a:lnTo>
                    <a:pt x="10270655" y="10414000"/>
                  </a:lnTo>
                  <a:close/>
                </a:path>
                <a:path w="18021300" h="15113000">
                  <a:moveTo>
                    <a:pt x="10963725" y="10414000"/>
                  </a:moveTo>
                  <a:lnTo>
                    <a:pt x="10945279" y="10414000"/>
                  </a:lnTo>
                  <a:lnTo>
                    <a:pt x="10954359" y="10541000"/>
                  </a:lnTo>
                  <a:lnTo>
                    <a:pt x="10957394" y="10541000"/>
                  </a:lnTo>
                  <a:lnTo>
                    <a:pt x="10963725" y="10414000"/>
                  </a:lnTo>
                  <a:close/>
                </a:path>
                <a:path w="18021300" h="15113000">
                  <a:moveTo>
                    <a:pt x="11035242" y="10414000"/>
                  </a:moveTo>
                  <a:lnTo>
                    <a:pt x="11005794" y="10414000"/>
                  </a:lnTo>
                  <a:lnTo>
                    <a:pt x="11011136" y="10541000"/>
                  </a:lnTo>
                  <a:lnTo>
                    <a:pt x="11034158" y="10541000"/>
                  </a:lnTo>
                  <a:lnTo>
                    <a:pt x="11035242" y="10414000"/>
                  </a:lnTo>
                  <a:close/>
                </a:path>
                <a:path w="18021300" h="15113000">
                  <a:moveTo>
                    <a:pt x="11468646" y="10414000"/>
                  </a:moveTo>
                  <a:lnTo>
                    <a:pt x="11435751" y="10414000"/>
                  </a:lnTo>
                  <a:lnTo>
                    <a:pt x="11434286" y="10541000"/>
                  </a:lnTo>
                  <a:lnTo>
                    <a:pt x="11538989" y="10541000"/>
                  </a:lnTo>
                  <a:lnTo>
                    <a:pt x="11530482" y="10478892"/>
                  </a:lnTo>
                  <a:lnTo>
                    <a:pt x="11468646" y="10414000"/>
                  </a:lnTo>
                  <a:close/>
                </a:path>
                <a:path w="18021300" h="15113000">
                  <a:moveTo>
                    <a:pt x="11530482" y="10478892"/>
                  </a:moveTo>
                  <a:lnTo>
                    <a:pt x="11538989" y="10541000"/>
                  </a:lnTo>
                  <a:lnTo>
                    <a:pt x="11589664" y="10541000"/>
                  </a:lnTo>
                  <a:lnTo>
                    <a:pt x="11530482" y="10478892"/>
                  </a:lnTo>
                  <a:close/>
                </a:path>
                <a:path w="18021300" h="15113000">
                  <a:moveTo>
                    <a:pt x="11611646" y="10414000"/>
                  </a:moveTo>
                  <a:lnTo>
                    <a:pt x="11521592" y="10414000"/>
                  </a:lnTo>
                  <a:lnTo>
                    <a:pt x="11530482" y="10478892"/>
                  </a:lnTo>
                  <a:lnTo>
                    <a:pt x="11589664" y="10541000"/>
                  </a:lnTo>
                  <a:lnTo>
                    <a:pt x="11616893" y="10541000"/>
                  </a:lnTo>
                  <a:lnTo>
                    <a:pt x="11611646" y="10414000"/>
                  </a:lnTo>
                  <a:close/>
                </a:path>
                <a:path w="18021300" h="15113000">
                  <a:moveTo>
                    <a:pt x="11711806" y="10414000"/>
                  </a:moveTo>
                  <a:lnTo>
                    <a:pt x="11659247" y="10414000"/>
                  </a:lnTo>
                  <a:lnTo>
                    <a:pt x="11656225" y="10541000"/>
                  </a:lnTo>
                  <a:lnTo>
                    <a:pt x="11698429" y="10541000"/>
                  </a:lnTo>
                  <a:lnTo>
                    <a:pt x="11711806" y="10414000"/>
                  </a:lnTo>
                  <a:close/>
                </a:path>
                <a:path w="18021300" h="15113000">
                  <a:moveTo>
                    <a:pt x="12176569" y="10414000"/>
                  </a:moveTo>
                  <a:lnTo>
                    <a:pt x="12161431" y="10414000"/>
                  </a:lnTo>
                  <a:lnTo>
                    <a:pt x="12218924" y="10541000"/>
                  </a:lnTo>
                  <a:lnTo>
                    <a:pt x="12237059" y="10541000"/>
                  </a:lnTo>
                  <a:lnTo>
                    <a:pt x="12176569" y="10414000"/>
                  </a:lnTo>
                  <a:close/>
                </a:path>
                <a:path w="18021300" h="15113000">
                  <a:moveTo>
                    <a:pt x="12285472" y="10414000"/>
                  </a:moveTo>
                  <a:lnTo>
                    <a:pt x="12249162" y="10414000"/>
                  </a:lnTo>
                  <a:lnTo>
                    <a:pt x="12252198" y="10541000"/>
                  </a:lnTo>
                  <a:lnTo>
                    <a:pt x="12299125" y="10541000"/>
                  </a:lnTo>
                  <a:lnTo>
                    <a:pt x="12285472" y="10414000"/>
                  </a:lnTo>
                  <a:close/>
                </a:path>
                <a:path w="18021300" h="15113000">
                  <a:moveTo>
                    <a:pt x="12360577" y="10414000"/>
                  </a:moveTo>
                  <a:lnTo>
                    <a:pt x="12342939" y="10414000"/>
                  </a:lnTo>
                  <a:lnTo>
                    <a:pt x="12327579" y="10541000"/>
                  </a:lnTo>
                  <a:lnTo>
                    <a:pt x="12352020" y="10541000"/>
                  </a:lnTo>
                  <a:lnTo>
                    <a:pt x="12360577" y="10414000"/>
                  </a:lnTo>
                  <a:close/>
                </a:path>
                <a:path w="18021300" h="15113000">
                  <a:moveTo>
                    <a:pt x="12790109" y="10414000"/>
                  </a:moveTo>
                  <a:lnTo>
                    <a:pt x="12772815" y="10414000"/>
                  </a:lnTo>
                  <a:lnTo>
                    <a:pt x="12782362" y="10541000"/>
                  </a:lnTo>
                  <a:lnTo>
                    <a:pt x="12802781" y="10541000"/>
                  </a:lnTo>
                  <a:lnTo>
                    <a:pt x="12790109" y="10414000"/>
                  </a:lnTo>
                  <a:close/>
                </a:path>
                <a:path w="18021300" h="15113000">
                  <a:moveTo>
                    <a:pt x="12833032" y="10414000"/>
                  </a:moveTo>
                  <a:lnTo>
                    <a:pt x="12803916" y="10414000"/>
                  </a:lnTo>
                  <a:lnTo>
                    <a:pt x="12802781" y="10541000"/>
                  </a:lnTo>
                  <a:lnTo>
                    <a:pt x="12819560" y="10541000"/>
                  </a:lnTo>
                  <a:lnTo>
                    <a:pt x="12833032" y="10414000"/>
                  </a:lnTo>
                  <a:close/>
                </a:path>
                <a:path w="18021300" h="15113000">
                  <a:moveTo>
                    <a:pt x="12911683" y="10414000"/>
                  </a:moveTo>
                  <a:lnTo>
                    <a:pt x="12890512" y="10414000"/>
                  </a:lnTo>
                  <a:lnTo>
                    <a:pt x="12896557" y="10541000"/>
                  </a:lnTo>
                  <a:lnTo>
                    <a:pt x="12930024" y="10541000"/>
                  </a:lnTo>
                  <a:lnTo>
                    <a:pt x="12911683" y="10414000"/>
                  </a:lnTo>
                  <a:close/>
                </a:path>
                <a:path w="18021300" h="15113000">
                  <a:moveTo>
                    <a:pt x="13023255" y="10537154"/>
                  </a:moveTo>
                  <a:lnTo>
                    <a:pt x="13023621" y="10541000"/>
                  </a:lnTo>
                  <a:lnTo>
                    <a:pt x="13026644" y="10541000"/>
                  </a:lnTo>
                  <a:lnTo>
                    <a:pt x="13023255" y="10537154"/>
                  </a:lnTo>
                  <a:close/>
                </a:path>
                <a:path w="18021300" h="15113000">
                  <a:moveTo>
                    <a:pt x="13462279" y="10414000"/>
                  </a:moveTo>
                  <a:lnTo>
                    <a:pt x="13365801" y="10414000"/>
                  </a:lnTo>
                  <a:lnTo>
                    <a:pt x="13352994" y="10541000"/>
                  </a:lnTo>
                  <a:lnTo>
                    <a:pt x="13516737" y="10541000"/>
                  </a:lnTo>
                  <a:lnTo>
                    <a:pt x="13492091" y="10446934"/>
                  </a:lnTo>
                  <a:lnTo>
                    <a:pt x="13462279" y="10414000"/>
                  </a:lnTo>
                  <a:close/>
                </a:path>
                <a:path w="18021300" h="15113000">
                  <a:moveTo>
                    <a:pt x="13577239" y="10414000"/>
                  </a:moveTo>
                  <a:lnTo>
                    <a:pt x="13483463" y="10414000"/>
                  </a:lnTo>
                  <a:lnTo>
                    <a:pt x="13492091" y="10446934"/>
                  </a:lnTo>
                  <a:lnTo>
                    <a:pt x="13577239" y="10541000"/>
                  </a:lnTo>
                  <a:lnTo>
                    <a:pt x="13625639" y="10541000"/>
                  </a:lnTo>
                  <a:lnTo>
                    <a:pt x="13577239" y="10414000"/>
                  </a:lnTo>
                  <a:close/>
                </a:path>
                <a:path w="18021300" h="15113000">
                  <a:moveTo>
                    <a:pt x="14134685" y="10414000"/>
                  </a:moveTo>
                  <a:lnTo>
                    <a:pt x="14109674" y="10414000"/>
                  </a:lnTo>
                  <a:lnTo>
                    <a:pt x="14121790" y="10541000"/>
                  </a:lnTo>
                  <a:lnTo>
                    <a:pt x="14127835" y="10541000"/>
                  </a:lnTo>
                  <a:lnTo>
                    <a:pt x="14134685" y="10414000"/>
                  </a:lnTo>
                  <a:close/>
                </a:path>
                <a:path w="18021300" h="15113000">
                  <a:moveTo>
                    <a:pt x="14212544" y="10414000"/>
                  </a:moveTo>
                  <a:lnTo>
                    <a:pt x="14203464" y="10414000"/>
                  </a:lnTo>
                  <a:lnTo>
                    <a:pt x="14170177" y="10541000"/>
                  </a:lnTo>
                  <a:lnTo>
                    <a:pt x="14182280" y="10541000"/>
                  </a:lnTo>
                  <a:lnTo>
                    <a:pt x="14212544" y="10414000"/>
                  </a:lnTo>
                  <a:close/>
                </a:path>
                <a:path w="18021300" h="15113000">
                  <a:moveTo>
                    <a:pt x="14263966" y="10414000"/>
                  </a:moveTo>
                  <a:lnTo>
                    <a:pt x="14212544" y="10414000"/>
                  </a:lnTo>
                  <a:lnTo>
                    <a:pt x="14248828" y="10541000"/>
                  </a:lnTo>
                  <a:lnTo>
                    <a:pt x="14270774" y="10541000"/>
                  </a:lnTo>
                  <a:lnTo>
                    <a:pt x="14263966" y="10414000"/>
                  </a:lnTo>
                  <a:close/>
                </a:path>
                <a:path w="18021300" h="15113000">
                  <a:moveTo>
                    <a:pt x="14720785" y="10414000"/>
                  </a:moveTo>
                  <a:lnTo>
                    <a:pt x="14681454" y="10414000"/>
                  </a:lnTo>
                  <a:lnTo>
                    <a:pt x="14681454" y="10541000"/>
                  </a:lnTo>
                  <a:lnTo>
                    <a:pt x="14769185" y="10541000"/>
                  </a:lnTo>
                  <a:lnTo>
                    <a:pt x="14720785" y="10414000"/>
                  </a:lnTo>
                  <a:close/>
                </a:path>
                <a:path w="18021300" h="15113000">
                  <a:moveTo>
                    <a:pt x="14905316" y="10414000"/>
                  </a:moveTo>
                  <a:lnTo>
                    <a:pt x="14808517" y="10414000"/>
                  </a:lnTo>
                  <a:lnTo>
                    <a:pt x="14769185" y="10541000"/>
                  </a:lnTo>
                  <a:lnTo>
                    <a:pt x="14913639" y="10541000"/>
                  </a:lnTo>
                  <a:lnTo>
                    <a:pt x="14905316" y="10414000"/>
                  </a:lnTo>
                  <a:close/>
                </a:path>
                <a:path w="18021300" h="15113000">
                  <a:moveTo>
                    <a:pt x="16163823" y="10414000"/>
                  </a:moveTo>
                  <a:lnTo>
                    <a:pt x="16124491" y="10414000"/>
                  </a:lnTo>
                  <a:lnTo>
                    <a:pt x="16115697" y="10541000"/>
                  </a:lnTo>
                  <a:lnTo>
                    <a:pt x="16133572" y="10541000"/>
                  </a:lnTo>
                  <a:lnTo>
                    <a:pt x="16163823" y="10414000"/>
                  </a:lnTo>
                  <a:close/>
                </a:path>
                <a:path w="18021300" h="15113000">
                  <a:moveTo>
                    <a:pt x="16225076" y="10414000"/>
                  </a:moveTo>
                  <a:lnTo>
                    <a:pt x="16163823" y="10414000"/>
                  </a:lnTo>
                  <a:lnTo>
                    <a:pt x="16200119" y="10541000"/>
                  </a:lnTo>
                  <a:lnTo>
                    <a:pt x="16227345" y="10541000"/>
                  </a:lnTo>
                  <a:lnTo>
                    <a:pt x="16225076" y="10414000"/>
                  </a:lnTo>
                  <a:close/>
                </a:path>
                <a:path w="18021300" h="15113000">
                  <a:moveTo>
                    <a:pt x="16705328" y="10515600"/>
                  </a:moveTo>
                  <a:lnTo>
                    <a:pt x="16717429" y="10541000"/>
                  </a:lnTo>
                  <a:lnTo>
                    <a:pt x="16720464" y="10541000"/>
                  </a:lnTo>
                  <a:lnTo>
                    <a:pt x="16719456" y="10530426"/>
                  </a:lnTo>
                  <a:lnTo>
                    <a:pt x="16705328" y="10515600"/>
                  </a:lnTo>
                  <a:close/>
                </a:path>
                <a:path w="18021300" h="15113000">
                  <a:moveTo>
                    <a:pt x="16744657" y="10414000"/>
                  </a:moveTo>
                  <a:lnTo>
                    <a:pt x="16708361" y="10414000"/>
                  </a:lnTo>
                  <a:lnTo>
                    <a:pt x="16719456" y="10530426"/>
                  </a:lnTo>
                  <a:lnTo>
                    <a:pt x="16729532" y="10541000"/>
                  </a:lnTo>
                  <a:lnTo>
                    <a:pt x="16768864" y="10541000"/>
                  </a:lnTo>
                  <a:lnTo>
                    <a:pt x="16755035" y="10424891"/>
                  </a:lnTo>
                  <a:lnTo>
                    <a:pt x="16744657" y="10414000"/>
                  </a:lnTo>
                  <a:close/>
                </a:path>
                <a:path w="18021300" h="15113000">
                  <a:moveTo>
                    <a:pt x="16770136" y="10440741"/>
                  </a:moveTo>
                  <a:lnTo>
                    <a:pt x="16820286" y="10541000"/>
                  </a:lnTo>
                  <a:lnTo>
                    <a:pt x="16865663" y="10541000"/>
                  </a:lnTo>
                  <a:lnTo>
                    <a:pt x="16770136" y="10440741"/>
                  </a:lnTo>
                  <a:close/>
                </a:path>
                <a:path w="18021300" h="15113000">
                  <a:moveTo>
                    <a:pt x="17346676" y="10414000"/>
                  </a:moveTo>
                  <a:lnTo>
                    <a:pt x="17328540" y="10414000"/>
                  </a:lnTo>
                  <a:lnTo>
                    <a:pt x="17328540" y="10541000"/>
                  </a:lnTo>
                  <a:lnTo>
                    <a:pt x="17434407" y="10541000"/>
                  </a:lnTo>
                  <a:lnTo>
                    <a:pt x="17429166" y="10529419"/>
                  </a:lnTo>
                  <a:lnTo>
                    <a:pt x="17346676" y="10414000"/>
                  </a:lnTo>
                  <a:close/>
                </a:path>
                <a:path w="18021300" h="15113000">
                  <a:moveTo>
                    <a:pt x="17429166" y="10529419"/>
                  </a:moveTo>
                  <a:lnTo>
                    <a:pt x="17434407" y="10541000"/>
                  </a:lnTo>
                  <a:lnTo>
                    <a:pt x="17437442" y="10541000"/>
                  </a:lnTo>
                  <a:lnTo>
                    <a:pt x="17429166" y="10529419"/>
                  </a:lnTo>
                  <a:close/>
                </a:path>
                <a:path w="18021300" h="15113000">
                  <a:moveTo>
                    <a:pt x="17392065" y="10414000"/>
                  </a:moveTo>
                  <a:lnTo>
                    <a:pt x="17376927" y="10414000"/>
                  </a:lnTo>
                  <a:lnTo>
                    <a:pt x="17429197" y="10529463"/>
                  </a:lnTo>
                  <a:lnTo>
                    <a:pt x="17437442" y="10541000"/>
                  </a:lnTo>
                  <a:lnTo>
                    <a:pt x="17452555" y="10541000"/>
                  </a:lnTo>
                  <a:lnTo>
                    <a:pt x="17392065" y="10414000"/>
                  </a:lnTo>
                  <a:close/>
                </a:path>
                <a:path w="18021300" h="15113000">
                  <a:moveTo>
                    <a:pt x="17539160" y="10414000"/>
                  </a:moveTo>
                  <a:lnTo>
                    <a:pt x="17513349" y="10414000"/>
                  </a:lnTo>
                  <a:lnTo>
                    <a:pt x="17500968" y="10541000"/>
                  </a:lnTo>
                  <a:lnTo>
                    <a:pt x="17533633" y="10541000"/>
                  </a:lnTo>
                  <a:lnTo>
                    <a:pt x="17539160" y="10414000"/>
                  </a:lnTo>
                  <a:close/>
                </a:path>
                <a:path w="18021300" h="15113000">
                  <a:moveTo>
                    <a:pt x="17939626" y="10414000"/>
                  </a:moveTo>
                  <a:lnTo>
                    <a:pt x="17898497" y="10414000"/>
                  </a:lnTo>
                  <a:lnTo>
                    <a:pt x="17887438" y="10541000"/>
                  </a:lnTo>
                  <a:lnTo>
                    <a:pt x="17920625" y="10541000"/>
                  </a:lnTo>
                  <a:lnTo>
                    <a:pt x="17939626" y="10414000"/>
                  </a:lnTo>
                  <a:close/>
                </a:path>
                <a:path w="18021300" h="15113000">
                  <a:moveTo>
                    <a:pt x="1237322" y="10414000"/>
                  </a:moveTo>
                  <a:lnTo>
                    <a:pt x="1086065" y="10414000"/>
                  </a:lnTo>
                  <a:lnTo>
                    <a:pt x="1198764" y="10538501"/>
                  </a:lnTo>
                  <a:lnTo>
                    <a:pt x="1237322" y="10414000"/>
                  </a:lnTo>
                  <a:close/>
                </a:path>
                <a:path w="18021300" h="15113000">
                  <a:moveTo>
                    <a:pt x="13011531" y="10414000"/>
                  </a:moveTo>
                  <a:lnTo>
                    <a:pt x="12914718" y="10414000"/>
                  </a:lnTo>
                  <a:lnTo>
                    <a:pt x="13023255" y="10537154"/>
                  </a:lnTo>
                  <a:lnTo>
                    <a:pt x="13011531" y="10414000"/>
                  </a:lnTo>
                  <a:close/>
                </a:path>
                <a:path w="18021300" h="15113000">
                  <a:moveTo>
                    <a:pt x="9054515" y="10414000"/>
                  </a:moveTo>
                  <a:lnTo>
                    <a:pt x="8933510" y="10414000"/>
                  </a:lnTo>
                  <a:lnTo>
                    <a:pt x="9008171" y="10522079"/>
                  </a:lnTo>
                  <a:lnTo>
                    <a:pt x="9054515" y="10414000"/>
                  </a:lnTo>
                  <a:close/>
                </a:path>
                <a:path w="18021300" h="15113000">
                  <a:moveTo>
                    <a:pt x="16656926" y="10414000"/>
                  </a:moveTo>
                  <a:lnTo>
                    <a:pt x="16608513" y="10414000"/>
                  </a:lnTo>
                  <a:lnTo>
                    <a:pt x="16705328" y="10515600"/>
                  </a:lnTo>
                  <a:lnTo>
                    <a:pt x="16656926" y="10414000"/>
                  </a:lnTo>
                  <a:close/>
                </a:path>
                <a:path w="18021300" h="15113000">
                  <a:moveTo>
                    <a:pt x="3085744" y="10414000"/>
                  </a:moveTo>
                  <a:lnTo>
                    <a:pt x="3060896" y="10479200"/>
                  </a:lnTo>
                  <a:lnTo>
                    <a:pt x="3107378" y="10442383"/>
                  </a:lnTo>
                  <a:lnTo>
                    <a:pt x="3085744" y="10414000"/>
                  </a:lnTo>
                  <a:close/>
                </a:path>
                <a:path w="18021300" h="15113000">
                  <a:moveTo>
                    <a:pt x="6410474" y="10414000"/>
                  </a:moveTo>
                  <a:lnTo>
                    <a:pt x="6365087" y="10414000"/>
                  </a:lnTo>
                  <a:lnTo>
                    <a:pt x="6417147" y="10470038"/>
                  </a:lnTo>
                  <a:lnTo>
                    <a:pt x="6410474" y="10414000"/>
                  </a:lnTo>
                  <a:close/>
                </a:path>
                <a:path w="18021300" h="15113000">
                  <a:moveTo>
                    <a:pt x="13483463" y="10414000"/>
                  </a:moveTo>
                  <a:lnTo>
                    <a:pt x="13462279" y="10414000"/>
                  </a:lnTo>
                  <a:lnTo>
                    <a:pt x="13492091" y="10446934"/>
                  </a:lnTo>
                  <a:lnTo>
                    <a:pt x="13483463" y="10414000"/>
                  </a:lnTo>
                  <a:close/>
                </a:path>
                <a:path w="18021300" h="15113000">
                  <a:moveTo>
                    <a:pt x="16756761" y="10414000"/>
                  </a:moveTo>
                  <a:lnTo>
                    <a:pt x="16753738" y="10414000"/>
                  </a:lnTo>
                  <a:lnTo>
                    <a:pt x="16755035" y="10424891"/>
                  </a:lnTo>
                  <a:lnTo>
                    <a:pt x="16770136" y="10440741"/>
                  </a:lnTo>
                  <a:lnTo>
                    <a:pt x="16756761" y="10414000"/>
                  </a:lnTo>
                  <a:close/>
                </a:path>
                <a:path w="18021300" h="15113000">
                  <a:moveTo>
                    <a:pt x="3143211" y="10414000"/>
                  </a:moveTo>
                  <a:lnTo>
                    <a:pt x="3134144" y="10414000"/>
                  </a:lnTo>
                  <a:lnTo>
                    <a:pt x="3137490" y="10418531"/>
                  </a:lnTo>
                  <a:lnTo>
                    <a:pt x="3143211" y="10414000"/>
                  </a:lnTo>
                  <a:close/>
                </a:path>
                <a:path w="18021300" h="15113000">
                  <a:moveTo>
                    <a:pt x="108915" y="10287000"/>
                  </a:moveTo>
                  <a:lnTo>
                    <a:pt x="60515" y="10287000"/>
                  </a:lnTo>
                  <a:lnTo>
                    <a:pt x="154292" y="10414000"/>
                  </a:lnTo>
                  <a:lnTo>
                    <a:pt x="202692" y="10414000"/>
                  </a:lnTo>
                  <a:lnTo>
                    <a:pt x="108915" y="10287000"/>
                  </a:lnTo>
                  <a:close/>
                </a:path>
                <a:path w="18021300" h="15113000">
                  <a:moveTo>
                    <a:pt x="687249" y="10287000"/>
                  </a:moveTo>
                  <a:lnTo>
                    <a:pt x="665935" y="10287000"/>
                  </a:lnTo>
                  <a:lnTo>
                    <a:pt x="656530" y="10414000"/>
                  </a:lnTo>
                  <a:lnTo>
                    <a:pt x="679543" y="10414000"/>
                  </a:lnTo>
                  <a:lnTo>
                    <a:pt x="687249" y="10287000"/>
                  </a:lnTo>
                  <a:close/>
                </a:path>
                <a:path w="18021300" h="15113000">
                  <a:moveTo>
                    <a:pt x="753287" y="10287000"/>
                  </a:moveTo>
                  <a:lnTo>
                    <a:pt x="741184" y="10287000"/>
                  </a:lnTo>
                  <a:lnTo>
                    <a:pt x="707910" y="10414000"/>
                  </a:lnTo>
                  <a:lnTo>
                    <a:pt x="801687" y="10414000"/>
                  </a:lnTo>
                  <a:lnTo>
                    <a:pt x="759143" y="10294929"/>
                  </a:lnTo>
                  <a:lnTo>
                    <a:pt x="753287" y="10287000"/>
                  </a:lnTo>
                  <a:close/>
                </a:path>
                <a:path w="18021300" h="15113000">
                  <a:moveTo>
                    <a:pt x="825893" y="10287000"/>
                  </a:moveTo>
                  <a:lnTo>
                    <a:pt x="756310" y="10287000"/>
                  </a:lnTo>
                  <a:lnTo>
                    <a:pt x="759143" y="10294929"/>
                  </a:lnTo>
                  <a:lnTo>
                    <a:pt x="847077" y="10414000"/>
                  </a:lnTo>
                  <a:lnTo>
                    <a:pt x="865225" y="10414000"/>
                  </a:lnTo>
                  <a:lnTo>
                    <a:pt x="825893" y="10287000"/>
                  </a:lnTo>
                  <a:close/>
                </a:path>
                <a:path w="18021300" h="15113000">
                  <a:moveTo>
                    <a:pt x="2671570" y="10287000"/>
                  </a:moveTo>
                  <a:lnTo>
                    <a:pt x="2601696" y="10287000"/>
                  </a:lnTo>
                  <a:lnTo>
                    <a:pt x="2590921" y="10414000"/>
                  </a:lnTo>
                  <a:lnTo>
                    <a:pt x="2672799" y="10414000"/>
                  </a:lnTo>
                  <a:lnTo>
                    <a:pt x="2671570" y="10287000"/>
                  </a:lnTo>
                  <a:close/>
                </a:path>
                <a:path w="18021300" h="15113000">
                  <a:moveTo>
                    <a:pt x="2749943" y="10287000"/>
                  </a:moveTo>
                  <a:lnTo>
                    <a:pt x="2699221" y="10287000"/>
                  </a:lnTo>
                  <a:lnTo>
                    <a:pt x="2716669" y="10414000"/>
                  </a:lnTo>
                  <a:lnTo>
                    <a:pt x="2752966" y="10414000"/>
                  </a:lnTo>
                  <a:lnTo>
                    <a:pt x="2749943" y="10287000"/>
                  </a:lnTo>
                  <a:close/>
                </a:path>
                <a:path w="18021300" h="15113000">
                  <a:moveTo>
                    <a:pt x="2832143" y="10287000"/>
                  </a:moveTo>
                  <a:lnTo>
                    <a:pt x="2798343" y="10287000"/>
                  </a:lnTo>
                  <a:lnTo>
                    <a:pt x="2793240" y="10414000"/>
                  </a:lnTo>
                  <a:lnTo>
                    <a:pt x="2810446" y="10414000"/>
                  </a:lnTo>
                  <a:lnTo>
                    <a:pt x="2832143" y="10287000"/>
                  </a:lnTo>
                  <a:close/>
                </a:path>
                <a:path w="18021300" h="15113000">
                  <a:moveTo>
                    <a:pt x="3209772" y="10287000"/>
                  </a:moveTo>
                  <a:lnTo>
                    <a:pt x="3203727" y="10287000"/>
                  </a:lnTo>
                  <a:lnTo>
                    <a:pt x="3161372" y="10414000"/>
                  </a:lnTo>
                  <a:lnTo>
                    <a:pt x="3270275" y="10414000"/>
                  </a:lnTo>
                  <a:lnTo>
                    <a:pt x="3209772" y="10287000"/>
                  </a:lnTo>
                  <a:close/>
                </a:path>
                <a:path w="18021300" h="15113000">
                  <a:moveTo>
                    <a:pt x="3294481" y="10287000"/>
                  </a:moveTo>
                  <a:lnTo>
                    <a:pt x="3261194" y="10287000"/>
                  </a:lnTo>
                  <a:lnTo>
                    <a:pt x="3273310" y="10414000"/>
                  </a:lnTo>
                  <a:lnTo>
                    <a:pt x="3415487" y="10414000"/>
                  </a:lnTo>
                  <a:lnTo>
                    <a:pt x="3294481" y="10287000"/>
                  </a:lnTo>
                  <a:close/>
                </a:path>
                <a:path w="18021300" h="15113000">
                  <a:moveTo>
                    <a:pt x="3465029" y="10287000"/>
                  </a:moveTo>
                  <a:lnTo>
                    <a:pt x="3406978" y="10287000"/>
                  </a:lnTo>
                  <a:lnTo>
                    <a:pt x="3415487" y="10414000"/>
                  </a:lnTo>
                  <a:lnTo>
                    <a:pt x="3440685" y="10414000"/>
                  </a:lnTo>
                  <a:lnTo>
                    <a:pt x="3465029" y="10287000"/>
                  </a:lnTo>
                  <a:close/>
                </a:path>
                <a:path w="18021300" h="15113000">
                  <a:moveTo>
                    <a:pt x="3935265" y="10287000"/>
                  </a:moveTo>
                  <a:lnTo>
                    <a:pt x="3914984" y="10287000"/>
                  </a:lnTo>
                  <a:lnTo>
                    <a:pt x="3909737" y="10414000"/>
                  </a:lnTo>
                  <a:lnTo>
                    <a:pt x="3932807" y="10414000"/>
                  </a:lnTo>
                  <a:lnTo>
                    <a:pt x="3935265" y="10287000"/>
                  </a:lnTo>
                  <a:close/>
                </a:path>
                <a:path w="18021300" h="15113000">
                  <a:moveTo>
                    <a:pt x="4025074" y="10287000"/>
                  </a:moveTo>
                  <a:lnTo>
                    <a:pt x="4002387" y="10287000"/>
                  </a:lnTo>
                  <a:lnTo>
                    <a:pt x="3996714" y="10414000"/>
                  </a:lnTo>
                  <a:lnTo>
                    <a:pt x="4014391" y="10414000"/>
                  </a:lnTo>
                  <a:lnTo>
                    <a:pt x="4025074" y="10287000"/>
                  </a:lnTo>
                  <a:close/>
                </a:path>
                <a:path w="18021300" h="15113000">
                  <a:moveTo>
                    <a:pt x="4497722" y="10287000"/>
                  </a:moveTo>
                  <a:lnTo>
                    <a:pt x="4468266" y="10287000"/>
                  </a:lnTo>
                  <a:lnTo>
                    <a:pt x="4445297" y="10414000"/>
                  </a:lnTo>
                  <a:lnTo>
                    <a:pt x="4486427" y="10414000"/>
                  </a:lnTo>
                  <a:lnTo>
                    <a:pt x="4497722" y="10287000"/>
                  </a:lnTo>
                  <a:close/>
                </a:path>
                <a:path w="18021300" h="15113000">
                  <a:moveTo>
                    <a:pt x="4596271" y="10287000"/>
                  </a:moveTo>
                  <a:lnTo>
                    <a:pt x="4556001" y="10287000"/>
                  </a:lnTo>
                  <a:lnTo>
                    <a:pt x="4565078" y="10414000"/>
                  </a:lnTo>
                  <a:lnTo>
                    <a:pt x="4608182" y="10414000"/>
                  </a:lnTo>
                  <a:lnTo>
                    <a:pt x="4596271" y="10287000"/>
                  </a:lnTo>
                  <a:close/>
                </a:path>
                <a:path w="18021300" h="15113000">
                  <a:moveTo>
                    <a:pt x="4667935" y="10287000"/>
                  </a:moveTo>
                  <a:lnTo>
                    <a:pt x="4623404" y="10287000"/>
                  </a:lnTo>
                  <a:lnTo>
                    <a:pt x="4643729" y="10414000"/>
                  </a:lnTo>
                  <a:lnTo>
                    <a:pt x="4677003" y="10414000"/>
                  </a:lnTo>
                  <a:lnTo>
                    <a:pt x="4667935" y="10287000"/>
                  </a:lnTo>
                  <a:close/>
                </a:path>
                <a:path w="18021300" h="15113000">
                  <a:moveTo>
                    <a:pt x="4760911" y="10287000"/>
                  </a:moveTo>
                  <a:lnTo>
                    <a:pt x="4743238" y="10287000"/>
                  </a:lnTo>
                  <a:lnTo>
                    <a:pt x="4731473" y="10414000"/>
                  </a:lnTo>
                  <a:lnTo>
                    <a:pt x="4743564" y="10414000"/>
                  </a:lnTo>
                  <a:lnTo>
                    <a:pt x="4760911" y="10287000"/>
                  </a:lnTo>
                  <a:close/>
                </a:path>
                <a:path w="18021300" h="15113000">
                  <a:moveTo>
                    <a:pt x="4858524" y="10287000"/>
                  </a:moveTo>
                  <a:lnTo>
                    <a:pt x="4852479" y="10287000"/>
                  </a:lnTo>
                  <a:lnTo>
                    <a:pt x="4855502" y="10414000"/>
                  </a:lnTo>
                  <a:lnTo>
                    <a:pt x="4858524" y="10287000"/>
                  </a:lnTo>
                  <a:close/>
                </a:path>
                <a:path w="18021300" h="15113000">
                  <a:moveTo>
                    <a:pt x="5219078" y="10367813"/>
                  </a:moveTo>
                  <a:lnTo>
                    <a:pt x="5236679" y="10414000"/>
                  </a:lnTo>
                  <a:lnTo>
                    <a:pt x="5237889" y="10388594"/>
                  </a:lnTo>
                  <a:lnTo>
                    <a:pt x="5219078" y="10367813"/>
                  </a:lnTo>
                  <a:close/>
                </a:path>
                <a:path w="18021300" h="15113000">
                  <a:moveTo>
                    <a:pt x="5294160" y="10287000"/>
                  </a:moveTo>
                  <a:lnTo>
                    <a:pt x="5242725" y="10287000"/>
                  </a:lnTo>
                  <a:lnTo>
                    <a:pt x="5237889" y="10388594"/>
                  </a:lnTo>
                  <a:lnTo>
                    <a:pt x="5260886" y="10414000"/>
                  </a:lnTo>
                  <a:lnTo>
                    <a:pt x="5403062" y="10414000"/>
                  </a:lnTo>
                  <a:lnTo>
                    <a:pt x="5294160" y="10287000"/>
                  </a:lnTo>
                  <a:close/>
                </a:path>
                <a:path w="18021300" h="15113000">
                  <a:moveTo>
                    <a:pt x="5881526" y="10287000"/>
                  </a:moveTo>
                  <a:lnTo>
                    <a:pt x="5856846" y="10287000"/>
                  </a:lnTo>
                  <a:lnTo>
                    <a:pt x="5844085" y="10414000"/>
                  </a:lnTo>
                  <a:lnTo>
                    <a:pt x="5868949" y="10414000"/>
                  </a:lnTo>
                  <a:lnTo>
                    <a:pt x="5881526" y="10287000"/>
                  </a:lnTo>
                  <a:close/>
                </a:path>
                <a:path w="18021300" h="15113000">
                  <a:moveTo>
                    <a:pt x="5943828" y="10287000"/>
                  </a:moveTo>
                  <a:lnTo>
                    <a:pt x="5911303" y="10287000"/>
                  </a:lnTo>
                  <a:lnTo>
                    <a:pt x="5918251" y="10414000"/>
                  </a:lnTo>
                  <a:lnTo>
                    <a:pt x="5940990" y="10414000"/>
                  </a:lnTo>
                  <a:lnTo>
                    <a:pt x="5943828" y="10287000"/>
                  </a:lnTo>
                  <a:close/>
                </a:path>
                <a:path w="18021300" h="15113000">
                  <a:moveTo>
                    <a:pt x="6072351" y="10287000"/>
                  </a:moveTo>
                  <a:lnTo>
                    <a:pt x="5977864" y="10287000"/>
                  </a:lnTo>
                  <a:lnTo>
                    <a:pt x="5980887" y="10414000"/>
                  </a:lnTo>
                  <a:lnTo>
                    <a:pt x="6065596" y="10414000"/>
                  </a:lnTo>
                  <a:lnTo>
                    <a:pt x="6072351" y="10287000"/>
                  </a:lnTo>
                  <a:close/>
                </a:path>
                <a:path w="18021300" h="15113000">
                  <a:moveTo>
                    <a:pt x="6486105" y="10287000"/>
                  </a:moveTo>
                  <a:lnTo>
                    <a:pt x="6446774" y="10287000"/>
                  </a:lnTo>
                  <a:lnTo>
                    <a:pt x="6489115" y="10414000"/>
                  </a:lnTo>
                  <a:lnTo>
                    <a:pt x="6585940" y="10414000"/>
                  </a:lnTo>
                  <a:lnTo>
                    <a:pt x="6486105" y="10287000"/>
                  </a:lnTo>
                  <a:close/>
                </a:path>
                <a:path w="18021300" h="15113000">
                  <a:moveTo>
                    <a:pt x="6670636" y="10287000"/>
                  </a:moveTo>
                  <a:lnTo>
                    <a:pt x="6622237" y="10287000"/>
                  </a:lnTo>
                  <a:lnTo>
                    <a:pt x="6631305" y="10414000"/>
                  </a:lnTo>
                  <a:lnTo>
                    <a:pt x="6679717" y="10414000"/>
                  </a:lnTo>
                  <a:lnTo>
                    <a:pt x="6670636" y="10287000"/>
                  </a:lnTo>
                  <a:close/>
                </a:path>
                <a:path w="18021300" h="15113000">
                  <a:moveTo>
                    <a:pt x="7844421" y="10287000"/>
                  </a:moveTo>
                  <a:lnTo>
                    <a:pt x="7801317" y="10287000"/>
                  </a:lnTo>
                  <a:lnTo>
                    <a:pt x="7791673" y="10414000"/>
                  </a:lnTo>
                  <a:lnTo>
                    <a:pt x="7850479" y="10414000"/>
                  </a:lnTo>
                  <a:lnTo>
                    <a:pt x="7844421" y="10287000"/>
                  </a:lnTo>
                  <a:close/>
                </a:path>
                <a:path w="18021300" h="15113000">
                  <a:moveTo>
                    <a:pt x="7999850" y="10287000"/>
                  </a:moveTo>
                  <a:lnTo>
                    <a:pt x="7972621" y="10287000"/>
                  </a:lnTo>
                  <a:lnTo>
                    <a:pt x="7966333" y="10414000"/>
                  </a:lnTo>
                  <a:lnTo>
                    <a:pt x="7991390" y="10414000"/>
                  </a:lnTo>
                  <a:lnTo>
                    <a:pt x="7999850" y="10287000"/>
                  </a:lnTo>
                  <a:close/>
                </a:path>
                <a:path w="18021300" h="15113000">
                  <a:moveTo>
                    <a:pt x="8585606" y="10287000"/>
                  </a:moveTo>
                  <a:lnTo>
                    <a:pt x="8455520" y="10287000"/>
                  </a:lnTo>
                  <a:lnTo>
                    <a:pt x="8451813" y="10298972"/>
                  </a:lnTo>
                  <a:lnTo>
                    <a:pt x="8561400" y="10414000"/>
                  </a:lnTo>
                  <a:lnTo>
                    <a:pt x="8600732" y="10414000"/>
                  </a:lnTo>
                  <a:lnTo>
                    <a:pt x="8585606" y="10287000"/>
                  </a:lnTo>
                  <a:close/>
                </a:path>
                <a:path w="18021300" h="15113000">
                  <a:moveTo>
                    <a:pt x="9142260" y="10287000"/>
                  </a:moveTo>
                  <a:lnTo>
                    <a:pt x="9127121" y="10287000"/>
                  </a:lnTo>
                  <a:lnTo>
                    <a:pt x="9184614" y="10414000"/>
                  </a:lnTo>
                  <a:lnTo>
                    <a:pt x="9202750" y="10414000"/>
                  </a:lnTo>
                  <a:lnTo>
                    <a:pt x="9142260" y="10287000"/>
                  </a:lnTo>
                  <a:close/>
                </a:path>
                <a:path w="18021300" h="15113000">
                  <a:moveTo>
                    <a:pt x="9314688" y="10287000"/>
                  </a:moveTo>
                  <a:lnTo>
                    <a:pt x="9226969" y="10287000"/>
                  </a:lnTo>
                  <a:lnTo>
                    <a:pt x="9247477" y="10414000"/>
                  </a:lnTo>
                  <a:lnTo>
                    <a:pt x="9290771" y="10414000"/>
                  </a:lnTo>
                  <a:lnTo>
                    <a:pt x="9314688" y="10287000"/>
                  </a:lnTo>
                  <a:close/>
                </a:path>
                <a:path w="18021300" h="15113000">
                  <a:moveTo>
                    <a:pt x="9756368" y="10287000"/>
                  </a:moveTo>
                  <a:lnTo>
                    <a:pt x="9726117" y="10287000"/>
                  </a:lnTo>
                  <a:lnTo>
                    <a:pt x="9736280" y="10414000"/>
                  </a:lnTo>
                  <a:lnTo>
                    <a:pt x="9766014" y="10414000"/>
                  </a:lnTo>
                  <a:lnTo>
                    <a:pt x="9756368" y="10287000"/>
                  </a:lnTo>
                  <a:close/>
                </a:path>
                <a:path w="18021300" h="15113000">
                  <a:moveTo>
                    <a:pt x="9925413" y="10287000"/>
                  </a:moveTo>
                  <a:lnTo>
                    <a:pt x="9902720" y="10287000"/>
                  </a:lnTo>
                  <a:lnTo>
                    <a:pt x="9895862" y="10414000"/>
                  </a:lnTo>
                  <a:lnTo>
                    <a:pt x="9914967" y="10414000"/>
                  </a:lnTo>
                  <a:lnTo>
                    <a:pt x="9925413" y="10287000"/>
                  </a:lnTo>
                  <a:close/>
                </a:path>
                <a:path w="18021300" h="15113000">
                  <a:moveTo>
                    <a:pt x="10360660" y="10287000"/>
                  </a:moveTo>
                  <a:lnTo>
                    <a:pt x="10309615" y="10287000"/>
                  </a:lnTo>
                  <a:lnTo>
                    <a:pt x="10298507" y="10414000"/>
                  </a:lnTo>
                  <a:lnTo>
                    <a:pt x="10349788" y="10414000"/>
                  </a:lnTo>
                  <a:lnTo>
                    <a:pt x="10360660" y="10287000"/>
                  </a:lnTo>
                  <a:close/>
                </a:path>
                <a:path w="18021300" h="15113000">
                  <a:moveTo>
                    <a:pt x="10424947" y="10287000"/>
                  </a:moveTo>
                  <a:lnTo>
                    <a:pt x="10397718" y="10287000"/>
                  </a:lnTo>
                  <a:lnTo>
                    <a:pt x="10400741" y="10414000"/>
                  </a:lnTo>
                  <a:lnTo>
                    <a:pt x="10500588" y="10414000"/>
                  </a:lnTo>
                  <a:lnTo>
                    <a:pt x="10488377" y="10357073"/>
                  </a:lnTo>
                  <a:lnTo>
                    <a:pt x="10424947" y="10287000"/>
                  </a:lnTo>
                  <a:close/>
                </a:path>
                <a:path w="18021300" h="15113000">
                  <a:moveTo>
                    <a:pt x="10539907" y="10287000"/>
                  </a:moveTo>
                  <a:lnTo>
                    <a:pt x="10473347" y="10287000"/>
                  </a:lnTo>
                  <a:lnTo>
                    <a:pt x="10488377" y="10357073"/>
                  </a:lnTo>
                  <a:lnTo>
                    <a:pt x="10539907" y="10414000"/>
                  </a:lnTo>
                  <a:lnTo>
                    <a:pt x="10588307" y="10414000"/>
                  </a:lnTo>
                  <a:lnTo>
                    <a:pt x="10539907" y="10287000"/>
                  </a:lnTo>
                  <a:close/>
                </a:path>
                <a:path w="18021300" h="15113000">
                  <a:moveTo>
                    <a:pt x="11105616" y="10287000"/>
                  </a:moveTo>
                  <a:lnTo>
                    <a:pt x="11038264" y="10287000"/>
                  </a:lnTo>
                  <a:lnTo>
                    <a:pt x="11026965" y="10414000"/>
                  </a:lnTo>
                  <a:lnTo>
                    <a:pt x="11111674" y="10414000"/>
                  </a:lnTo>
                  <a:lnTo>
                    <a:pt x="11105616" y="10287000"/>
                  </a:lnTo>
                  <a:close/>
                </a:path>
                <a:path w="18021300" h="15113000">
                  <a:moveTo>
                    <a:pt x="11169154" y="10287000"/>
                  </a:moveTo>
                  <a:lnTo>
                    <a:pt x="11138528" y="10287000"/>
                  </a:lnTo>
                  <a:lnTo>
                    <a:pt x="11151006" y="10414000"/>
                  </a:lnTo>
                  <a:lnTo>
                    <a:pt x="11181963" y="10414000"/>
                  </a:lnTo>
                  <a:lnTo>
                    <a:pt x="11169154" y="10287000"/>
                  </a:lnTo>
                  <a:close/>
                </a:path>
                <a:path w="18021300" h="15113000">
                  <a:moveTo>
                    <a:pt x="11257309" y="10287000"/>
                  </a:moveTo>
                  <a:lnTo>
                    <a:pt x="11226634" y="10287000"/>
                  </a:lnTo>
                  <a:lnTo>
                    <a:pt x="11208718" y="10414000"/>
                  </a:lnTo>
                  <a:lnTo>
                    <a:pt x="11241760" y="10414000"/>
                  </a:lnTo>
                  <a:lnTo>
                    <a:pt x="11257309" y="10287000"/>
                  </a:lnTo>
                  <a:close/>
                </a:path>
                <a:path w="18021300" h="15113000">
                  <a:moveTo>
                    <a:pt x="11801424" y="10287000"/>
                  </a:moveTo>
                  <a:lnTo>
                    <a:pt x="11641086" y="10287000"/>
                  </a:lnTo>
                  <a:lnTo>
                    <a:pt x="11759082" y="10414000"/>
                  </a:lnTo>
                  <a:lnTo>
                    <a:pt x="11762105" y="10414000"/>
                  </a:lnTo>
                  <a:lnTo>
                    <a:pt x="11801424" y="10287000"/>
                  </a:lnTo>
                  <a:close/>
                </a:path>
                <a:path w="18021300" h="15113000">
                  <a:moveTo>
                    <a:pt x="11873274" y="10287000"/>
                  </a:moveTo>
                  <a:lnTo>
                    <a:pt x="11801424" y="10287000"/>
                  </a:lnTo>
                  <a:lnTo>
                    <a:pt x="11840756" y="10414000"/>
                  </a:lnTo>
                  <a:lnTo>
                    <a:pt x="11872520" y="10414000"/>
                  </a:lnTo>
                  <a:lnTo>
                    <a:pt x="11873274" y="10287000"/>
                  </a:lnTo>
                  <a:close/>
                </a:path>
                <a:path w="18021300" h="15113000">
                  <a:moveTo>
                    <a:pt x="13093204" y="10287000"/>
                  </a:moveTo>
                  <a:lnTo>
                    <a:pt x="13072308" y="10287000"/>
                  </a:lnTo>
                  <a:lnTo>
                    <a:pt x="13065217" y="10414000"/>
                  </a:lnTo>
                  <a:lnTo>
                    <a:pt x="13087159" y="10414000"/>
                  </a:lnTo>
                  <a:lnTo>
                    <a:pt x="13093204" y="10287000"/>
                  </a:lnTo>
                  <a:close/>
                </a:path>
                <a:path w="18021300" h="15113000">
                  <a:moveTo>
                    <a:pt x="13183958" y="10287000"/>
                  </a:moveTo>
                  <a:lnTo>
                    <a:pt x="13159765" y="10287000"/>
                  </a:lnTo>
                  <a:lnTo>
                    <a:pt x="13155174" y="10414000"/>
                  </a:lnTo>
                  <a:lnTo>
                    <a:pt x="13181691" y="10414000"/>
                  </a:lnTo>
                  <a:lnTo>
                    <a:pt x="13183958" y="10287000"/>
                  </a:lnTo>
                  <a:close/>
                </a:path>
                <a:path w="18021300" h="15113000">
                  <a:moveTo>
                    <a:pt x="13652881" y="10287000"/>
                  </a:moveTo>
                  <a:lnTo>
                    <a:pt x="13550011" y="10287000"/>
                  </a:lnTo>
                  <a:lnTo>
                    <a:pt x="13550011" y="10414000"/>
                  </a:lnTo>
                  <a:lnTo>
                    <a:pt x="13604468" y="10414000"/>
                  </a:lnTo>
                  <a:lnTo>
                    <a:pt x="13652881" y="10287000"/>
                  </a:lnTo>
                  <a:close/>
                </a:path>
                <a:path w="18021300" h="15113000">
                  <a:moveTo>
                    <a:pt x="13701268" y="10287000"/>
                  </a:moveTo>
                  <a:lnTo>
                    <a:pt x="13652881" y="10287000"/>
                  </a:lnTo>
                  <a:lnTo>
                    <a:pt x="13749680" y="10414000"/>
                  </a:lnTo>
                  <a:lnTo>
                    <a:pt x="13795057" y="10414000"/>
                  </a:lnTo>
                  <a:lnTo>
                    <a:pt x="13701268" y="10287000"/>
                  </a:lnTo>
                  <a:close/>
                </a:path>
                <a:path w="18021300" h="15113000">
                  <a:moveTo>
                    <a:pt x="14303298" y="10287000"/>
                  </a:moveTo>
                  <a:lnTo>
                    <a:pt x="14285150" y="10287000"/>
                  </a:lnTo>
                  <a:lnTo>
                    <a:pt x="14318424" y="10414000"/>
                  </a:lnTo>
                  <a:lnTo>
                    <a:pt x="14394052" y="10414000"/>
                  </a:lnTo>
                  <a:lnTo>
                    <a:pt x="14303298" y="10287000"/>
                  </a:lnTo>
                  <a:close/>
                </a:path>
                <a:path w="18021300" h="15113000">
                  <a:moveTo>
                    <a:pt x="14412201" y="10287000"/>
                  </a:moveTo>
                  <a:lnTo>
                    <a:pt x="14336572" y="10287000"/>
                  </a:lnTo>
                  <a:lnTo>
                    <a:pt x="14394052" y="10414000"/>
                  </a:lnTo>
                  <a:lnTo>
                    <a:pt x="14418246" y="10414000"/>
                  </a:lnTo>
                  <a:lnTo>
                    <a:pt x="14412201" y="10287000"/>
                  </a:lnTo>
                  <a:close/>
                </a:path>
                <a:path w="18021300" h="15113000">
                  <a:moveTo>
                    <a:pt x="14493268" y="10287000"/>
                  </a:moveTo>
                  <a:lnTo>
                    <a:pt x="14460601" y="10287000"/>
                  </a:lnTo>
                  <a:lnTo>
                    <a:pt x="14449736" y="10414000"/>
                  </a:lnTo>
                  <a:lnTo>
                    <a:pt x="14472704" y="10414000"/>
                  </a:lnTo>
                  <a:lnTo>
                    <a:pt x="14493268" y="10287000"/>
                  </a:lnTo>
                  <a:close/>
                </a:path>
                <a:path w="18021300" h="15113000">
                  <a:moveTo>
                    <a:pt x="14875065" y="10287000"/>
                  </a:moveTo>
                  <a:lnTo>
                    <a:pt x="14869007" y="10287000"/>
                  </a:lnTo>
                  <a:lnTo>
                    <a:pt x="14829688" y="10414000"/>
                  </a:lnTo>
                  <a:lnTo>
                    <a:pt x="14980945" y="10414000"/>
                  </a:lnTo>
                  <a:lnTo>
                    <a:pt x="14875065" y="10287000"/>
                  </a:lnTo>
                  <a:close/>
                </a:path>
                <a:path w="18021300" h="15113000">
                  <a:moveTo>
                    <a:pt x="15537586" y="10287000"/>
                  </a:moveTo>
                  <a:lnTo>
                    <a:pt x="15534563" y="10287000"/>
                  </a:lnTo>
                  <a:lnTo>
                    <a:pt x="15489186" y="10414000"/>
                  </a:lnTo>
                  <a:lnTo>
                    <a:pt x="15549689" y="10414000"/>
                  </a:lnTo>
                  <a:lnTo>
                    <a:pt x="15537586" y="10287000"/>
                  </a:lnTo>
                  <a:close/>
                </a:path>
                <a:path w="18021300" h="15113000">
                  <a:moveTo>
                    <a:pt x="15671831" y="10287000"/>
                  </a:moveTo>
                  <a:lnTo>
                    <a:pt x="15625603" y="10287000"/>
                  </a:lnTo>
                  <a:lnTo>
                    <a:pt x="15622295" y="10414000"/>
                  </a:lnTo>
                  <a:lnTo>
                    <a:pt x="15674242" y="10414000"/>
                  </a:lnTo>
                  <a:lnTo>
                    <a:pt x="15671831" y="10287000"/>
                  </a:lnTo>
                  <a:close/>
                </a:path>
                <a:path w="18021300" h="15113000">
                  <a:moveTo>
                    <a:pt x="15791714" y="10287000"/>
                  </a:moveTo>
                  <a:lnTo>
                    <a:pt x="15734220" y="10287000"/>
                  </a:lnTo>
                  <a:lnTo>
                    <a:pt x="15728188" y="10414000"/>
                  </a:lnTo>
                  <a:lnTo>
                    <a:pt x="15776208" y="10414000"/>
                  </a:lnTo>
                  <a:lnTo>
                    <a:pt x="15791714" y="10287000"/>
                  </a:lnTo>
                  <a:close/>
                </a:path>
                <a:path w="18021300" h="15113000">
                  <a:moveTo>
                    <a:pt x="16247759" y="10287000"/>
                  </a:moveTo>
                  <a:lnTo>
                    <a:pt x="16232633" y="10287000"/>
                  </a:lnTo>
                  <a:lnTo>
                    <a:pt x="16216376" y="10414000"/>
                  </a:lnTo>
                  <a:lnTo>
                    <a:pt x="16260622" y="10414000"/>
                  </a:lnTo>
                  <a:lnTo>
                    <a:pt x="16247759" y="10287000"/>
                  </a:lnTo>
                  <a:close/>
                </a:path>
                <a:path w="18021300" h="15113000">
                  <a:moveTo>
                    <a:pt x="16327170" y="10287000"/>
                  </a:moveTo>
                  <a:lnTo>
                    <a:pt x="16294608" y="10287000"/>
                  </a:lnTo>
                  <a:lnTo>
                    <a:pt x="16312045" y="10414000"/>
                  </a:lnTo>
                  <a:lnTo>
                    <a:pt x="16339273" y="10414000"/>
                  </a:lnTo>
                  <a:lnTo>
                    <a:pt x="16327170" y="10287000"/>
                  </a:lnTo>
                  <a:close/>
                </a:path>
                <a:path w="18021300" h="15113000">
                  <a:moveTo>
                    <a:pt x="16427531" y="10287000"/>
                  </a:moveTo>
                  <a:lnTo>
                    <a:pt x="16406776" y="10287000"/>
                  </a:lnTo>
                  <a:lnTo>
                    <a:pt x="16393731" y="10414000"/>
                  </a:lnTo>
                  <a:lnTo>
                    <a:pt x="16405834" y="10414000"/>
                  </a:lnTo>
                  <a:lnTo>
                    <a:pt x="16427531" y="10287000"/>
                  </a:lnTo>
                  <a:close/>
                </a:path>
                <a:path w="18021300" h="15113000">
                  <a:moveTo>
                    <a:pt x="16841470" y="10287000"/>
                  </a:moveTo>
                  <a:lnTo>
                    <a:pt x="16805303" y="10287000"/>
                  </a:lnTo>
                  <a:lnTo>
                    <a:pt x="16791924" y="10414000"/>
                  </a:lnTo>
                  <a:lnTo>
                    <a:pt x="16838447" y="10414000"/>
                  </a:lnTo>
                  <a:lnTo>
                    <a:pt x="16841470" y="10287000"/>
                  </a:lnTo>
                  <a:close/>
                </a:path>
                <a:path w="18021300" h="15113000">
                  <a:moveTo>
                    <a:pt x="16917098" y="10287000"/>
                  </a:moveTo>
                  <a:lnTo>
                    <a:pt x="16894358" y="10287000"/>
                  </a:lnTo>
                  <a:lnTo>
                    <a:pt x="16903101" y="10414000"/>
                  </a:lnTo>
                  <a:lnTo>
                    <a:pt x="16980625" y="10414000"/>
                  </a:lnTo>
                  <a:lnTo>
                    <a:pt x="16972615" y="10346760"/>
                  </a:lnTo>
                  <a:lnTo>
                    <a:pt x="16917098" y="10287000"/>
                  </a:lnTo>
                  <a:close/>
                </a:path>
                <a:path w="18021300" h="15113000">
                  <a:moveTo>
                    <a:pt x="17083493" y="10287000"/>
                  </a:moveTo>
                  <a:lnTo>
                    <a:pt x="16965496" y="10287000"/>
                  </a:lnTo>
                  <a:lnTo>
                    <a:pt x="16972615" y="10346760"/>
                  </a:lnTo>
                  <a:lnTo>
                    <a:pt x="17035081" y="10414000"/>
                  </a:lnTo>
                  <a:lnTo>
                    <a:pt x="17083493" y="10414000"/>
                  </a:lnTo>
                  <a:lnTo>
                    <a:pt x="17083493" y="10287000"/>
                  </a:lnTo>
                  <a:close/>
                </a:path>
                <a:path w="18021300" h="15113000">
                  <a:moveTo>
                    <a:pt x="17543322" y="10287000"/>
                  </a:moveTo>
                  <a:lnTo>
                    <a:pt x="17510372" y="10287000"/>
                  </a:lnTo>
                  <a:lnTo>
                    <a:pt x="17505125" y="10414000"/>
                  </a:lnTo>
                  <a:lnTo>
                    <a:pt x="17531076" y="10414000"/>
                  </a:lnTo>
                  <a:lnTo>
                    <a:pt x="17543322" y="10287000"/>
                  </a:lnTo>
                  <a:close/>
                </a:path>
                <a:path w="18021300" h="15113000">
                  <a:moveTo>
                    <a:pt x="17619795" y="10287000"/>
                  </a:moveTo>
                  <a:lnTo>
                    <a:pt x="17588699" y="10287000"/>
                  </a:lnTo>
                  <a:lnTo>
                    <a:pt x="17596635" y="10414000"/>
                  </a:lnTo>
                  <a:lnTo>
                    <a:pt x="17620461" y="10414000"/>
                  </a:lnTo>
                  <a:lnTo>
                    <a:pt x="17619795" y="10287000"/>
                  </a:lnTo>
                  <a:close/>
                </a:path>
                <a:path w="18021300" h="15113000">
                  <a:moveTo>
                    <a:pt x="5188280" y="10287000"/>
                  </a:moveTo>
                  <a:lnTo>
                    <a:pt x="5145925" y="10287000"/>
                  </a:lnTo>
                  <a:lnTo>
                    <a:pt x="5219078" y="10367813"/>
                  </a:lnTo>
                  <a:lnTo>
                    <a:pt x="5188280" y="10287000"/>
                  </a:lnTo>
                  <a:close/>
                </a:path>
                <a:path w="18021300" h="15113000">
                  <a:moveTo>
                    <a:pt x="10473347" y="10287000"/>
                  </a:moveTo>
                  <a:lnTo>
                    <a:pt x="10424947" y="10287000"/>
                  </a:lnTo>
                  <a:lnTo>
                    <a:pt x="10488377" y="10357073"/>
                  </a:lnTo>
                  <a:lnTo>
                    <a:pt x="10473347" y="10287000"/>
                  </a:lnTo>
                  <a:close/>
                </a:path>
                <a:path w="18021300" h="15113000">
                  <a:moveTo>
                    <a:pt x="16965496" y="10287000"/>
                  </a:moveTo>
                  <a:lnTo>
                    <a:pt x="16917098" y="10287000"/>
                  </a:lnTo>
                  <a:lnTo>
                    <a:pt x="16972615" y="10346760"/>
                  </a:lnTo>
                  <a:lnTo>
                    <a:pt x="16965496" y="10287000"/>
                  </a:lnTo>
                  <a:close/>
                </a:path>
                <a:path w="18021300" h="15113000">
                  <a:moveTo>
                    <a:pt x="8455520" y="10287000"/>
                  </a:moveTo>
                  <a:lnTo>
                    <a:pt x="8440407" y="10287000"/>
                  </a:lnTo>
                  <a:lnTo>
                    <a:pt x="8451813" y="10298972"/>
                  </a:lnTo>
                  <a:lnTo>
                    <a:pt x="8455520" y="10287000"/>
                  </a:lnTo>
                  <a:close/>
                </a:path>
                <a:path w="18021300" h="15113000">
                  <a:moveTo>
                    <a:pt x="756310" y="10287000"/>
                  </a:moveTo>
                  <a:lnTo>
                    <a:pt x="753287" y="10287000"/>
                  </a:lnTo>
                  <a:lnTo>
                    <a:pt x="759143" y="10294929"/>
                  </a:lnTo>
                  <a:lnTo>
                    <a:pt x="756310" y="10287000"/>
                  </a:lnTo>
                  <a:close/>
                </a:path>
                <a:path w="18021300" h="15113000">
                  <a:moveTo>
                    <a:pt x="242035" y="10274310"/>
                  </a:moveTo>
                  <a:lnTo>
                    <a:pt x="248081" y="10287000"/>
                  </a:lnTo>
                  <a:lnTo>
                    <a:pt x="251091" y="10287000"/>
                  </a:lnTo>
                  <a:lnTo>
                    <a:pt x="250754" y="10283461"/>
                  </a:lnTo>
                  <a:lnTo>
                    <a:pt x="242035" y="10274310"/>
                  </a:lnTo>
                  <a:close/>
                </a:path>
                <a:path w="18021300" h="15113000">
                  <a:moveTo>
                    <a:pt x="272275" y="10160000"/>
                  </a:moveTo>
                  <a:lnTo>
                    <a:pt x="239001" y="10160000"/>
                  </a:lnTo>
                  <a:lnTo>
                    <a:pt x="250754" y="10283461"/>
                  </a:lnTo>
                  <a:lnTo>
                    <a:pt x="254126" y="10287000"/>
                  </a:lnTo>
                  <a:lnTo>
                    <a:pt x="293446" y="10287000"/>
                  </a:lnTo>
                  <a:lnTo>
                    <a:pt x="279184" y="10167251"/>
                  </a:lnTo>
                  <a:lnTo>
                    <a:pt x="272275" y="10160000"/>
                  </a:lnTo>
                  <a:close/>
                </a:path>
                <a:path w="18021300" h="15113000">
                  <a:moveTo>
                    <a:pt x="291391" y="10180062"/>
                  </a:moveTo>
                  <a:lnTo>
                    <a:pt x="344881" y="10287000"/>
                  </a:lnTo>
                  <a:lnTo>
                    <a:pt x="393280" y="10287000"/>
                  </a:lnTo>
                  <a:lnTo>
                    <a:pt x="291391" y="10180062"/>
                  </a:lnTo>
                  <a:close/>
                </a:path>
                <a:path w="18021300" h="15113000">
                  <a:moveTo>
                    <a:pt x="844042" y="10160000"/>
                  </a:moveTo>
                  <a:lnTo>
                    <a:pt x="841019" y="10287000"/>
                  </a:lnTo>
                  <a:lnTo>
                    <a:pt x="847077" y="10287000"/>
                  </a:lnTo>
                  <a:lnTo>
                    <a:pt x="844042" y="10160000"/>
                  </a:lnTo>
                  <a:close/>
                </a:path>
                <a:path w="18021300" h="15113000">
                  <a:moveTo>
                    <a:pt x="895476" y="10160000"/>
                  </a:moveTo>
                  <a:lnTo>
                    <a:pt x="880351" y="10160000"/>
                  </a:lnTo>
                  <a:lnTo>
                    <a:pt x="937831" y="10287000"/>
                  </a:lnTo>
                  <a:lnTo>
                    <a:pt x="955979" y="10287000"/>
                  </a:lnTo>
                  <a:lnTo>
                    <a:pt x="895476" y="10160000"/>
                  </a:lnTo>
                  <a:close/>
                </a:path>
                <a:path w="18021300" h="15113000">
                  <a:moveTo>
                    <a:pt x="1042577" y="10160000"/>
                  </a:moveTo>
                  <a:lnTo>
                    <a:pt x="1019506" y="10160000"/>
                  </a:lnTo>
                  <a:lnTo>
                    <a:pt x="1016765" y="10287000"/>
                  </a:lnTo>
                  <a:lnTo>
                    <a:pt x="1037046" y="10287000"/>
                  </a:lnTo>
                  <a:lnTo>
                    <a:pt x="1042577" y="10160000"/>
                  </a:lnTo>
                  <a:close/>
                </a:path>
                <a:path w="18021300" h="15113000">
                  <a:moveTo>
                    <a:pt x="1455140" y="10160000"/>
                  </a:moveTo>
                  <a:lnTo>
                    <a:pt x="1417040" y="10160000"/>
                  </a:lnTo>
                  <a:lnTo>
                    <a:pt x="1405978" y="10287000"/>
                  </a:lnTo>
                  <a:lnTo>
                    <a:pt x="1437935" y="10287000"/>
                  </a:lnTo>
                  <a:lnTo>
                    <a:pt x="1455140" y="10160000"/>
                  </a:lnTo>
                  <a:close/>
                </a:path>
                <a:path w="18021300" h="15113000">
                  <a:moveTo>
                    <a:pt x="1590708" y="10160000"/>
                  </a:moveTo>
                  <a:lnTo>
                    <a:pt x="1556107" y="10160000"/>
                  </a:lnTo>
                  <a:lnTo>
                    <a:pt x="1566554" y="10287000"/>
                  </a:lnTo>
                  <a:lnTo>
                    <a:pt x="1600352" y="10287000"/>
                  </a:lnTo>
                  <a:lnTo>
                    <a:pt x="1590708" y="10160000"/>
                  </a:lnTo>
                  <a:close/>
                </a:path>
                <a:path w="18021300" h="15113000">
                  <a:moveTo>
                    <a:pt x="1731384" y="10160000"/>
                  </a:moveTo>
                  <a:lnTo>
                    <a:pt x="1630603" y="10160000"/>
                  </a:lnTo>
                  <a:lnTo>
                    <a:pt x="1649325" y="10287000"/>
                  </a:lnTo>
                  <a:lnTo>
                    <a:pt x="1712290" y="10287000"/>
                  </a:lnTo>
                  <a:lnTo>
                    <a:pt x="1731384" y="10160000"/>
                  </a:lnTo>
                  <a:close/>
                </a:path>
                <a:path w="18021300" h="15113000">
                  <a:moveTo>
                    <a:pt x="2084387" y="10160000"/>
                  </a:moveTo>
                  <a:lnTo>
                    <a:pt x="2081364" y="10160000"/>
                  </a:lnTo>
                  <a:lnTo>
                    <a:pt x="2035987" y="10287000"/>
                  </a:lnTo>
                  <a:lnTo>
                    <a:pt x="2096490" y="10287000"/>
                  </a:lnTo>
                  <a:lnTo>
                    <a:pt x="2084387" y="10160000"/>
                  </a:lnTo>
                  <a:close/>
                </a:path>
                <a:path w="18021300" h="15113000">
                  <a:moveTo>
                    <a:pt x="2229599" y="10160000"/>
                  </a:moveTo>
                  <a:lnTo>
                    <a:pt x="2183984" y="10160000"/>
                  </a:lnTo>
                  <a:lnTo>
                    <a:pt x="2178548" y="10287000"/>
                  </a:lnTo>
                  <a:lnTo>
                    <a:pt x="2222791" y="10287000"/>
                  </a:lnTo>
                  <a:lnTo>
                    <a:pt x="2229599" y="10160000"/>
                  </a:lnTo>
                  <a:close/>
                </a:path>
                <a:path w="18021300" h="15113000">
                  <a:moveTo>
                    <a:pt x="2338130" y="10160000"/>
                  </a:moveTo>
                  <a:lnTo>
                    <a:pt x="2259850" y="10160000"/>
                  </a:lnTo>
                  <a:lnTo>
                    <a:pt x="2287079" y="10287000"/>
                  </a:lnTo>
                  <a:lnTo>
                    <a:pt x="2338506" y="10287000"/>
                  </a:lnTo>
                  <a:lnTo>
                    <a:pt x="2338130" y="10160000"/>
                  </a:lnTo>
                  <a:close/>
                </a:path>
                <a:path w="18021300" h="15113000">
                  <a:moveTo>
                    <a:pt x="2827083" y="10160000"/>
                  </a:moveTo>
                  <a:lnTo>
                    <a:pt x="2805907" y="10160000"/>
                  </a:lnTo>
                  <a:lnTo>
                    <a:pt x="2800518" y="10287000"/>
                  </a:lnTo>
                  <a:lnTo>
                    <a:pt x="2824814" y="10287000"/>
                  </a:lnTo>
                  <a:lnTo>
                    <a:pt x="2827083" y="10160000"/>
                  </a:lnTo>
                  <a:close/>
                </a:path>
                <a:path w="18021300" h="15113000">
                  <a:moveTo>
                    <a:pt x="2912731" y="10160000"/>
                  </a:moveTo>
                  <a:lnTo>
                    <a:pt x="2888721" y="10160000"/>
                  </a:lnTo>
                  <a:lnTo>
                    <a:pt x="2880068" y="10287000"/>
                  </a:lnTo>
                  <a:lnTo>
                    <a:pt x="2904223" y="10287000"/>
                  </a:lnTo>
                  <a:lnTo>
                    <a:pt x="2912731" y="10160000"/>
                  </a:lnTo>
                  <a:close/>
                </a:path>
                <a:path w="18021300" h="15113000">
                  <a:moveTo>
                    <a:pt x="2935327" y="10160000"/>
                  </a:moveTo>
                  <a:lnTo>
                    <a:pt x="2915473" y="10160000"/>
                  </a:lnTo>
                  <a:lnTo>
                    <a:pt x="2907245" y="10287000"/>
                  </a:lnTo>
                  <a:lnTo>
                    <a:pt x="2943555" y="10287000"/>
                  </a:lnTo>
                  <a:lnTo>
                    <a:pt x="2935327" y="10160000"/>
                  </a:lnTo>
                  <a:close/>
                </a:path>
                <a:path w="18021300" h="15113000">
                  <a:moveTo>
                    <a:pt x="3010110" y="10160000"/>
                  </a:moveTo>
                  <a:lnTo>
                    <a:pt x="2981369" y="10160000"/>
                  </a:lnTo>
                  <a:lnTo>
                    <a:pt x="2991485" y="10287000"/>
                  </a:lnTo>
                  <a:lnTo>
                    <a:pt x="3001035" y="10287000"/>
                  </a:lnTo>
                  <a:lnTo>
                    <a:pt x="3010110" y="10160000"/>
                  </a:lnTo>
                  <a:close/>
                </a:path>
                <a:path w="18021300" h="15113000">
                  <a:moveTo>
                    <a:pt x="3469944" y="10160000"/>
                  </a:moveTo>
                  <a:lnTo>
                    <a:pt x="3376168" y="10160000"/>
                  </a:lnTo>
                  <a:lnTo>
                    <a:pt x="3355127" y="10287000"/>
                  </a:lnTo>
                  <a:lnTo>
                    <a:pt x="3515320" y="10287000"/>
                  </a:lnTo>
                  <a:lnTo>
                    <a:pt x="3496957" y="10190650"/>
                  </a:lnTo>
                  <a:lnTo>
                    <a:pt x="3469944" y="10160000"/>
                  </a:lnTo>
                  <a:close/>
                </a:path>
                <a:path w="18021300" h="15113000">
                  <a:moveTo>
                    <a:pt x="3578847" y="10160000"/>
                  </a:moveTo>
                  <a:lnTo>
                    <a:pt x="3491115" y="10160000"/>
                  </a:lnTo>
                  <a:lnTo>
                    <a:pt x="3496957" y="10190650"/>
                  </a:lnTo>
                  <a:lnTo>
                    <a:pt x="3581869" y="10287000"/>
                  </a:lnTo>
                  <a:lnTo>
                    <a:pt x="3624224" y="10287000"/>
                  </a:lnTo>
                  <a:lnTo>
                    <a:pt x="3578847" y="10160000"/>
                  </a:lnTo>
                  <a:close/>
                </a:path>
                <a:path w="18021300" h="15113000">
                  <a:moveTo>
                    <a:pt x="4646764" y="10160000"/>
                  </a:moveTo>
                  <a:lnTo>
                    <a:pt x="4637684" y="10160000"/>
                  </a:lnTo>
                  <a:lnTo>
                    <a:pt x="4622558" y="10287000"/>
                  </a:lnTo>
                  <a:lnTo>
                    <a:pt x="4655832" y="10287000"/>
                  </a:lnTo>
                  <a:lnTo>
                    <a:pt x="4646764" y="10160000"/>
                  </a:lnTo>
                  <a:close/>
                </a:path>
                <a:path w="18021300" h="15113000">
                  <a:moveTo>
                    <a:pt x="4763608" y="10160000"/>
                  </a:moveTo>
                  <a:lnTo>
                    <a:pt x="4744416" y="10160000"/>
                  </a:lnTo>
                  <a:lnTo>
                    <a:pt x="4737519" y="10287000"/>
                  </a:lnTo>
                  <a:lnTo>
                    <a:pt x="4757700" y="10287000"/>
                  </a:lnTo>
                  <a:lnTo>
                    <a:pt x="4763608" y="10160000"/>
                  </a:lnTo>
                  <a:close/>
                </a:path>
                <a:path w="18021300" h="15113000">
                  <a:moveTo>
                    <a:pt x="4861547" y="10160000"/>
                  </a:moveTo>
                  <a:lnTo>
                    <a:pt x="4837341" y="10160000"/>
                  </a:lnTo>
                  <a:lnTo>
                    <a:pt x="4840376" y="10287000"/>
                  </a:lnTo>
                  <a:lnTo>
                    <a:pt x="4881257" y="10287000"/>
                  </a:lnTo>
                  <a:lnTo>
                    <a:pt x="4861547" y="10160000"/>
                  </a:lnTo>
                  <a:close/>
                </a:path>
                <a:path w="18021300" h="15113000">
                  <a:moveTo>
                    <a:pt x="4949286" y="10160000"/>
                  </a:moveTo>
                  <a:lnTo>
                    <a:pt x="4903901" y="10160000"/>
                  </a:lnTo>
                  <a:lnTo>
                    <a:pt x="4911703" y="10287000"/>
                  </a:lnTo>
                  <a:lnTo>
                    <a:pt x="4940211" y="10287000"/>
                  </a:lnTo>
                  <a:lnTo>
                    <a:pt x="4949286" y="10160000"/>
                  </a:lnTo>
                  <a:close/>
                </a:path>
                <a:path w="18021300" h="15113000">
                  <a:moveTo>
                    <a:pt x="5388265" y="10164538"/>
                  </a:moveTo>
                  <a:lnTo>
                    <a:pt x="5233657" y="10287000"/>
                  </a:lnTo>
                  <a:lnTo>
                    <a:pt x="5478691" y="10287000"/>
                  </a:lnTo>
                  <a:lnTo>
                    <a:pt x="5388265" y="10164538"/>
                  </a:lnTo>
                  <a:close/>
                </a:path>
                <a:path w="18021300" h="15113000">
                  <a:moveTo>
                    <a:pt x="5554332" y="10160000"/>
                  </a:moveTo>
                  <a:lnTo>
                    <a:pt x="5409120" y="10160000"/>
                  </a:lnTo>
                  <a:lnTo>
                    <a:pt x="5530126" y="10287000"/>
                  </a:lnTo>
                  <a:lnTo>
                    <a:pt x="5569458" y="10287000"/>
                  </a:lnTo>
                  <a:lnTo>
                    <a:pt x="5554332" y="10160000"/>
                  </a:lnTo>
                  <a:close/>
                </a:path>
                <a:path w="18021300" h="15113000">
                  <a:moveTo>
                    <a:pt x="6066299" y="10204810"/>
                  </a:moveTo>
                  <a:lnTo>
                    <a:pt x="6089789" y="10287000"/>
                  </a:lnTo>
                  <a:lnTo>
                    <a:pt x="6102538" y="10257269"/>
                  </a:lnTo>
                  <a:lnTo>
                    <a:pt x="6066299" y="10204810"/>
                  </a:lnTo>
                  <a:close/>
                </a:path>
                <a:path w="18021300" h="15113000">
                  <a:moveTo>
                    <a:pt x="6110005" y="10268079"/>
                  </a:moveTo>
                  <a:lnTo>
                    <a:pt x="6101892" y="10287000"/>
                  </a:lnTo>
                  <a:lnTo>
                    <a:pt x="6123076" y="10287000"/>
                  </a:lnTo>
                  <a:lnTo>
                    <a:pt x="6110005" y="10268079"/>
                  </a:lnTo>
                  <a:close/>
                </a:path>
                <a:path w="18021300" h="15113000">
                  <a:moveTo>
                    <a:pt x="6183579" y="10236207"/>
                  </a:moveTo>
                  <a:lnTo>
                    <a:pt x="6201727" y="10287000"/>
                  </a:lnTo>
                  <a:lnTo>
                    <a:pt x="6219875" y="10287000"/>
                  </a:lnTo>
                  <a:lnTo>
                    <a:pt x="6183579" y="10236207"/>
                  </a:lnTo>
                  <a:close/>
                </a:path>
                <a:path w="18021300" h="15113000">
                  <a:moveTo>
                    <a:pt x="6731708" y="10160000"/>
                  </a:moveTo>
                  <a:lnTo>
                    <a:pt x="6701978" y="10160000"/>
                  </a:lnTo>
                  <a:lnTo>
                    <a:pt x="6714129" y="10287000"/>
                  </a:lnTo>
                  <a:lnTo>
                    <a:pt x="6742483" y="10287000"/>
                  </a:lnTo>
                  <a:lnTo>
                    <a:pt x="6731708" y="10160000"/>
                  </a:lnTo>
                  <a:close/>
                </a:path>
                <a:path w="18021300" h="15113000">
                  <a:moveTo>
                    <a:pt x="6891104" y="10160000"/>
                  </a:moveTo>
                  <a:lnTo>
                    <a:pt x="6861558" y="10160000"/>
                  </a:lnTo>
                  <a:lnTo>
                    <a:pt x="6843077" y="10287000"/>
                  </a:lnTo>
                  <a:lnTo>
                    <a:pt x="6880658" y="10287000"/>
                  </a:lnTo>
                  <a:lnTo>
                    <a:pt x="6891104" y="10160000"/>
                  </a:lnTo>
                  <a:close/>
                </a:path>
                <a:path w="18021300" h="15113000">
                  <a:moveTo>
                    <a:pt x="7369467" y="10160000"/>
                  </a:moveTo>
                  <a:lnTo>
                    <a:pt x="7321067" y="10160000"/>
                  </a:lnTo>
                  <a:lnTo>
                    <a:pt x="7330135" y="10287000"/>
                  </a:lnTo>
                  <a:lnTo>
                    <a:pt x="7381570" y="10287000"/>
                  </a:lnTo>
                  <a:lnTo>
                    <a:pt x="7369467" y="10160000"/>
                  </a:lnTo>
                  <a:close/>
                </a:path>
                <a:path w="18021300" h="15113000">
                  <a:moveTo>
                    <a:pt x="7541434" y="10160000"/>
                  </a:moveTo>
                  <a:lnTo>
                    <a:pt x="7471192" y="10160000"/>
                  </a:lnTo>
                  <a:lnTo>
                    <a:pt x="7484427" y="10287000"/>
                  </a:lnTo>
                  <a:lnTo>
                    <a:pt x="7517704" y="10287000"/>
                  </a:lnTo>
                  <a:lnTo>
                    <a:pt x="7541434" y="10160000"/>
                  </a:lnTo>
                  <a:close/>
                </a:path>
                <a:path w="18021300" h="15113000">
                  <a:moveTo>
                    <a:pt x="8006797" y="10160000"/>
                  </a:moveTo>
                  <a:lnTo>
                    <a:pt x="7992668" y="10160000"/>
                  </a:lnTo>
                  <a:lnTo>
                    <a:pt x="7970971" y="10287000"/>
                  </a:lnTo>
                  <a:lnTo>
                    <a:pt x="8001736" y="10287000"/>
                  </a:lnTo>
                  <a:lnTo>
                    <a:pt x="8006797" y="10160000"/>
                  </a:lnTo>
                  <a:close/>
                </a:path>
                <a:path w="18021300" h="15113000">
                  <a:moveTo>
                    <a:pt x="8086445" y="10160000"/>
                  </a:moveTo>
                  <a:lnTo>
                    <a:pt x="8050149" y="10160000"/>
                  </a:lnTo>
                  <a:lnTo>
                    <a:pt x="8068297" y="10287000"/>
                  </a:lnTo>
                  <a:lnTo>
                    <a:pt x="8103888" y="10287000"/>
                  </a:lnTo>
                  <a:lnTo>
                    <a:pt x="8086445" y="10160000"/>
                  </a:lnTo>
                  <a:close/>
                </a:path>
                <a:path w="18021300" h="15113000">
                  <a:moveTo>
                    <a:pt x="8207451" y="10160000"/>
                  </a:moveTo>
                  <a:lnTo>
                    <a:pt x="8116697" y="10160000"/>
                  </a:lnTo>
                  <a:lnTo>
                    <a:pt x="8133858" y="10287000"/>
                  </a:lnTo>
                  <a:lnTo>
                    <a:pt x="8178381" y="10287000"/>
                  </a:lnTo>
                  <a:lnTo>
                    <a:pt x="8207451" y="10160000"/>
                  </a:lnTo>
                  <a:close/>
                </a:path>
                <a:path w="18021300" h="15113000">
                  <a:moveTo>
                    <a:pt x="8576538" y="10160000"/>
                  </a:moveTo>
                  <a:lnTo>
                    <a:pt x="8573503" y="10160000"/>
                  </a:lnTo>
                  <a:lnTo>
                    <a:pt x="8552332" y="10287000"/>
                  </a:lnTo>
                  <a:lnTo>
                    <a:pt x="8629478" y="10287000"/>
                  </a:lnTo>
                  <a:lnTo>
                    <a:pt x="8622953" y="10208713"/>
                  </a:lnTo>
                  <a:lnTo>
                    <a:pt x="8576538" y="10160000"/>
                  </a:lnTo>
                  <a:close/>
                </a:path>
                <a:path w="18021300" h="15113000">
                  <a:moveTo>
                    <a:pt x="8622953" y="10208713"/>
                  </a:moveTo>
                  <a:lnTo>
                    <a:pt x="8629478" y="10287000"/>
                  </a:lnTo>
                  <a:lnTo>
                    <a:pt x="8697544" y="10287000"/>
                  </a:lnTo>
                  <a:lnTo>
                    <a:pt x="8622953" y="10208713"/>
                  </a:lnTo>
                  <a:close/>
                </a:path>
                <a:path w="18021300" h="15113000">
                  <a:moveTo>
                    <a:pt x="8685441" y="10160000"/>
                  </a:moveTo>
                  <a:lnTo>
                    <a:pt x="8618893" y="10160000"/>
                  </a:lnTo>
                  <a:lnTo>
                    <a:pt x="8622953" y="10208713"/>
                  </a:lnTo>
                  <a:lnTo>
                    <a:pt x="8697544" y="10287000"/>
                  </a:lnTo>
                  <a:lnTo>
                    <a:pt x="8707378" y="10287000"/>
                  </a:lnTo>
                  <a:lnTo>
                    <a:pt x="8685441" y="10160000"/>
                  </a:lnTo>
                  <a:close/>
                </a:path>
                <a:path w="18021300" h="15113000">
                  <a:moveTo>
                    <a:pt x="8825686" y="10160000"/>
                  </a:moveTo>
                  <a:lnTo>
                    <a:pt x="8773172" y="10160000"/>
                  </a:lnTo>
                  <a:lnTo>
                    <a:pt x="8776195" y="10287000"/>
                  </a:lnTo>
                  <a:lnTo>
                    <a:pt x="8819684" y="10287000"/>
                  </a:lnTo>
                  <a:lnTo>
                    <a:pt x="8825686" y="10160000"/>
                  </a:lnTo>
                  <a:close/>
                </a:path>
                <a:path w="18021300" h="15113000">
                  <a:moveTo>
                    <a:pt x="9898560" y="10160000"/>
                  </a:moveTo>
                  <a:lnTo>
                    <a:pt x="9880409" y="10160000"/>
                  </a:lnTo>
                  <a:lnTo>
                    <a:pt x="9883717" y="10287000"/>
                  </a:lnTo>
                  <a:lnTo>
                    <a:pt x="9901019" y="10287000"/>
                  </a:lnTo>
                  <a:lnTo>
                    <a:pt x="9898560" y="10160000"/>
                  </a:lnTo>
                  <a:close/>
                </a:path>
                <a:path w="18021300" h="15113000">
                  <a:moveTo>
                    <a:pt x="9957028" y="10160000"/>
                  </a:moveTo>
                  <a:lnTo>
                    <a:pt x="9923895" y="10160000"/>
                  </a:lnTo>
                  <a:lnTo>
                    <a:pt x="9918220" y="10287000"/>
                  </a:lnTo>
                  <a:lnTo>
                    <a:pt x="9943934" y="10287000"/>
                  </a:lnTo>
                  <a:lnTo>
                    <a:pt x="9957028" y="10160000"/>
                  </a:lnTo>
                  <a:close/>
                </a:path>
                <a:path w="18021300" h="15113000">
                  <a:moveTo>
                    <a:pt x="10013518" y="10160000"/>
                  </a:moveTo>
                  <a:lnTo>
                    <a:pt x="9980948" y="10160000"/>
                  </a:lnTo>
                  <a:lnTo>
                    <a:pt x="9992334" y="10287000"/>
                  </a:lnTo>
                  <a:lnTo>
                    <a:pt x="10016540" y="10287000"/>
                  </a:lnTo>
                  <a:lnTo>
                    <a:pt x="10013518" y="10160000"/>
                  </a:lnTo>
                  <a:close/>
                </a:path>
                <a:path w="18021300" h="15113000">
                  <a:moveTo>
                    <a:pt x="10059890" y="10202309"/>
                  </a:moveTo>
                  <a:lnTo>
                    <a:pt x="10104285" y="10287000"/>
                  </a:lnTo>
                  <a:lnTo>
                    <a:pt x="10106119" y="10254759"/>
                  </a:lnTo>
                  <a:lnTo>
                    <a:pt x="10059890" y="10202309"/>
                  </a:lnTo>
                  <a:close/>
                </a:path>
                <a:path w="18021300" h="15113000">
                  <a:moveTo>
                    <a:pt x="10152672" y="10160000"/>
                  </a:moveTo>
                  <a:lnTo>
                    <a:pt x="10111512" y="10160000"/>
                  </a:lnTo>
                  <a:lnTo>
                    <a:pt x="10106119" y="10254759"/>
                  </a:lnTo>
                  <a:lnTo>
                    <a:pt x="10134536" y="10287000"/>
                  </a:lnTo>
                  <a:lnTo>
                    <a:pt x="10145349" y="10287000"/>
                  </a:lnTo>
                  <a:lnTo>
                    <a:pt x="10152672" y="10160000"/>
                  </a:lnTo>
                  <a:close/>
                </a:path>
                <a:path w="18021300" h="15113000">
                  <a:moveTo>
                    <a:pt x="10567136" y="10160000"/>
                  </a:moveTo>
                  <a:lnTo>
                    <a:pt x="10512679" y="10160000"/>
                  </a:lnTo>
                  <a:lnTo>
                    <a:pt x="10521759" y="10287000"/>
                  </a:lnTo>
                  <a:lnTo>
                    <a:pt x="10573194" y="10287000"/>
                  </a:lnTo>
                  <a:lnTo>
                    <a:pt x="10567136" y="10160000"/>
                  </a:lnTo>
                  <a:close/>
                </a:path>
                <a:path w="18021300" h="15113000">
                  <a:moveTo>
                    <a:pt x="10663936" y="10160000"/>
                  </a:moveTo>
                  <a:lnTo>
                    <a:pt x="10615549" y="10160000"/>
                  </a:lnTo>
                  <a:lnTo>
                    <a:pt x="10709313" y="10287000"/>
                  </a:lnTo>
                  <a:lnTo>
                    <a:pt x="10757725" y="10287000"/>
                  </a:lnTo>
                  <a:lnTo>
                    <a:pt x="10663936" y="10160000"/>
                  </a:lnTo>
                  <a:close/>
                </a:path>
                <a:path w="18021300" h="15113000">
                  <a:moveTo>
                    <a:pt x="11257403" y="10160000"/>
                  </a:moveTo>
                  <a:lnTo>
                    <a:pt x="11226684" y="10160000"/>
                  </a:lnTo>
                  <a:lnTo>
                    <a:pt x="11217567" y="10287000"/>
                  </a:lnTo>
                  <a:lnTo>
                    <a:pt x="11249701" y="10287000"/>
                  </a:lnTo>
                  <a:lnTo>
                    <a:pt x="11257403" y="10160000"/>
                  </a:lnTo>
                  <a:close/>
                </a:path>
                <a:path w="18021300" h="15113000">
                  <a:moveTo>
                    <a:pt x="11320411" y="10160000"/>
                  </a:moveTo>
                  <a:lnTo>
                    <a:pt x="11311343" y="10160000"/>
                  </a:lnTo>
                  <a:lnTo>
                    <a:pt x="11278069" y="10287000"/>
                  </a:lnTo>
                  <a:lnTo>
                    <a:pt x="11293195" y="10287000"/>
                  </a:lnTo>
                  <a:lnTo>
                    <a:pt x="11322668" y="10163266"/>
                  </a:lnTo>
                  <a:lnTo>
                    <a:pt x="11320411" y="10160000"/>
                  </a:lnTo>
                  <a:close/>
                </a:path>
                <a:path w="18021300" h="15113000">
                  <a:moveTo>
                    <a:pt x="11325588" y="10167492"/>
                  </a:moveTo>
                  <a:lnTo>
                    <a:pt x="11359743" y="10287000"/>
                  </a:lnTo>
                  <a:lnTo>
                    <a:pt x="11371846" y="10287000"/>
                  </a:lnTo>
                  <a:lnTo>
                    <a:pt x="11332957" y="10178159"/>
                  </a:lnTo>
                  <a:lnTo>
                    <a:pt x="11325588" y="10167492"/>
                  </a:lnTo>
                  <a:close/>
                </a:path>
                <a:path w="18021300" h="15113000">
                  <a:moveTo>
                    <a:pt x="11429326" y="10160000"/>
                  </a:moveTo>
                  <a:lnTo>
                    <a:pt x="11326469" y="10160000"/>
                  </a:lnTo>
                  <a:lnTo>
                    <a:pt x="11332957" y="10178159"/>
                  </a:lnTo>
                  <a:lnTo>
                    <a:pt x="11408156" y="10287000"/>
                  </a:lnTo>
                  <a:lnTo>
                    <a:pt x="11414201" y="10287000"/>
                  </a:lnTo>
                  <a:lnTo>
                    <a:pt x="11429326" y="10160000"/>
                  </a:lnTo>
                  <a:close/>
                </a:path>
                <a:path w="18021300" h="15113000">
                  <a:moveTo>
                    <a:pt x="11940590" y="10160000"/>
                  </a:moveTo>
                  <a:lnTo>
                    <a:pt x="11828653" y="10160000"/>
                  </a:lnTo>
                  <a:lnTo>
                    <a:pt x="11789321" y="10287000"/>
                  </a:lnTo>
                  <a:lnTo>
                    <a:pt x="11946636" y="10287000"/>
                  </a:lnTo>
                  <a:lnTo>
                    <a:pt x="11940590" y="10160000"/>
                  </a:lnTo>
                  <a:close/>
                </a:path>
                <a:path w="18021300" h="15113000">
                  <a:moveTo>
                    <a:pt x="13220255" y="10160000"/>
                  </a:moveTo>
                  <a:lnTo>
                    <a:pt x="13156730" y="10160000"/>
                  </a:lnTo>
                  <a:lnTo>
                    <a:pt x="13145954" y="10287000"/>
                  </a:lnTo>
                  <a:lnTo>
                    <a:pt x="13226591" y="10287000"/>
                  </a:lnTo>
                  <a:lnTo>
                    <a:pt x="13220255" y="10160000"/>
                  </a:lnTo>
                  <a:close/>
                </a:path>
                <a:path w="18021300" h="15113000">
                  <a:moveTo>
                    <a:pt x="13292874" y="10160000"/>
                  </a:moveTo>
                  <a:lnTo>
                    <a:pt x="13254247" y="10160000"/>
                  </a:lnTo>
                  <a:lnTo>
                    <a:pt x="13271690" y="10287000"/>
                  </a:lnTo>
                  <a:lnTo>
                    <a:pt x="13304964" y="10287000"/>
                  </a:lnTo>
                  <a:lnTo>
                    <a:pt x="13292874" y="10160000"/>
                  </a:lnTo>
                  <a:close/>
                </a:path>
                <a:path w="18021300" h="15113000">
                  <a:moveTo>
                    <a:pt x="13387175" y="10160000"/>
                  </a:moveTo>
                  <a:lnTo>
                    <a:pt x="13353376" y="10160000"/>
                  </a:lnTo>
                  <a:lnTo>
                    <a:pt x="13348266" y="10287000"/>
                  </a:lnTo>
                  <a:lnTo>
                    <a:pt x="13365480" y="10287000"/>
                  </a:lnTo>
                  <a:lnTo>
                    <a:pt x="13387175" y="10160000"/>
                  </a:lnTo>
                  <a:close/>
                </a:path>
                <a:path w="18021300" h="15113000">
                  <a:moveTo>
                    <a:pt x="13776896" y="10160000"/>
                  </a:moveTo>
                  <a:lnTo>
                    <a:pt x="13770851" y="10160000"/>
                  </a:lnTo>
                  <a:lnTo>
                    <a:pt x="13728509" y="10287000"/>
                  </a:lnTo>
                  <a:lnTo>
                    <a:pt x="13837412" y="10287000"/>
                  </a:lnTo>
                  <a:lnTo>
                    <a:pt x="13776896" y="10160000"/>
                  </a:lnTo>
                  <a:close/>
                </a:path>
                <a:path w="18021300" h="15113000">
                  <a:moveTo>
                    <a:pt x="13861605" y="10160000"/>
                  </a:moveTo>
                  <a:lnTo>
                    <a:pt x="13828331" y="10160000"/>
                  </a:lnTo>
                  <a:lnTo>
                    <a:pt x="13840434" y="10287000"/>
                  </a:lnTo>
                  <a:lnTo>
                    <a:pt x="13876743" y="10287000"/>
                  </a:lnTo>
                  <a:lnTo>
                    <a:pt x="13874019" y="10173028"/>
                  </a:lnTo>
                  <a:lnTo>
                    <a:pt x="13861605" y="10160000"/>
                  </a:lnTo>
                  <a:close/>
                </a:path>
                <a:path w="18021300" h="15113000">
                  <a:moveTo>
                    <a:pt x="13874019" y="10173028"/>
                  </a:moveTo>
                  <a:lnTo>
                    <a:pt x="13876743" y="10287000"/>
                  </a:lnTo>
                  <a:lnTo>
                    <a:pt x="13888847" y="10287000"/>
                  </a:lnTo>
                  <a:lnTo>
                    <a:pt x="13875439" y="10174517"/>
                  </a:lnTo>
                  <a:lnTo>
                    <a:pt x="13874019" y="10173028"/>
                  </a:lnTo>
                  <a:close/>
                </a:path>
                <a:path w="18021300" h="15113000">
                  <a:moveTo>
                    <a:pt x="13875439" y="10174517"/>
                  </a:moveTo>
                  <a:lnTo>
                    <a:pt x="13888847" y="10287000"/>
                  </a:lnTo>
                  <a:lnTo>
                    <a:pt x="13982623" y="10287000"/>
                  </a:lnTo>
                  <a:lnTo>
                    <a:pt x="13875439" y="10174517"/>
                  </a:lnTo>
                  <a:close/>
                </a:path>
                <a:path w="18021300" h="15113000">
                  <a:moveTo>
                    <a:pt x="14490293" y="10160000"/>
                  </a:moveTo>
                  <a:lnTo>
                    <a:pt x="14470010" y="10160000"/>
                  </a:lnTo>
                  <a:lnTo>
                    <a:pt x="14464763" y="10287000"/>
                  </a:lnTo>
                  <a:lnTo>
                    <a:pt x="14487839" y="10287000"/>
                  </a:lnTo>
                  <a:lnTo>
                    <a:pt x="14490293" y="10160000"/>
                  </a:lnTo>
                  <a:close/>
                </a:path>
                <a:path w="18021300" h="15113000">
                  <a:moveTo>
                    <a:pt x="14580103" y="10160000"/>
                  </a:moveTo>
                  <a:lnTo>
                    <a:pt x="14557419" y="10160000"/>
                  </a:lnTo>
                  <a:lnTo>
                    <a:pt x="14551747" y="10287000"/>
                  </a:lnTo>
                  <a:lnTo>
                    <a:pt x="14569419" y="10287000"/>
                  </a:lnTo>
                  <a:lnTo>
                    <a:pt x="14580103" y="10160000"/>
                  </a:lnTo>
                  <a:close/>
                </a:path>
                <a:path w="18021300" h="15113000">
                  <a:moveTo>
                    <a:pt x="15053551" y="10160000"/>
                  </a:moveTo>
                  <a:lnTo>
                    <a:pt x="15035402" y="10160000"/>
                  </a:lnTo>
                  <a:lnTo>
                    <a:pt x="15012428" y="10287000"/>
                  </a:lnTo>
                  <a:lnTo>
                    <a:pt x="15035920" y="10287000"/>
                  </a:lnTo>
                  <a:lnTo>
                    <a:pt x="15053551" y="10160000"/>
                  </a:lnTo>
                  <a:close/>
                </a:path>
                <a:path w="18021300" h="15113000">
                  <a:moveTo>
                    <a:pt x="15175318" y="10160000"/>
                  </a:moveTo>
                  <a:lnTo>
                    <a:pt x="15132202" y="10160000"/>
                  </a:lnTo>
                  <a:lnTo>
                    <a:pt x="15143506" y="10287000"/>
                  </a:lnTo>
                  <a:lnTo>
                    <a:pt x="15186096" y="10287000"/>
                  </a:lnTo>
                  <a:lnTo>
                    <a:pt x="15175318" y="10160000"/>
                  </a:lnTo>
                  <a:close/>
                </a:path>
                <a:path w="18021300" h="15113000">
                  <a:moveTo>
                    <a:pt x="15244152" y="10160000"/>
                  </a:moveTo>
                  <a:lnTo>
                    <a:pt x="15210853" y="10160000"/>
                  </a:lnTo>
                  <a:lnTo>
                    <a:pt x="15222969" y="10287000"/>
                  </a:lnTo>
                  <a:lnTo>
                    <a:pt x="15257333" y="10287000"/>
                  </a:lnTo>
                  <a:lnTo>
                    <a:pt x="15244152" y="10160000"/>
                  </a:lnTo>
                  <a:close/>
                </a:path>
                <a:path w="18021300" h="15113000">
                  <a:moveTo>
                    <a:pt x="15328045" y="10160000"/>
                  </a:moveTo>
                  <a:lnTo>
                    <a:pt x="15310369" y="10160000"/>
                  </a:lnTo>
                  <a:lnTo>
                    <a:pt x="15298597" y="10287000"/>
                  </a:lnTo>
                  <a:lnTo>
                    <a:pt x="15310700" y="10287000"/>
                  </a:lnTo>
                  <a:lnTo>
                    <a:pt x="15328045" y="10160000"/>
                  </a:lnTo>
                  <a:close/>
                </a:path>
                <a:path w="18021300" h="15113000">
                  <a:moveTo>
                    <a:pt x="15774113" y="10240829"/>
                  </a:moveTo>
                  <a:lnTo>
                    <a:pt x="15791713" y="10287000"/>
                  </a:lnTo>
                  <a:lnTo>
                    <a:pt x="15797758" y="10287000"/>
                  </a:lnTo>
                  <a:lnTo>
                    <a:pt x="15796204" y="10265234"/>
                  </a:lnTo>
                  <a:lnTo>
                    <a:pt x="15774113" y="10240829"/>
                  </a:lnTo>
                  <a:close/>
                </a:path>
                <a:path w="18021300" h="15113000">
                  <a:moveTo>
                    <a:pt x="15943298" y="10037538"/>
                  </a:moveTo>
                  <a:lnTo>
                    <a:pt x="15788690" y="10160000"/>
                  </a:lnTo>
                  <a:lnTo>
                    <a:pt x="15796204" y="10265234"/>
                  </a:lnTo>
                  <a:lnTo>
                    <a:pt x="15815906" y="10287000"/>
                  </a:lnTo>
                  <a:lnTo>
                    <a:pt x="15958096" y="10287000"/>
                  </a:lnTo>
                  <a:lnTo>
                    <a:pt x="15849180" y="10160000"/>
                  </a:lnTo>
                  <a:lnTo>
                    <a:pt x="16033724" y="10160000"/>
                  </a:lnTo>
                  <a:lnTo>
                    <a:pt x="15943298" y="10037538"/>
                  </a:lnTo>
                  <a:close/>
                </a:path>
                <a:path w="18021300" h="15113000">
                  <a:moveTo>
                    <a:pt x="16436086" y="10160000"/>
                  </a:moveTo>
                  <a:lnTo>
                    <a:pt x="16411221" y="10160000"/>
                  </a:lnTo>
                  <a:lnTo>
                    <a:pt x="16401295" y="10287000"/>
                  </a:lnTo>
                  <a:lnTo>
                    <a:pt x="16422471" y="10287000"/>
                  </a:lnTo>
                  <a:lnTo>
                    <a:pt x="16436086" y="10160000"/>
                  </a:lnTo>
                  <a:close/>
                </a:path>
                <a:path w="18021300" h="15113000">
                  <a:moveTo>
                    <a:pt x="16510955" y="10160000"/>
                  </a:moveTo>
                  <a:lnTo>
                    <a:pt x="16485384" y="10160000"/>
                  </a:lnTo>
                  <a:lnTo>
                    <a:pt x="16484109" y="10287000"/>
                  </a:lnTo>
                  <a:lnTo>
                    <a:pt x="16508119" y="10287000"/>
                  </a:lnTo>
                  <a:lnTo>
                    <a:pt x="16510955" y="10160000"/>
                  </a:lnTo>
                  <a:close/>
                </a:path>
                <a:path w="18021300" h="15113000">
                  <a:moveTo>
                    <a:pt x="16623644" y="10160000"/>
                  </a:moveTo>
                  <a:lnTo>
                    <a:pt x="16548023" y="10160000"/>
                  </a:lnTo>
                  <a:lnTo>
                    <a:pt x="16554069" y="10287000"/>
                  </a:lnTo>
                  <a:lnTo>
                    <a:pt x="16614571" y="10287000"/>
                  </a:lnTo>
                  <a:lnTo>
                    <a:pt x="16623644" y="10160000"/>
                  </a:lnTo>
                  <a:close/>
                </a:path>
                <a:path w="18021300" h="15113000">
                  <a:moveTo>
                    <a:pt x="17038104" y="10160000"/>
                  </a:moveTo>
                  <a:lnTo>
                    <a:pt x="16998784" y="10160000"/>
                  </a:lnTo>
                  <a:lnTo>
                    <a:pt x="17041139" y="10287000"/>
                  </a:lnTo>
                  <a:lnTo>
                    <a:pt x="17140961" y="10287000"/>
                  </a:lnTo>
                  <a:lnTo>
                    <a:pt x="17038104" y="10160000"/>
                  </a:lnTo>
                  <a:close/>
                </a:path>
                <a:path w="18021300" h="15113000">
                  <a:moveTo>
                    <a:pt x="17225670" y="10160000"/>
                  </a:moveTo>
                  <a:lnTo>
                    <a:pt x="17177258" y="10160000"/>
                  </a:lnTo>
                  <a:lnTo>
                    <a:pt x="17186338" y="10287000"/>
                  </a:lnTo>
                  <a:lnTo>
                    <a:pt x="17234750" y="10287000"/>
                  </a:lnTo>
                  <a:lnTo>
                    <a:pt x="17225670" y="10160000"/>
                  </a:lnTo>
                  <a:close/>
                </a:path>
                <a:path w="18021300" h="15113000">
                  <a:moveTo>
                    <a:pt x="187566" y="10160000"/>
                  </a:moveTo>
                  <a:lnTo>
                    <a:pt x="133108" y="10160000"/>
                  </a:lnTo>
                  <a:lnTo>
                    <a:pt x="242035" y="10274310"/>
                  </a:lnTo>
                  <a:lnTo>
                    <a:pt x="187566" y="10160000"/>
                  </a:lnTo>
                  <a:close/>
                </a:path>
                <a:path w="18021300" h="15113000">
                  <a:moveTo>
                    <a:pt x="6138574" y="10173228"/>
                  </a:moveTo>
                  <a:lnTo>
                    <a:pt x="6102538" y="10257269"/>
                  </a:lnTo>
                  <a:lnTo>
                    <a:pt x="6110005" y="10268079"/>
                  </a:lnTo>
                  <a:lnTo>
                    <a:pt x="6146139" y="10183813"/>
                  </a:lnTo>
                  <a:lnTo>
                    <a:pt x="6138574" y="10173228"/>
                  </a:lnTo>
                  <a:close/>
                </a:path>
                <a:path w="18021300" h="15113000">
                  <a:moveTo>
                    <a:pt x="15743301" y="10160000"/>
                  </a:moveTo>
                  <a:lnTo>
                    <a:pt x="15700946" y="10160000"/>
                  </a:lnTo>
                  <a:lnTo>
                    <a:pt x="15774113" y="10240829"/>
                  </a:lnTo>
                  <a:lnTo>
                    <a:pt x="15743301" y="10160000"/>
                  </a:lnTo>
                  <a:close/>
                </a:path>
                <a:path w="18021300" h="15113000">
                  <a:moveTo>
                    <a:pt x="6156350" y="10160000"/>
                  </a:moveTo>
                  <a:lnTo>
                    <a:pt x="6146139" y="10183813"/>
                  </a:lnTo>
                  <a:lnTo>
                    <a:pt x="6183579" y="10236207"/>
                  </a:lnTo>
                  <a:lnTo>
                    <a:pt x="6156350" y="10160000"/>
                  </a:lnTo>
                  <a:close/>
                </a:path>
                <a:path w="18021300" h="15113000">
                  <a:moveTo>
                    <a:pt x="6053493" y="10160000"/>
                  </a:moveTo>
                  <a:lnTo>
                    <a:pt x="6035344" y="10160000"/>
                  </a:lnTo>
                  <a:lnTo>
                    <a:pt x="6066299" y="10204810"/>
                  </a:lnTo>
                  <a:lnTo>
                    <a:pt x="6053493" y="10160000"/>
                  </a:lnTo>
                  <a:close/>
                </a:path>
                <a:path w="18021300" h="15113000">
                  <a:moveTo>
                    <a:pt x="10037711" y="10160000"/>
                  </a:moveTo>
                  <a:lnTo>
                    <a:pt x="10022598" y="10160000"/>
                  </a:lnTo>
                  <a:lnTo>
                    <a:pt x="10059890" y="10202309"/>
                  </a:lnTo>
                  <a:lnTo>
                    <a:pt x="10037711" y="10160000"/>
                  </a:lnTo>
                  <a:close/>
                </a:path>
                <a:path w="18021300" h="15113000">
                  <a:moveTo>
                    <a:pt x="3491115" y="10160000"/>
                  </a:moveTo>
                  <a:lnTo>
                    <a:pt x="3469944" y="10160000"/>
                  </a:lnTo>
                  <a:lnTo>
                    <a:pt x="3496957" y="10190650"/>
                  </a:lnTo>
                  <a:lnTo>
                    <a:pt x="3491115" y="10160000"/>
                  </a:lnTo>
                  <a:close/>
                </a:path>
                <a:path w="18021300" h="15113000">
                  <a:moveTo>
                    <a:pt x="281355" y="10160000"/>
                  </a:moveTo>
                  <a:lnTo>
                    <a:pt x="278320" y="10160000"/>
                  </a:lnTo>
                  <a:lnTo>
                    <a:pt x="279184" y="10167251"/>
                  </a:lnTo>
                  <a:lnTo>
                    <a:pt x="291391" y="10180062"/>
                  </a:lnTo>
                  <a:lnTo>
                    <a:pt x="281355" y="10160000"/>
                  </a:lnTo>
                  <a:close/>
                </a:path>
                <a:path w="18021300" h="15113000">
                  <a:moveTo>
                    <a:pt x="11326469" y="10160000"/>
                  </a:moveTo>
                  <a:lnTo>
                    <a:pt x="11323447" y="10160000"/>
                  </a:lnTo>
                  <a:lnTo>
                    <a:pt x="11325588" y="10167492"/>
                  </a:lnTo>
                  <a:lnTo>
                    <a:pt x="11332957" y="10178159"/>
                  </a:lnTo>
                  <a:lnTo>
                    <a:pt x="11326469" y="10160000"/>
                  </a:lnTo>
                  <a:close/>
                </a:path>
                <a:path w="18021300" h="15113000">
                  <a:moveTo>
                    <a:pt x="13873708" y="10160000"/>
                  </a:moveTo>
                  <a:lnTo>
                    <a:pt x="13874019" y="10173028"/>
                  </a:lnTo>
                  <a:lnTo>
                    <a:pt x="13875439" y="10174517"/>
                  </a:lnTo>
                  <a:lnTo>
                    <a:pt x="13873708" y="10160000"/>
                  </a:lnTo>
                  <a:close/>
                </a:path>
                <a:path w="18021300" h="15113000">
                  <a:moveTo>
                    <a:pt x="6144247" y="10160000"/>
                  </a:moveTo>
                  <a:lnTo>
                    <a:pt x="6129121" y="10160000"/>
                  </a:lnTo>
                  <a:lnTo>
                    <a:pt x="6138574" y="10173228"/>
                  </a:lnTo>
                  <a:lnTo>
                    <a:pt x="6144247" y="10160000"/>
                  </a:lnTo>
                  <a:close/>
                </a:path>
                <a:path w="18021300" h="15113000">
                  <a:moveTo>
                    <a:pt x="11323447" y="10160000"/>
                  </a:moveTo>
                  <a:lnTo>
                    <a:pt x="11322668" y="10163266"/>
                  </a:lnTo>
                  <a:lnTo>
                    <a:pt x="11325588" y="10167492"/>
                  </a:lnTo>
                  <a:lnTo>
                    <a:pt x="11323447" y="10160000"/>
                  </a:lnTo>
                  <a:close/>
                </a:path>
                <a:path w="18021300" h="15113000">
                  <a:moveTo>
                    <a:pt x="5393994" y="10160000"/>
                  </a:moveTo>
                  <a:lnTo>
                    <a:pt x="5384914" y="10160000"/>
                  </a:lnTo>
                  <a:lnTo>
                    <a:pt x="5388265" y="10164538"/>
                  </a:lnTo>
                  <a:lnTo>
                    <a:pt x="5393994" y="10160000"/>
                  </a:lnTo>
                  <a:close/>
                </a:path>
                <a:path w="18021300" h="15113000">
                  <a:moveTo>
                    <a:pt x="11323447" y="10160000"/>
                  </a:moveTo>
                  <a:lnTo>
                    <a:pt x="11320411" y="10160000"/>
                  </a:lnTo>
                  <a:lnTo>
                    <a:pt x="11322668" y="10163266"/>
                  </a:lnTo>
                  <a:lnTo>
                    <a:pt x="11323447" y="10160000"/>
                  </a:lnTo>
                  <a:close/>
                </a:path>
                <a:path w="18021300" h="15113000">
                  <a:moveTo>
                    <a:pt x="369074" y="10033000"/>
                  </a:moveTo>
                  <a:lnTo>
                    <a:pt x="326870" y="10033000"/>
                  </a:lnTo>
                  <a:lnTo>
                    <a:pt x="313494" y="10160000"/>
                  </a:lnTo>
                  <a:lnTo>
                    <a:pt x="363029" y="10160000"/>
                  </a:lnTo>
                  <a:lnTo>
                    <a:pt x="369074" y="10033000"/>
                  </a:lnTo>
                  <a:close/>
                </a:path>
                <a:path w="18021300" h="15113000">
                  <a:moveTo>
                    <a:pt x="435635" y="10033000"/>
                  </a:moveTo>
                  <a:lnTo>
                    <a:pt x="411429" y="10033000"/>
                  </a:lnTo>
                  <a:lnTo>
                    <a:pt x="415925" y="10160000"/>
                  </a:lnTo>
                  <a:lnTo>
                    <a:pt x="502191" y="10160000"/>
                  </a:lnTo>
                  <a:lnTo>
                    <a:pt x="494629" y="10096502"/>
                  </a:lnTo>
                  <a:lnTo>
                    <a:pt x="435635" y="10033000"/>
                  </a:lnTo>
                  <a:close/>
                </a:path>
                <a:path w="18021300" h="15113000">
                  <a:moveTo>
                    <a:pt x="595972" y="10033000"/>
                  </a:moveTo>
                  <a:lnTo>
                    <a:pt x="487067" y="10033000"/>
                  </a:lnTo>
                  <a:lnTo>
                    <a:pt x="494629" y="10096502"/>
                  </a:lnTo>
                  <a:lnTo>
                    <a:pt x="553618" y="10160000"/>
                  </a:lnTo>
                  <a:lnTo>
                    <a:pt x="595972" y="10033000"/>
                  </a:lnTo>
                  <a:close/>
                </a:path>
                <a:path w="18021300" h="15113000">
                  <a:moveTo>
                    <a:pt x="1070556" y="10033000"/>
                  </a:moveTo>
                  <a:lnTo>
                    <a:pt x="1031608" y="10033000"/>
                  </a:lnTo>
                  <a:lnTo>
                    <a:pt x="1010761" y="10160000"/>
                  </a:lnTo>
                  <a:lnTo>
                    <a:pt x="1059353" y="10160000"/>
                  </a:lnTo>
                  <a:lnTo>
                    <a:pt x="1070556" y="10033000"/>
                  </a:lnTo>
                  <a:close/>
                </a:path>
                <a:path w="18021300" h="15113000">
                  <a:moveTo>
                    <a:pt x="1104214" y="10033000"/>
                  </a:moveTo>
                  <a:lnTo>
                    <a:pt x="1081191" y="10033000"/>
                  </a:lnTo>
                  <a:lnTo>
                    <a:pt x="1092111" y="10160000"/>
                  </a:lnTo>
                  <a:lnTo>
                    <a:pt x="1120189" y="10160000"/>
                  </a:lnTo>
                  <a:lnTo>
                    <a:pt x="1104214" y="10033000"/>
                  </a:lnTo>
                  <a:close/>
                </a:path>
                <a:path w="18021300" h="15113000">
                  <a:moveTo>
                    <a:pt x="1618500" y="10033000"/>
                  </a:moveTo>
                  <a:lnTo>
                    <a:pt x="1594307" y="10033000"/>
                  </a:lnTo>
                  <a:lnTo>
                    <a:pt x="1581965" y="10160000"/>
                  </a:lnTo>
                  <a:lnTo>
                    <a:pt x="1609420" y="10160000"/>
                  </a:lnTo>
                  <a:lnTo>
                    <a:pt x="1618500" y="10033000"/>
                  </a:lnTo>
                  <a:close/>
                </a:path>
                <a:path w="18021300" h="15113000">
                  <a:moveTo>
                    <a:pt x="1724393" y="10033000"/>
                  </a:moveTo>
                  <a:lnTo>
                    <a:pt x="1705901" y="10033000"/>
                  </a:lnTo>
                  <a:lnTo>
                    <a:pt x="1705100" y="10160000"/>
                  </a:lnTo>
                  <a:lnTo>
                    <a:pt x="1790941" y="10160000"/>
                  </a:lnTo>
                  <a:lnTo>
                    <a:pt x="1724393" y="10033000"/>
                  </a:lnTo>
                  <a:close/>
                </a:path>
                <a:path w="18021300" h="15113000">
                  <a:moveTo>
                    <a:pt x="1853006" y="10033000"/>
                  </a:moveTo>
                  <a:lnTo>
                    <a:pt x="1827949" y="10033000"/>
                  </a:lnTo>
                  <a:lnTo>
                    <a:pt x="1834429" y="10160000"/>
                  </a:lnTo>
                  <a:lnTo>
                    <a:pt x="1861658" y="10160000"/>
                  </a:lnTo>
                  <a:lnTo>
                    <a:pt x="1853006" y="10033000"/>
                  </a:lnTo>
                  <a:close/>
                </a:path>
                <a:path w="18021300" h="15113000">
                  <a:moveTo>
                    <a:pt x="2287079" y="10033000"/>
                  </a:moveTo>
                  <a:lnTo>
                    <a:pt x="2281034" y="10033000"/>
                  </a:lnTo>
                  <a:lnTo>
                    <a:pt x="2244725" y="10160000"/>
                  </a:lnTo>
                  <a:lnTo>
                    <a:pt x="2335479" y="10160000"/>
                  </a:lnTo>
                  <a:lnTo>
                    <a:pt x="2287079" y="10033000"/>
                  </a:lnTo>
                  <a:close/>
                </a:path>
                <a:path w="18021300" h="15113000">
                  <a:moveTo>
                    <a:pt x="2510942" y="9906000"/>
                  </a:moveTo>
                  <a:lnTo>
                    <a:pt x="2492794" y="9906000"/>
                  </a:lnTo>
                  <a:lnTo>
                    <a:pt x="2332456" y="10033000"/>
                  </a:lnTo>
                  <a:lnTo>
                    <a:pt x="2341537" y="10160000"/>
                  </a:lnTo>
                  <a:lnTo>
                    <a:pt x="2392959" y="10160000"/>
                  </a:lnTo>
                  <a:lnTo>
                    <a:pt x="2386914" y="10033000"/>
                  </a:lnTo>
                  <a:lnTo>
                    <a:pt x="2483713" y="10033000"/>
                  </a:lnTo>
                  <a:lnTo>
                    <a:pt x="2520076" y="9915585"/>
                  </a:lnTo>
                  <a:lnTo>
                    <a:pt x="2510942" y="9906000"/>
                  </a:lnTo>
                  <a:close/>
                </a:path>
                <a:path w="18021300" h="15113000">
                  <a:moveTo>
                    <a:pt x="2577503" y="10033000"/>
                  </a:moveTo>
                  <a:lnTo>
                    <a:pt x="2435313" y="10033000"/>
                  </a:lnTo>
                  <a:lnTo>
                    <a:pt x="2532126" y="10160000"/>
                  </a:lnTo>
                  <a:lnTo>
                    <a:pt x="2535148" y="10160000"/>
                  </a:lnTo>
                  <a:lnTo>
                    <a:pt x="2577503" y="10033000"/>
                  </a:lnTo>
                  <a:close/>
                </a:path>
                <a:path w="18021300" h="15113000">
                  <a:moveTo>
                    <a:pt x="3081749" y="10141090"/>
                  </a:moveTo>
                  <a:lnTo>
                    <a:pt x="3073641" y="10160000"/>
                  </a:lnTo>
                  <a:lnTo>
                    <a:pt x="3094812" y="10160000"/>
                  </a:lnTo>
                  <a:lnTo>
                    <a:pt x="3081749" y="10141090"/>
                  </a:lnTo>
                  <a:close/>
                </a:path>
                <a:path w="18021300" h="15113000">
                  <a:moveTo>
                    <a:pt x="3194646" y="10033000"/>
                  </a:moveTo>
                  <a:lnTo>
                    <a:pt x="3128098" y="10033000"/>
                  </a:lnTo>
                  <a:lnTo>
                    <a:pt x="3173476" y="10160000"/>
                  </a:lnTo>
                  <a:lnTo>
                    <a:pt x="3179521" y="10160000"/>
                  </a:lnTo>
                  <a:lnTo>
                    <a:pt x="3194646" y="10033000"/>
                  </a:lnTo>
                  <a:close/>
                </a:path>
                <a:path w="18021300" h="15113000">
                  <a:moveTo>
                    <a:pt x="3590950" y="10033000"/>
                  </a:moveTo>
                  <a:lnTo>
                    <a:pt x="3587927" y="10033000"/>
                  </a:lnTo>
                  <a:lnTo>
                    <a:pt x="3551631" y="10160000"/>
                  </a:lnTo>
                  <a:lnTo>
                    <a:pt x="3693807" y="10160000"/>
                  </a:lnTo>
                  <a:lnTo>
                    <a:pt x="3590950" y="10033000"/>
                  </a:lnTo>
                  <a:close/>
                </a:path>
                <a:path w="18021300" h="15113000">
                  <a:moveTo>
                    <a:pt x="3775494" y="10033000"/>
                  </a:moveTo>
                  <a:lnTo>
                    <a:pt x="3724059" y="10033000"/>
                  </a:lnTo>
                  <a:lnTo>
                    <a:pt x="3736162" y="10160000"/>
                  </a:lnTo>
                  <a:lnTo>
                    <a:pt x="3784561" y="10160000"/>
                  </a:lnTo>
                  <a:lnTo>
                    <a:pt x="3775494" y="10033000"/>
                  </a:lnTo>
                  <a:close/>
                </a:path>
                <a:path w="18021300" h="15113000">
                  <a:moveTo>
                    <a:pt x="4344238" y="10033000"/>
                  </a:moveTo>
                  <a:lnTo>
                    <a:pt x="4283735" y="10033000"/>
                  </a:lnTo>
                  <a:lnTo>
                    <a:pt x="4292803" y="10160000"/>
                  </a:lnTo>
                  <a:lnTo>
                    <a:pt x="4450118" y="10160000"/>
                  </a:lnTo>
                  <a:lnTo>
                    <a:pt x="4344238" y="10033000"/>
                  </a:lnTo>
                  <a:close/>
                </a:path>
                <a:path w="18021300" h="15113000">
                  <a:moveTo>
                    <a:pt x="5039754" y="10033000"/>
                  </a:moveTo>
                  <a:lnTo>
                    <a:pt x="5006759" y="10033000"/>
                  </a:lnTo>
                  <a:lnTo>
                    <a:pt x="5006759" y="10160000"/>
                  </a:lnTo>
                  <a:lnTo>
                    <a:pt x="5028220" y="10160000"/>
                  </a:lnTo>
                  <a:lnTo>
                    <a:pt x="5039754" y="10033000"/>
                  </a:lnTo>
                  <a:close/>
                </a:path>
                <a:path w="18021300" h="15113000">
                  <a:moveTo>
                    <a:pt x="5094490" y="10033000"/>
                  </a:moveTo>
                  <a:lnTo>
                    <a:pt x="5070297" y="10033000"/>
                  </a:lnTo>
                  <a:lnTo>
                    <a:pt x="5075633" y="10160000"/>
                  </a:lnTo>
                  <a:lnTo>
                    <a:pt x="5102767" y="10160000"/>
                  </a:lnTo>
                  <a:lnTo>
                    <a:pt x="5094490" y="10033000"/>
                  </a:lnTo>
                  <a:close/>
                </a:path>
                <a:path w="18021300" h="15113000">
                  <a:moveTo>
                    <a:pt x="5542229" y="10033000"/>
                  </a:moveTo>
                  <a:lnTo>
                    <a:pt x="5509328" y="10033000"/>
                  </a:lnTo>
                  <a:lnTo>
                    <a:pt x="5507863" y="10160000"/>
                  </a:lnTo>
                  <a:lnTo>
                    <a:pt x="5612561" y="10160000"/>
                  </a:lnTo>
                  <a:lnTo>
                    <a:pt x="5604055" y="10097889"/>
                  </a:lnTo>
                  <a:lnTo>
                    <a:pt x="5542229" y="10033000"/>
                  </a:lnTo>
                  <a:close/>
                </a:path>
                <a:path w="18021300" h="15113000">
                  <a:moveTo>
                    <a:pt x="5604055" y="10097889"/>
                  </a:moveTo>
                  <a:lnTo>
                    <a:pt x="5612561" y="10160000"/>
                  </a:lnTo>
                  <a:lnTo>
                    <a:pt x="5663234" y="10160000"/>
                  </a:lnTo>
                  <a:lnTo>
                    <a:pt x="5604055" y="10097889"/>
                  </a:lnTo>
                  <a:close/>
                </a:path>
                <a:path w="18021300" h="15113000">
                  <a:moveTo>
                    <a:pt x="5664508" y="10033000"/>
                  </a:moveTo>
                  <a:lnTo>
                    <a:pt x="5595168" y="10033000"/>
                  </a:lnTo>
                  <a:lnTo>
                    <a:pt x="5604055" y="10097889"/>
                  </a:lnTo>
                  <a:lnTo>
                    <a:pt x="5663234" y="10160000"/>
                  </a:lnTo>
                  <a:lnTo>
                    <a:pt x="5685217" y="10160000"/>
                  </a:lnTo>
                  <a:lnTo>
                    <a:pt x="5664508" y="10033000"/>
                  </a:lnTo>
                  <a:close/>
                </a:path>
                <a:path w="18021300" h="15113000">
                  <a:moveTo>
                    <a:pt x="5785381" y="10033000"/>
                  </a:moveTo>
                  <a:lnTo>
                    <a:pt x="5738863" y="10033000"/>
                  </a:lnTo>
                  <a:lnTo>
                    <a:pt x="5732818" y="10160000"/>
                  </a:lnTo>
                  <a:lnTo>
                    <a:pt x="5772004" y="10160000"/>
                  </a:lnTo>
                  <a:lnTo>
                    <a:pt x="5785381" y="10033000"/>
                  </a:lnTo>
                  <a:close/>
                </a:path>
                <a:path w="18021300" h="15113000">
                  <a:moveTo>
                    <a:pt x="6247104" y="10033000"/>
                  </a:moveTo>
                  <a:lnTo>
                    <a:pt x="6231978" y="10033000"/>
                  </a:lnTo>
                  <a:lnTo>
                    <a:pt x="6289459" y="10160000"/>
                  </a:lnTo>
                  <a:lnTo>
                    <a:pt x="6307607" y="10160000"/>
                  </a:lnTo>
                  <a:lnTo>
                    <a:pt x="6247104" y="10033000"/>
                  </a:lnTo>
                  <a:close/>
                </a:path>
                <a:path w="18021300" h="15113000">
                  <a:moveTo>
                    <a:pt x="6346939" y="10033000"/>
                  </a:moveTo>
                  <a:lnTo>
                    <a:pt x="6298394" y="10033000"/>
                  </a:lnTo>
                  <a:lnTo>
                    <a:pt x="6316687" y="10160000"/>
                  </a:lnTo>
                  <a:lnTo>
                    <a:pt x="6352984" y="10160000"/>
                  </a:lnTo>
                  <a:lnTo>
                    <a:pt x="6346939" y="10033000"/>
                  </a:lnTo>
                  <a:close/>
                </a:path>
                <a:path w="18021300" h="15113000">
                  <a:moveTo>
                    <a:pt x="6435804" y="10033000"/>
                  </a:moveTo>
                  <a:lnTo>
                    <a:pt x="6410464" y="10033000"/>
                  </a:lnTo>
                  <a:lnTo>
                    <a:pt x="6395104" y="10160000"/>
                  </a:lnTo>
                  <a:lnTo>
                    <a:pt x="6428101" y="10160000"/>
                  </a:lnTo>
                  <a:lnTo>
                    <a:pt x="6435804" y="10033000"/>
                  </a:lnTo>
                  <a:close/>
                </a:path>
                <a:path w="18021300" h="15113000">
                  <a:moveTo>
                    <a:pt x="6863682" y="10033000"/>
                  </a:moveTo>
                  <a:lnTo>
                    <a:pt x="6844638" y="10033000"/>
                  </a:lnTo>
                  <a:lnTo>
                    <a:pt x="6853288" y="10160000"/>
                  </a:lnTo>
                  <a:lnTo>
                    <a:pt x="6876351" y="10160000"/>
                  </a:lnTo>
                  <a:lnTo>
                    <a:pt x="6863682" y="10033000"/>
                  </a:lnTo>
                  <a:close/>
                </a:path>
                <a:path w="18021300" h="15113000">
                  <a:moveTo>
                    <a:pt x="6906615" y="10033000"/>
                  </a:moveTo>
                  <a:lnTo>
                    <a:pt x="6877486" y="10033000"/>
                  </a:lnTo>
                  <a:lnTo>
                    <a:pt x="6876351" y="10160000"/>
                  </a:lnTo>
                  <a:lnTo>
                    <a:pt x="6894416" y="10160000"/>
                  </a:lnTo>
                  <a:lnTo>
                    <a:pt x="6906615" y="10033000"/>
                  </a:lnTo>
                  <a:close/>
                </a:path>
                <a:path w="18021300" h="15113000">
                  <a:moveTo>
                    <a:pt x="6985266" y="10033000"/>
                  </a:moveTo>
                  <a:lnTo>
                    <a:pt x="6961060" y="10033000"/>
                  </a:lnTo>
                  <a:lnTo>
                    <a:pt x="6964083" y="10160000"/>
                  </a:lnTo>
                  <a:lnTo>
                    <a:pt x="7003607" y="10160000"/>
                  </a:lnTo>
                  <a:lnTo>
                    <a:pt x="6985266" y="10033000"/>
                  </a:lnTo>
                  <a:close/>
                </a:path>
                <a:path w="18021300" h="15113000">
                  <a:moveTo>
                    <a:pt x="7086218" y="10144106"/>
                  </a:moveTo>
                  <a:lnTo>
                    <a:pt x="7085088" y="10160000"/>
                  </a:lnTo>
                  <a:lnTo>
                    <a:pt x="7100227" y="10160000"/>
                  </a:lnTo>
                  <a:lnTo>
                    <a:pt x="7086218" y="10144106"/>
                  </a:lnTo>
                  <a:close/>
                </a:path>
                <a:path w="18021300" h="15113000">
                  <a:moveTo>
                    <a:pt x="7532827" y="10033000"/>
                  </a:moveTo>
                  <a:lnTo>
                    <a:pt x="7448118" y="10033000"/>
                  </a:lnTo>
                  <a:lnTo>
                    <a:pt x="7433326" y="10160000"/>
                  </a:lnTo>
                  <a:lnTo>
                    <a:pt x="7584262" y="10160000"/>
                  </a:lnTo>
                  <a:lnTo>
                    <a:pt x="7558371" y="10061220"/>
                  </a:lnTo>
                  <a:lnTo>
                    <a:pt x="7532827" y="10033000"/>
                  </a:lnTo>
                  <a:close/>
                </a:path>
                <a:path w="18021300" h="15113000">
                  <a:moveTo>
                    <a:pt x="7647787" y="10033000"/>
                  </a:moveTo>
                  <a:lnTo>
                    <a:pt x="7550975" y="10033000"/>
                  </a:lnTo>
                  <a:lnTo>
                    <a:pt x="7558371" y="10061220"/>
                  </a:lnTo>
                  <a:lnTo>
                    <a:pt x="7647787" y="10160000"/>
                  </a:lnTo>
                  <a:lnTo>
                    <a:pt x="7696187" y="10160000"/>
                  </a:lnTo>
                  <a:lnTo>
                    <a:pt x="7647787" y="10033000"/>
                  </a:lnTo>
                  <a:close/>
                </a:path>
                <a:path w="18021300" h="15113000">
                  <a:moveTo>
                    <a:pt x="8208261" y="10033000"/>
                  </a:moveTo>
                  <a:lnTo>
                    <a:pt x="8183245" y="10033000"/>
                  </a:lnTo>
                  <a:lnTo>
                    <a:pt x="8195360" y="10160000"/>
                  </a:lnTo>
                  <a:lnTo>
                    <a:pt x="8201406" y="10160000"/>
                  </a:lnTo>
                  <a:lnTo>
                    <a:pt x="8208261" y="10033000"/>
                  </a:lnTo>
                  <a:close/>
                </a:path>
                <a:path w="18021300" h="15113000">
                  <a:moveTo>
                    <a:pt x="8286115" y="10033000"/>
                  </a:moveTo>
                  <a:lnTo>
                    <a:pt x="8277034" y="10033000"/>
                  </a:lnTo>
                  <a:lnTo>
                    <a:pt x="8243760" y="10160000"/>
                  </a:lnTo>
                  <a:lnTo>
                    <a:pt x="8255863" y="10160000"/>
                  </a:lnTo>
                  <a:lnTo>
                    <a:pt x="8286115" y="10033000"/>
                  </a:lnTo>
                  <a:close/>
                </a:path>
                <a:path w="18021300" h="15113000">
                  <a:moveTo>
                    <a:pt x="8337537" y="10033000"/>
                  </a:moveTo>
                  <a:lnTo>
                    <a:pt x="8286115" y="10033000"/>
                  </a:lnTo>
                  <a:lnTo>
                    <a:pt x="8322411" y="10160000"/>
                  </a:lnTo>
                  <a:lnTo>
                    <a:pt x="8344345" y="10160000"/>
                  </a:lnTo>
                  <a:lnTo>
                    <a:pt x="8337537" y="10033000"/>
                  </a:lnTo>
                  <a:close/>
                </a:path>
                <a:path w="18021300" h="15113000">
                  <a:moveTo>
                    <a:pt x="8794356" y="10033000"/>
                  </a:moveTo>
                  <a:lnTo>
                    <a:pt x="8791321" y="10033000"/>
                  </a:lnTo>
                  <a:lnTo>
                    <a:pt x="8755024" y="10160000"/>
                  </a:lnTo>
                  <a:lnTo>
                    <a:pt x="8842756" y="10160000"/>
                  </a:lnTo>
                  <a:lnTo>
                    <a:pt x="8794356" y="10033000"/>
                  </a:lnTo>
                  <a:close/>
                </a:path>
                <a:path w="18021300" h="15113000">
                  <a:moveTo>
                    <a:pt x="8978887" y="10033000"/>
                  </a:moveTo>
                  <a:lnTo>
                    <a:pt x="8882075" y="10033000"/>
                  </a:lnTo>
                  <a:lnTo>
                    <a:pt x="8842756" y="10160000"/>
                  </a:lnTo>
                  <a:lnTo>
                    <a:pt x="8987209" y="10160000"/>
                  </a:lnTo>
                  <a:lnTo>
                    <a:pt x="8978887" y="10033000"/>
                  </a:lnTo>
                  <a:close/>
                </a:path>
                <a:path w="18021300" h="15113000">
                  <a:moveTo>
                    <a:pt x="9066631" y="10033000"/>
                  </a:moveTo>
                  <a:lnTo>
                    <a:pt x="9018219" y="10033000"/>
                  </a:lnTo>
                  <a:lnTo>
                    <a:pt x="9018219" y="10160000"/>
                  </a:lnTo>
                  <a:lnTo>
                    <a:pt x="9024277" y="10160000"/>
                  </a:lnTo>
                  <a:lnTo>
                    <a:pt x="9066631" y="10033000"/>
                  </a:lnTo>
                  <a:close/>
                </a:path>
                <a:path w="18021300" h="15113000">
                  <a:moveTo>
                    <a:pt x="10146639" y="10033000"/>
                  </a:moveTo>
                  <a:lnTo>
                    <a:pt x="10131501" y="10033000"/>
                  </a:lnTo>
                  <a:lnTo>
                    <a:pt x="10143604" y="10160000"/>
                  </a:lnTo>
                  <a:lnTo>
                    <a:pt x="10146639" y="10160000"/>
                  </a:lnTo>
                  <a:lnTo>
                    <a:pt x="10146639" y="10033000"/>
                  </a:lnTo>
                  <a:close/>
                </a:path>
                <a:path w="18021300" h="15113000">
                  <a:moveTo>
                    <a:pt x="10234358" y="10033000"/>
                  </a:moveTo>
                  <a:lnTo>
                    <a:pt x="10225290" y="10033000"/>
                  </a:lnTo>
                  <a:lnTo>
                    <a:pt x="10192004" y="10160000"/>
                  </a:lnTo>
                  <a:lnTo>
                    <a:pt x="10204107" y="10160000"/>
                  </a:lnTo>
                  <a:lnTo>
                    <a:pt x="10234358" y="10033000"/>
                  </a:lnTo>
                  <a:close/>
                </a:path>
                <a:path w="18021300" h="15113000">
                  <a:moveTo>
                    <a:pt x="10285793" y="10033000"/>
                  </a:moveTo>
                  <a:lnTo>
                    <a:pt x="10234358" y="10033000"/>
                  </a:lnTo>
                  <a:lnTo>
                    <a:pt x="10270655" y="10160000"/>
                  </a:lnTo>
                  <a:lnTo>
                    <a:pt x="10292601" y="10160000"/>
                  </a:lnTo>
                  <a:lnTo>
                    <a:pt x="10285793" y="10033000"/>
                  </a:lnTo>
                  <a:close/>
                </a:path>
                <a:path w="18021300" h="15113000">
                  <a:moveTo>
                    <a:pt x="10730496" y="10033000"/>
                  </a:moveTo>
                  <a:lnTo>
                    <a:pt x="10682097" y="10033000"/>
                  </a:lnTo>
                  <a:lnTo>
                    <a:pt x="10682097" y="10160000"/>
                  </a:lnTo>
                  <a:lnTo>
                    <a:pt x="10790999" y="10160000"/>
                  </a:lnTo>
                  <a:lnTo>
                    <a:pt x="10730496" y="10033000"/>
                  </a:lnTo>
                  <a:close/>
                </a:path>
                <a:path w="18021300" h="15113000">
                  <a:moveTo>
                    <a:pt x="10818228" y="10033000"/>
                  </a:moveTo>
                  <a:lnTo>
                    <a:pt x="10781931" y="10033000"/>
                  </a:lnTo>
                  <a:lnTo>
                    <a:pt x="10794022" y="10160000"/>
                  </a:lnTo>
                  <a:lnTo>
                    <a:pt x="10842434" y="10160000"/>
                  </a:lnTo>
                  <a:lnTo>
                    <a:pt x="10828592" y="10043876"/>
                  </a:lnTo>
                  <a:lnTo>
                    <a:pt x="10818228" y="10033000"/>
                  </a:lnTo>
                  <a:close/>
                </a:path>
                <a:path w="18021300" h="15113000">
                  <a:moveTo>
                    <a:pt x="10843710" y="10059741"/>
                  </a:moveTo>
                  <a:lnTo>
                    <a:pt x="10893869" y="10160000"/>
                  </a:lnTo>
                  <a:lnTo>
                    <a:pt x="10939246" y="10160000"/>
                  </a:lnTo>
                  <a:lnTo>
                    <a:pt x="10843710" y="10059741"/>
                  </a:lnTo>
                  <a:close/>
                </a:path>
                <a:path w="18021300" h="15113000">
                  <a:moveTo>
                    <a:pt x="11414201" y="10033000"/>
                  </a:moveTo>
                  <a:lnTo>
                    <a:pt x="11408156" y="10033000"/>
                  </a:lnTo>
                  <a:lnTo>
                    <a:pt x="11396052" y="10160000"/>
                  </a:lnTo>
                  <a:lnTo>
                    <a:pt x="11501932" y="10160000"/>
                  </a:lnTo>
                  <a:lnTo>
                    <a:pt x="11496711" y="10148463"/>
                  </a:lnTo>
                  <a:lnTo>
                    <a:pt x="11414201" y="10033000"/>
                  </a:lnTo>
                  <a:close/>
                </a:path>
                <a:path w="18021300" h="15113000">
                  <a:moveTo>
                    <a:pt x="11496711" y="10148463"/>
                  </a:moveTo>
                  <a:lnTo>
                    <a:pt x="11501932" y="10160000"/>
                  </a:lnTo>
                  <a:lnTo>
                    <a:pt x="11504955" y="10160000"/>
                  </a:lnTo>
                  <a:lnTo>
                    <a:pt x="11496711" y="10148463"/>
                  </a:lnTo>
                  <a:close/>
                </a:path>
                <a:path w="18021300" h="15113000">
                  <a:moveTo>
                    <a:pt x="11459578" y="10033000"/>
                  </a:moveTo>
                  <a:lnTo>
                    <a:pt x="11444452" y="10033000"/>
                  </a:lnTo>
                  <a:lnTo>
                    <a:pt x="11496711" y="10148463"/>
                  </a:lnTo>
                  <a:lnTo>
                    <a:pt x="11504955" y="10160000"/>
                  </a:lnTo>
                  <a:lnTo>
                    <a:pt x="11520081" y="10160000"/>
                  </a:lnTo>
                  <a:lnTo>
                    <a:pt x="11459578" y="10033000"/>
                  </a:lnTo>
                  <a:close/>
                </a:path>
                <a:path w="18021300" h="15113000">
                  <a:moveTo>
                    <a:pt x="11606680" y="10033000"/>
                  </a:moveTo>
                  <a:lnTo>
                    <a:pt x="11583611" y="10033000"/>
                  </a:lnTo>
                  <a:lnTo>
                    <a:pt x="11580872" y="10160000"/>
                  </a:lnTo>
                  <a:lnTo>
                    <a:pt x="11601153" y="10160000"/>
                  </a:lnTo>
                  <a:lnTo>
                    <a:pt x="11606680" y="10033000"/>
                  </a:lnTo>
                  <a:close/>
                </a:path>
                <a:path w="18021300" h="15113000">
                  <a:moveTo>
                    <a:pt x="12010174" y="10033000"/>
                  </a:moveTo>
                  <a:lnTo>
                    <a:pt x="11972073" y="10033000"/>
                  </a:lnTo>
                  <a:lnTo>
                    <a:pt x="11961012" y="10160000"/>
                  </a:lnTo>
                  <a:lnTo>
                    <a:pt x="11992968" y="10160000"/>
                  </a:lnTo>
                  <a:lnTo>
                    <a:pt x="12010174" y="10033000"/>
                  </a:lnTo>
                  <a:close/>
                </a:path>
                <a:path w="18021300" h="15113000">
                  <a:moveTo>
                    <a:pt x="12134957" y="10033000"/>
                  </a:moveTo>
                  <a:lnTo>
                    <a:pt x="12100122" y="10033000"/>
                  </a:lnTo>
                  <a:lnTo>
                    <a:pt x="12111135" y="10160000"/>
                  </a:lnTo>
                  <a:lnTo>
                    <a:pt x="12145736" y="10160000"/>
                  </a:lnTo>
                  <a:lnTo>
                    <a:pt x="12134957" y="10033000"/>
                  </a:lnTo>
                  <a:close/>
                </a:path>
                <a:path w="18021300" h="15113000">
                  <a:moveTo>
                    <a:pt x="12215229" y="10033000"/>
                  </a:moveTo>
                  <a:lnTo>
                    <a:pt x="12185624" y="10033000"/>
                  </a:lnTo>
                  <a:lnTo>
                    <a:pt x="12204351" y="10160000"/>
                  </a:lnTo>
                  <a:lnTo>
                    <a:pt x="12227236" y="10160000"/>
                  </a:lnTo>
                  <a:lnTo>
                    <a:pt x="12215229" y="10033000"/>
                  </a:lnTo>
                  <a:close/>
                </a:path>
                <a:path w="18021300" h="15113000">
                  <a:moveTo>
                    <a:pt x="12286407" y="10033000"/>
                  </a:moveTo>
                  <a:lnTo>
                    <a:pt x="12255220" y="10033000"/>
                  </a:lnTo>
                  <a:lnTo>
                    <a:pt x="12240375" y="10160000"/>
                  </a:lnTo>
                  <a:lnTo>
                    <a:pt x="12267311" y="10160000"/>
                  </a:lnTo>
                  <a:lnTo>
                    <a:pt x="12286407" y="10033000"/>
                  </a:lnTo>
                  <a:close/>
                </a:path>
                <a:path w="18021300" h="15113000">
                  <a:moveTo>
                    <a:pt x="12651524" y="10033000"/>
                  </a:moveTo>
                  <a:lnTo>
                    <a:pt x="12648501" y="10033000"/>
                  </a:lnTo>
                  <a:lnTo>
                    <a:pt x="12603111" y="10160000"/>
                  </a:lnTo>
                  <a:lnTo>
                    <a:pt x="12663614" y="10160000"/>
                  </a:lnTo>
                  <a:lnTo>
                    <a:pt x="12651524" y="10033000"/>
                  </a:lnTo>
                  <a:close/>
                </a:path>
                <a:path w="18021300" h="15113000">
                  <a:moveTo>
                    <a:pt x="12789920" y="10033000"/>
                  </a:moveTo>
                  <a:lnTo>
                    <a:pt x="12745678" y="10033000"/>
                  </a:lnTo>
                  <a:lnTo>
                    <a:pt x="12740809" y="10160000"/>
                  </a:lnTo>
                  <a:lnTo>
                    <a:pt x="12787649" y="10160000"/>
                  </a:lnTo>
                  <a:lnTo>
                    <a:pt x="12789920" y="10033000"/>
                  </a:lnTo>
                  <a:close/>
                </a:path>
                <a:path w="18021300" h="15113000">
                  <a:moveTo>
                    <a:pt x="12905641" y="10033000"/>
                  </a:moveTo>
                  <a:lnTo>
                    <a:pt x="12826974" y="10033000"/>
                  </a:lnTo>
                  <a:lnTo>
                    <a:pt x="12854216" y="10160000"/>
                  </a:lnTo>
                  <a:lnTo>
                    <a:pt x="12890138" y="10160000"/>
                  </a:lnTo>
                  <a:lnTo>
                    <a:pt x="12905641" y="10033000"/>
                  </a:lnTo>
                  <a:close/>
                </a:path>
                <a:path w="18021300" h="15113000">
                  <a:moveTo>
                    <a:pt x="13382115" y="10033000"/>
                  </a:moveTo>
                  <a:lnTo>
                    <a:pt x="13360936" y="10033000"/>
                  </a:lnTo>
                  <a:lnTo>
                    <a:pt x="13355546" y="10160000"/>
                  </a:lnTo>
                  <a:lnTo>
                    <a:pt x="13379843" y="10160000"/>
                  </a:lnTo>
                  <a:lnTo>
                    <a:pt x="13382115" y="10033000"/>
                  </a:lnTo>
                  <a:close/>
                </a:path>
                <a:path w="18021300" h="15113000">
                  <a:moveTo>
                    <a:pt x="13467765" y="10033000"/>
                  </a:moveTo>
                  <a:lnTo>
                    <a:pt x="13443751" y="10033000"/>
                  </a:lnTo>
                  <a:lnTo>
                    <a:pt x="13435105" y="10160000"/>
                  </a:lnTo>
                  <a:lnTo>
                    <a:pt x="13459256" y="10160000"/>
                  </a:lnTo>
                  <a:lnTo>
                    <a:pt x="13467765" y="10033000"/>
                  </a:lnTo>
                  <a:close/>
                </a:path>
                <a:path w="18021300" h="15113000">
                  <a:moveTo>
                    <a:pt x="13480432" y="10033000"/>
                  </a:moveTo>
                  <a:lnTo>
                    <a:pt x="13470506" y="10033000"/>
                  </a:lnTo>
                  <a:lnTo>
                    <a:pt x="13462279" y="10160000"/>
                  </a:lnTo>
                  <a:lnTo>
                    <a:pt x="13490356" y="10160000"/>
                  </a:lnTo>
                  <a:lnTo>
                    <a:pt x="13480432" y="10033000"/>
                  </a:lnTo>
                  <a:close/>
                </a:path>
                <a:path w="18021300" h="15113000">
                  <a:moveTo>
                    <a:pt x="13565144" y="10033000"/>
                  </a:moveTo>
                  <a:lnTo>
                    <a:pt x="13527561" y="10033000"/>
                  </a:lnTo>
                  <a:lnTo>
                    <a:pt x="13536780" y="10160000"/>
                  </a:lnTo>
                  <a:lnTo>
                    <a:pt x="13556068" y="10160000"/>
                  </a:lnTo>
                  <a:lnTo>
                    <a:pt x="13565144" y="10033000"/>
                  </a:lnTo>
                  <a:close/>
                </a:path>
                <a:path w="18021300" h="15113000">
                  <a:moveTo>
                    <a:pt x="14037081" y="10033000"/>
                  </a:moveTo>
                  <a:lnTo>
                    <a:pt x="13943291" y="10033000"/>
                  </a:lnTo>
                  <a:lnTo>
                    <a:pt x="13922258" y="10160000"/>
                  </a:lnTo>
                  <a:lnTo>
                    <a:pt x="14082449" y="10160000"/>
                  </a:lnTo>
                  <a:lnTo>
                    <a:pt x="14064091" y="10063648"/>
                  </a:lnTo>
                  <a:lnTo>
                    <a:pt x="14037081" y="10033000"/>
                  </a:lnTo>
                  <a:close/>
                </a:path>
                <a:path w="18021300" h="15113000">
                  <a:moveTo>
                    <a:pt x="14145983" y="10033000"/>
                  </a:moveTo>
                  <a:lnTo>
                    <a:pt x="14058252" y="10033000"/>
                  </a:lnTo>
                  <a:lnTo>
                    <a:pt x="14064091" y="10063648"/>
                  </a:lnTo>
                  <a:lnTo>
                    <a:pt x="14149006" y="10160000"/>
                  </a:lnTo>
                  <a:lnTo>
                    <a:pt x="14191361" y="10160000"/>
                  </a:lnTo>
                  <a:lnTo>
                    <a:pt x="14145983" y="10033000"/>
                  </a:lnTo>
                  <a:close/>
                </a:path>
                <a:path w="18021300" h="15113000">
                  <a:moveTo>
                    <a:pt x="15222969" y="10033000"/>
                  </a:moveTo>
                  <a:lnTo>
                    <a:pt x="15204808" y="10033000"/>
                  </a:lnTo>
                  <a:lnTo>
                    <a:pt x="15189682" y="10160000"/>
                  </a:lnTo>
                  <a:lnTo>
                    <a:pt x="15216911" y="10160000"/>
                  </a:lnTo>
                  <a:lnTo>
                    <a:pt x="15222969" y="10033000"/>
                  </a:lnTo>
                  <a:close/>
                </a:path>
                <a:path w="18021300" h="15113000">
                  <a:moveTo>
                    <a:pt x="15324835" y="10033000"/>
                  </a:moveTo>
                  <a:lnTo>
                    <a:pt x="15311547" y="10033000"/>
                  </a:lnTo>
                  <a:lnTo>
                    <a:pt x="15304643" y="10160000"/>
                  </a:lnTo>
                  <a:lnTo>
                    <a:pt x="15319781" y="10160000"/>
                  </a:lnTo>
                  <a:lnTo>
                    <a:pt x="15324835" y="10033000"/>
                  </a:lnTo>
                  <a:close/>
                </a:path>
                <a:path w="18021300" h="15113000">
                  <a:moveTo>
                    <a:pt x="15428683" y="10033000"/>
                  </a:moveTo>
                  <a:lnTo>
                    <a:pt x="15407513" y="10033000"/>
                  </a:lnTo>
                  <a:lnTo>
                    <a:pt x="15423343" y="10160000"/>
                  </a:lnTo>
                  <a:lnTo>
                    <a:pt x="15448346" y="10160000"/>
                  </a:lnTo>
                  <a:lnTo>
                    <a:pt x="15428683" y="10033000"/>
                  </a:lnTo>
                  <a:close/>
                </a:path>
                <a:path w="18021300" h="15113000">
                  <a:moveTo>
                    <a:pt x="16109365" y="10033000"/>
                  </a:moveTo>
                  <a:lnTo>
                    <a:pt x="15964154" y="10033000"/>
                  </a:lnTo>
                  <a:lnTo>
                    <a:pt x="16085146" y="10160000"/>
                  </a:lnTo>
                  <a:lnTo>
                    <a:pt x="16124491" y="10160000"/>
                  </a:lnTo>
                  <a:lnTo>
                    <a:pt x="16109365" y="10033000"/>
                  </a:lnTo>
                  <a:close/>
                </a:path>
                <a:path w="18021300" h="15113000">
                  <a:moveTo>
                    <a:pt x="16636462" y="10077821"/>
                  </a:moveTo>
                  <a:lnTo>
                    <a:pt x="16659948" y="10160000"/>
                  </a:lnTo>
                  <a:lnTo>
                    <a:pt x="16672693" y="10130277"/>
                  </a:lnTo>
                  <a:lnTo>
                    <a:pt x="16636462" y="10077821"/>
                  </a:lnTo>
                  <a:close/>
                </a:path>
                <a:path w="18021300" h="15113000">
                  <a:moveTo>
                    <a:pt x="16680159" y="10141087"/>
                  </a:moveTo>
                  <a:lnTo>
                    <a:pt x="16672052" y="10160000"/>
                  </a:lnTo>
                  <a:lnTo>
                    <a:pt x="16693222" y="10160000"/>
                  </a:lnTo>
                  <a:lnTo>
                    <a:pt x="16680159" y="10141087"/>
                  </a:lnTo>
                  <a:close/>
                </a:path>
                <a:path w="18021300" h="15113000">
                  <a:moveTo>
                    <a:pt x="16747313" y="10100216"/>
                  </a:moveTo>
                  <a:lnTo>
                    <a:pt x="16765828" y="10160000"/>
                  </a:lnTo>
                  <a:lnTo>
                    <a:pt x="16790035" y="10160000"/>
                  </a:lnTo>
                  <a:lnTo>
                    <a:pt x="16747313" y="10100216"/>
                  </a:lnTo>
                  <a:close/>
                </a:path>
                <a:path w="18021300" h="15113000">
                  <a:moveTo>
                    <a:pt x="17286742" y="10033000"/>
                  </a:moveTo>
                  <a:lnTo>
                    <a:pt x="17246854" y="10033000"/>
                  </a:lnTo>
                  <a:lnTo>
                    <a:pt x="17257012" y="10160000"/>
                  </a:lnTo>
                  <a:lnTo>
                    <a:pt x="17297517" y="10160000"/>
                  </a:lnTo>
                  <a:lnTo>
                    <a:pt x="17286742" y="10033000"/>
                  </a:lnTo>
                  <a:close/>
                </a:path>
                <a:path w="18021300" h="15113000">
                  <a:moveTo>
                    <a:pt x="17446126" y="10033000"/>
                  </a:moveTo>
                  <a:lnTo>
                    <a:pt x="17423444" y="10033000"/>
                  </a:lnTo>
                  <a:lnTo>
                    <a:pt x="17416591" y="10160000"/>
                  </a:lnTo>
                  <a:lnTo>
                    <a:pt x="17435679" y="10160000"/>
                  </a:lnTo>
                  <a:lnTo>
                    <a:pt x="17446126" y="10033000"/>
                  </a:lnTo>
                  <a:close/>
                </a:path>
                <a:path w="18021300" h="15113000">
                  <a:moveTo>
                    <a:pt x="17936591" y="10033000"/>
                  </a:moveTo>
                  <a:lnTo>
                    <a:pt x="17888191" y="10033000"/>
                  </a:lnTo>
                  <a:lnTo>
                    <a:pt x="17897271" y="10160000"/>
                  </a:lnTo>
                  <a:lnTo>
                    <a:pt x="17945671" y="10160000"/>
                  </a:lnTo>
                  <a:lnTo>
                    <a:pt x="17936591" y="10033000"/>
                  </a:lnTo>
                  <a:close/>
                </a:path>
                <a:path w="18021300" h="15113000">
                  <a:moveTo>
                    <a:pt x="7094118" y="10033000"/>
                  </a:moveTo>
                  <a:lnTo>
                    <a:pt x="6988289" y="10033000"/>
                  </a:lnTo>
                  <a:lnTo>
                    <a:pt x="7086218" y="10144106"/>
                  </a:lnTo>
                  <a:lnTo>
                    <a:pt x="7094118" y="10033000"/>
                  </a:lnTo>
                  <a:close/>
                </a:path>
                <a:path w="18021300" h="15113000">
                  <a:moveTo>
                    <a:pt x="3128098" y="10033000"/>
                  </a:moveTo>
                  <a:lnTo>
                    <a:pt x="3007080" y="10033000"/>
                  </a:lnTo>
                  <a:lnTo>
                    <a:pt x="3081749" y="10141090"/>
                  </a:lnTo>
                  <a:lnTo>
                    <a:pt x="3128098" y="10033000"/>
                  </a:lnTo>
                  <a:close/>
                </a:path>
                <a:path w="18021300" h="15113000">
                  <a:moveTo>
                    <a:pt x="16708734" y="10046228"/>
                  </a:moveTo>
                  <a:lnTo>
                    <a:pt x="16672693" y="10130277"/>
                  </a:lnTo>
                  <a:lnTo>
                    <a:pt x="16680159" y="10141087"/>
                  </a:lnTo>
                  <a:lnTo>
                    <a:pt x="16716291" y="10056804"/>
                  </a:lnTo>
                  <a:lnTo>
                    <a:pt x="16708734" y="10046228"/>
                  </a:lnTo>
                  <a:close/>
                </a:path>
                <a:path w="18021300" h="15113000">
                  <a:moveTo>
                    <a:pt x="16726496" y="10033000"/>
                  </a:moveTo>
                  <a:lnTo>
                    <a:pt x="16716291" y="10056804"/>
                  </a:lnTo>
                  <a:lnTo>
                    <a:pt x="16747313" y="10100216"/>
                  </a:lnTo>
                  <a:lnTo>
                    <a:pt x="16726496" y="10033000"/>
                  </a:lnTo>
                  <a:close/>
                </a:path>
                <a:path w="18021300" h="15113000">
                  <a:moveTo>
                    <a:pt x="487067" y="10033000"/>
                  </a:moveTo>
                  <a:lnTo>
                    <a:pt x="435635" y="10033000"/>
                  </a:lnTo>
                  <a:lnTo>
                    <a:pt x="494629" y="10096502"/>
                  </a:lnTo>
                  <a:lnTo>
                    <a:pt x="487067" y="10033000"/>
                  </a:lnTo>
                  <a:close/>
                </a:path>
                <a:path w="18021300" h="15113000">
                  <a:moveTo>
                    <a:pt x="16623652" y="10033000"/>
                  </a:moveTo>
                  <a:lnTo>
                    <a:pt x="16605504" y="10033000"/>
                  </a:lnTo>
                  <a:lnTo>
                    <a:pt x="16636462" y="10077821"/>
                  </a:lnTo>
                  <a:lnTo>
                    <a:pt x="16623652" y="10033000"/>
                  </a:lnTo>
                  <a:close/>
                </a:path>
                <a:path w="18021300" h="15113000">
                  <a:moveTo>
                    <a:pt x="14058252" y="10033000"/>
                  </a:moveTo>
                  <a:lnTo>
                    <a:pt x="14037081" y="10033000"/>
                  </a:lnTo>
                  <a:lnTo>
                    <a:pt x="14064091" y="10063648"/>
                  </a:lnTo>
                  <a:lnTo>
                    <a:pt x="14058252" y="10033000"/>
                  </a:lnTo>
                  <a:close/>
                </a:path>
                <a:path w="18021300" h="15113000">
                  <a:moveTo>
                    <a:pt x="7550975" y="10033000"/>
                  </a:moveTo>
                  <a:lnTo>
                    <a:pt x="7532827" y="10033000"/>
                  </a:lnTo>
                  <a:lnTo>
                    <a:pt x="7558371" y="10061220"/>
                  </a:lnTo>
                  <a:lnTo>
                    <a:pt x="7550975" y="10033000"/>
                  </a:lnTo>
                  <a:close/>
                </a:path>
                <a:path w="18021300" h="15113000">
                  <a:moveTo>
                    <a:pt x="10830331" y="10033000"/>
                  </a:moveTo>
                  <a:lnTo>
                    <a:pt x="10827296" y="10033000"/>
                  </a:lnTo>
                  <a:lnTo>
                    <a:pt x="10828592" y="10043876"/>
                  </a:lnTo>
                  <a:lnTo>
                    <a:pt x="10843710" y="10059741"/>
                  </a:lnTo>
                  <a:lnTo>
                    <a:pt x="10830331" y="10033000"/>
                  </a:lnTo>
                  <a:close/>
                </a:path>
                <a:path w="18021300" h="15113000">
                  <a:moveTo>
                    <a:pt x="16714406" y="10033000"/>
                  </a:moveTo>
                  <a:lnTo>
                    <a:pt x="16699280" y="10033000"/>
                  </a:lnTo>
                  <a:lnTo>
                    <a:pt x="16708734" y="10046228"/>
                  </a:lnTo>
                  <a:lnTo>
                    <a:pt x="16714406" y="10033000"/>
                  </a:lnTo>
                  <a:close/>
                </a:path>
                <a:path w="18021300" h="15113000">
                  <a:moveTo>
                    <a:pt x="15949028" y="10033000"/>
                  </a:moveTo>
                  <a:lnTo>
                    <a:pt x="15939947" y="10033000"/>
                  </a:lnTo>
                  <a:lnTo>
                    <a:pt x="15943298" y="10037538"/>
                  </a:lnTo>
                  <a:lnTo>
                    <a:pt x="15949028" y="10033000"/>
                  </a:lnTo>
                  <a:close/>
                </a:path>
                <a:path w="18021300" h="15113000">
                  <a:moveTo>
                    <a:pt x="6057" y="9906000"/>
                  </a:moveTo>
                  <a:lnTo>
                    <a:pt x="6057" y="10033000"/>
                  </a:lnTo>
                  <a:lnTo>
                    <a:pt x="12103" y="10033000"/>
                  </a:lnTo>
                  <a:lnTo>
                    <a:pt x="6057" y="9906000"/>
                  </a:lnTo>
                  <a:close/>
                </a:path>
                <a:path w="18021300" h="15113000">
                  <a:moveTo>
                    <a:pt x="72605" y="9906000"/>
                  </a:moveTo>
                  <a:lnTo>
                    <a:pt x="40939" y="9906000"/>
                  </a:lnTo>
                  <a:lnTo>
                    <a:pt x="42354" y="10033000"/>
                  </a:lnTo>
                  <a:lnTo>
                    <a:pt x="75628" y="10033000"/>
                  </a:lnTo>
                  <a:lnTo>
                    <a:pt x="72605" y="9906000"/>
                  </a:lnTo>
                  <a:close/>
                </a:path>
                <a:path w="18021300" h="15113000">
                  <a:moveTo>
                    <a:pt x="143327" y="9906000"/>
                  </a:moveTo>
                  <a:lnTo>
                    <a:pt x="118979" y="9906000"/>
                  </a:lnTo>
                  <a:lnTo>
                    <a:pt x="113071" y="10033000"/>
                  </a:lnTo>
                  <a:lnTo>
                    <a:pt x="136849" y="10033000"/>
                  </a:lnTo>
                  <a:lnTo>
                    <a:pt x="143327" y="9906000"/>
                  </a:lnTo>
                  <a:close/>
                </a:path>
                <a:path w="18021300" h="15113000">
                  <a:moveTo>
                    <a:pt x="562698" y="9906000"/>
                  </a:moveTo>
                  <a:lnTo>
                    <a:pt x="520344" y="9906000"/>
                  </a:lnTo>
                  <a:lnTo>
                    <a:pt x="562698" y="10033000"/>
                  </a:lnTo>
                  <a:lnTo>
                    <a:pt x="665556" y="10033000"/>
                  </a:lnTo>
                  <a:lnTo>
                    <a:pt x="562698" y="9906000"/>
                  </a:lnTo>
                  <a:close/>
                </a:path>
                <a:path w="18021300" h="15113000">
                  <a:moveTo>
                    <a:pt x="744207" y="9906000"/>
                  </a:moveTo>
                  <a:lnTo>
                    <a:pt x="692785" y="9906000"/>
                  </a:lnTo>
                  <a:lnTo>
                    <a:pt x="704888" y="10033000"/>
                  </a:lnTo>
                  <a:lnTo>
                    <a:pt x="753287" y="10033000"/>
                  </a:lnTo>
                  <a:lnTo>
                    <a:pt x="744207" y="9906000"/>
                  </a:lnTo>
                  <a:close/>
                </a:path>
                <a:path w="18021300" h="15113000">
                  <a:moveTo>
                    <a:pt x="1918004" y="9906000"/>
                  </a:moveTo>
                  <a:lnTo>
                    <a:pt x="1874888" y="9906000"/>
                  </a:lnTo>
                  <a:lnTo>
                    <a:pt x="1865244" y="10033000"/>
                  </a:lnTo>
                  <a:lnTo>
                    <a:pt x="1924050" y="10033000"/>
                  </a:lnTo>
                  <a:lnTo>
                    <a:pt x="1918004" y="9906000"/>
                  </a:lnTo>
                  <a:close/>
                </a:path>
                <a:path w="18021300" h="15113000">
                  <a:moveTo>
                    <a:pt x="2073421" y="9906000"/>
                  </a:moveTo>
                  <a:lnTo>
                    <a:pt x="2046192" y="9906000"/>
                  </a:lnTo>
                  <a:lnTo>
                    <a:pt x="2039904" y="10033000"/>
                  </a:lnTo>
                  <a:lnTo>
                    <a:pt x="2064960" y="10033000"/>
                  </a:lnTo>
                  <a:lnTo>
                    <a:pt x="2073421" y="9906000"/>
                  </a:lnTo>
                  <a:close/>
                </a:path>
                <a:path w="18021300" h="15113000">
                  <a:moveTo>
                    <a:pt x="2656154" y="9906000"/>
                  </a:moveTo>
                  <a:lnTo>
                    <a:pt x="2523045" y="9906000"/>
                  </a:lnTo>
                  <a:lnTo>
                    <a:pt x="2520076" y="9915585"/>
                  </a:lnTo>
                  <a:lnTo>
                    <a:pt x="2631960" y="10033000"/>
                  </a:lnTo>
                  <a:lnTo>
                    <a:pt x="2671279" y="10033000"/>
                  </a:lnTo>
                  <a:lnTo>
                    <a:pt x="2656154" y="9906000"/>
                  </a:lnTo>
                  <a:close/>
                </a:path>
                <a:path w="18021300" h="15113000">
                  <a:moveTo>
                    <a:pt x="2690468" y="9827711"/>
                  </a:moveTo>
                  <a:lnTo>
                    <a:pt x="2696997" y="9906000"/>
                  </a:lnTo>
                  <a:lnTo>
                    <a:pt x="2659189" y="9906000"/>
                  </a:lnTo>
                  <a:lnTo>
                    <a:pt x="2719692" y="10033000"/>
                  </a:lnTo>
                  <a:lnTo>
                    <a:pt x="2722714" y="10033000"/>
                  </a:lnTo>
                  <a:lnTo>
                    <a:pt x="2765069" y="9906000"/>
                  </a:lnTo>
                  <a:lnTo>
                    <a:pt x="2690468" y="9827711"/>
                  </a:lnTo>
                  <a:close/>
                </a:path>
                <a:path w="18021300" h="15113000">
                  <a:moveTo>
                    <a:pt x="3218853" y="9906000"/>
                  </a:moveTo>
                  <a:lnTo>
                    <a:pt x="3203727" y="9906000"/>
                  </a:lnTo>
                  <a:lnTo>
                    <a:pt x="3261194" y="10033000"/>
                  </a:lnTo>
                  <a:lnTo>
                    <a:pt x="3279355" y="10033000"/>
                  </a:lnTo>
                  <a:lnTo>
                    <a:pt x="3218853" y="9906000"/>
                  </a:lnTo>
                  <a:close/>
                </a:path>
                <a:path w="18021300" h="15113000">
                  <a:moveTo>
                    <a:pt x="3388258" y="9906000"/>
                  </a:moveTo>
                  <a:lnTo>
                    <a:pt x="3300526" y="9906000"/>
                  </a:lnTo>
                  <a:lnTo>
                    <a:pt x="3322318" y="10033000"/>
                  </a:lnTo>
                  <a:lnTo>
                    <a:pt x="3364766" y="10033000"/>
                  </a:lnTo>
                  <a:lnTo>
                    <a:pt x="3388258" y="9906000"/>
                  </a:lnTo>
                  <a:close/>
                </a:path>
                <a:path w="18021300" h="15113000">
                  <a:moveTo>
                    <a:pt x="3823893" y="9906000"/>
                  </a:moveTo>
                  <a:lnTo>
                    <a:pt x="3785984" y="9906000"/>
                  </a:lnTo>
                  <a:lnTo>
                    <a:pt x="3793642" y="10033000"/>
                  </a:lnTo>
                  <a:lnTo>
                    <a:pt x="3833537" y="10033000"/>
                  </a:lnTo>
                  <a:lnTo>
                    <a:pt x="3823893" y="9906000"/>
                  </a:lnTo>
                  <a:close/>
                </a:path>
                <a:path w="18021300" h="15113000">
                  <a:moveTo>
                    <a:pt x="3991464" y="9906000"/>
                  </a:moveTo>
                  <a:lnTo>
                    <a:pt x="3967459" y="9906000"/>
                  </a:lnTo>
                  <a:lnTo>
                    <a:pt x="3970245" y="10033000"/>
                  </a:lnTo>
                  <a:lnTo>
                    <a:pt x="3992929" y="10033000"/>
                  </a:lnTo>
                  <a:lnTo>
                    <a:pt x="3991464" y="9906000"/>
                  </a:lnTo>
                  <a:close/>
                </a:path>
                <a:path w="18021300" h="15113000">
                  <a:moveTo>
                    <a:pt x="4446998" y="9906000"/>
                  </a:moveTo>
                  <a:lnTo>
                    <a:pt x="4399016" y="9906000"/>
                  </a:lnTo>
                  <a:lnTo>
                    <a:pt x="4386208" y="10033000"/>
                  </a:lnTo>
                  <a:lnTo>
                    <a:pt x="4437262" y="10033000"/>
                  </a:lnTo>
                  <a:lnTo>
                    <a:pt x="4446998" y="9906000"/>
                  </a:lnTo>
                  <a:close/>
                </a:path>
                <a:path w="18021300" h="15113000">
                  <a:moveTo>
                    <a:pt x="4498517" y="9906000"/>
                  </a:moveTo>
                  <a:lnTo>
                    <a:pt x="4468266" y="9906000"/>
                  </a:lnTo>
                  <a:lnTo>
                    <a:pt x="4474324" y="10033000"/>
                  </a:lnTo>
                  <a:lnTo>
                    <a:pt x="4549952" y="10033000"/>
                  </a:lnTo>
                  <a:lnTo>
                    <a:pt x="4524062" y="9934220"/>
                  </a:lnTo>
                  <a:lnTo>
                    <a:pt x="4498517" y="9906000"/>
                  </a:lnTo>
                  <a:close/>
                </a:path>
                <a:path w="18021300" h="15113000">
                  <a:moveTo>
                    <a:pt x="4613478" y="9906000"/>
                  </a:moveTo>
                  <a:lnTo>
                    <a:pt x="4516666" y="9906000"/>
                  </a:lnTo>
                  <a:lnTo>
                    <a:pt x="4524062" y="9934220"/>
                  </a:lnTo>
                  <a:lnTo>
                    <a:pt x="4613478" y="10033000"/>
                  </a:lnTo>
                  <a:lnTo>
                    <a:pt x="4661890" y="10033000"/>
                  </a:lnTo>
                  <a:lnTo>
                    <a:pt x="4613478" y="9906000"/>
                  </a:lnTo>
                  <a:close/>
                </a:path>
                <a:path w="18021300" h="15113000">
                  <a:moveTo>
                    <a:pt x="5167099" y="9906000"/>
                  </a:moveTo>
                  <a:lnTo>
                    <a:pt x="5119833" y="9906000"/>
                  </a:lnTo>
                  <a:lnTo>
                    <a:pt x="5108817" y="10033000"/>
                  </a:lnTo>
                  <a:lnTo>
                    <a:pt x="5176177" y="10033000"/>
                  </a:lnTo>
                  <a:lnTo>
                    <a:pt x="5167099" y="9906000"/>
                  </a:lnTo>
                  <a:close/>
                </a:path>
                <a:path w="18021300" h="15113000">
                  <a:moveTo>
                    <a:pt x="5233657" y="9906000"/>
                  </a:moveTo>
                  <a:lnTo>
                    <a:pt x="5195838" y="9906000"/>
                  </a:lnTo>
                  <a:lnTo>
                    <a:pt x="5206048" y="10033000"/>
                  </a:lnTo>
                  <a:lnTo>
                    <a:pt x="5236679" y="10033000"/>
                  </a:lnTo>
                  <a:lnTo>
                    <a:pt x="5233657" y="9906000"/>
                  </a:lnTo>
                  <a:close/>
                </a:path>
                <a:path w="18021300" h="15113000">
                  <a:moveTo>
                    <a:pt x="5324832" y="9906000"/>
                  </a:moveTo>
                  <a:lnTo>
                    <a:pt x="5307958" y="9906000"/>
                  </a:lnTo>
                  <a:lnTo>
                    <a:pt x="5297182" y="10033000"/>
                  </a:lnTo>
                  <a:lnTo>
                    <a:pt x="5309285" y="10033000"/>
                  </a:lnTo>
                  <a:lnTo>
                    <a:pt x="5324832" y="9906000"/>
                  </a:lnTo>
                  <a:close/>
                </a:path>
                <a:path w="18021300" h="15113000">
                  <a:moveTo>
                    <a:pt x="5781350" y="9977776"/>
                  </a:moveTo>
                  <a:lnTo>
                    <a:pt x="5802401" y="10033000"/>
                  </a:lnTo>
                  <a:lnTo>
                    <a:pt x="5809963" y="10008576"/>
                  </a:lnTo>
                  <a:lnTo>
                    <a:pt x="5781350" y="9977776"/>
                  </a:lnTo>
                  <a:close/>
                </a:path>
                <a:path w="18021300" h="15113000">
                  <a:moveTo>
                    <a:pt x="5875007" y="9906000"/>
                  </a:moveTo>
                  <a:lnTo>
                    <a:pt x="5841720" y="9906000"/>
                  </a:lnTo>
                  <a:lnTo>
                    <a:pt x="5809963" y="10008576"/>
                  </a:lnTo>
                  <a:lnTo>
                    <a:pt x="5832652" y="10033000"/>
                  </a:lnTo>
                  <a:lnTo>
                    <a:pt x="5835675" y="10033000"/>
                  </a:lnTo>
                  <a:lnTo>
                    <a:pt x="5875007" y="9906000"/>
                  </a:lnTo>
                  <a:close/>
                </a:path>
                <a:path w="18021300" h="15113000">
                  <a:moveTo>
                    <a:pt x="5946851" y="9906000"/>
                  </a:moveTo>
                  <a:lnTo>
                    <a:pt x="5875007" y="9906000"/>
                  </a:lnTo>
                  <a:lnTo>
                    <a:pt x="5914326" y="10033000"/>
                  </a:lnTo>
                  <a:lnTo>
                    <a:pt x="5946097" y="10033000"/>
                  </a:lnTo>
                  <a:lnTo>
                    <a:pt x="5946851" y="9906000"/>
                  </a:lnTo>
                  <a:close/>
                </a:path>
                <a:path w="18021300" h="15113000">
                  <a:moveTo>
                    <a:pt x="7197026" y="9906000"/>
                  </a:moveTo>
                  <a:lnTo>
                    <a:pt x="7148913" y="9906000"/>
                  </a:lnTo>
                  <a:lnTo>
                    <a:pt x="7141821" y="10033000"/>
                  </a:lnTo>
                  <a:lnTo>
                    <a:pt x="7166775" y="10033000"/>
                  </a:lnTo>
                  <a:lnTo>
                    <a:pt x="7197026" y="9906000"/>
                  </a:lnTo>
                  <a:close/>
                </a:path>
                <a:path w="18021300" h="15113000">
                  <a:moveTo>
                    <a:pt x="7260561" y="9906000"/>
                  </a:moveTo>
                  <a:lnTo>
                    <a:pt x="7197026" y="9906000"/>
                  </a:lnTo>
                  <a:lnTo>
                    <a:pt x="7233335" y="10033000"/>
                  </a:lnTo>
                  <a:lnTo>
                    <a:pt x="7258292" y="10033000"/>
                  </a:lnTo>
                  <a:lnTo>
                    <a:pt x="7260561" y="9906000"/>
                  </a:lnTo>
                  <a:close/>
                </a:path>
                <a:path w="18021300" h="15113000">
                  <a:moveTo>
                    <a:pt x="7699869" y="9967785"/>
                  </a:moveTo>
                  <a:lnTo>
                    <a:pt x="7617536" y="10033000"/>
                  </a:lnTo>
                  <a:lnTo>
                    <a:pt x="7675016" y="10033000"/>
                  </a:lnTo>
                  <a:lnTo>
                    <a:pt x="7699869" y="9967785"/>
                  </a:lnTo>
                  <a:close/>
                </a:path>
                <a:path w="18021300" h="15113000">
                  <a:moveTo>
                    <a:pt x="7772144" y="9910537"/>
                  </a:moveTo>
                  <a:lnTo>
                    <a:pt x="7743514" y="9933215"/>
                  </a:lnTo>
                  <a:lnTo>
                    <a:pt x="7817205" y="10033000"/>
                  </a:lnTo>
                  <a:lnTo>
                    <a:pt x="7862582" y="10033000"/>
                  </a:lnTo>
                  <a:lnTo>
                    <a:pt x="7772144" y="9910537"/>
                  </a:lnTo>
                  <a:close/>
                </a:path>
                <a:path w="18021300" h="15113000">
                  <a:moveTo>
                    <a:pt x="8379891" y="9906000"/>
                  </a:moveTo>
                  <a:lnTo>
                    <a:pt x="8361743" y="9906000"/>
                  </a:lnTo>
                  <a:lnTo>
                    <a:pt x="8395017" y="10033000"/>
                  </a:lnTo>
                  <a:lnTo>
                    <a:pt x="8467623" y="10033000"/>
                  </a:lnTo>
                  <a:lnTo>
                    <a:pt x="8462401" y="10021463"/>
                  </a:lnTo>
                  <a:lnTo>
                    <a:pt x="8379891" y="9906000"/>
                  </a:lnTo>
                  <a:close/>
                </a:path>
                <a:path w="18021300" h="15113000">
                  <a:moveTo>
                    <a:pt x="8462401" y="10021463"/>
                  </a:moveTo>
                  <a:lnTo>
                    <a:pt x="8467623" y="10033000"/>
                  </a:lnTo>
                  <a:lnTo>
                    <a:pt x="8470646" y="10033000"/>
                  </a:lnTo>
                  <a:lnTo>
                    <a:pt x="8462401" y="10021463"/>
                  </a:lnTo>
                  <a:close/>
                </a:path>
                <a:path w="18021300" h="15113000">
                  <a:moveTo>
                    <a:pt x="8485771" y="9906000"/>
                  </a:moveTo>
                  <a:lnTo>
                    <a:pt x="8410143" y="9906000"/>
                  </a:lnTo>
                  <a:lnTo>
                    <a:pt x="8462401" y="10021463"/>
                  </a:lnTo>
                  <a:lnTo>
                    <a:pt x="8470646" y="10033000"/>
                  </a:lnTo>
                  <a:lnTo>
                    <a:pt x="8485771" y="10033000"/>
                  </a:lnTo>
                  <a:lnTo>
                    <a:pt x="8485771" y="9906000"/>
                  </a:lnTo>
                  <a:close/>
                </a:path>
                <a:path w="18021300" h="15113000">
                  <a:moveTo>
                    <a:pt x="8566838" y="9906000"/>
                  </a:moveTo>
                  <a:lnTo>
                    <a:pt x="8546570" y="9906000"/>
                  </a:lnTo>
                  <a:lnTo>
                    <a:pt x="8534184" y="10033000"/>
                  </a:lnTo>
                  <a:lnTo>
                    <a:pt x="8546274" y="10033000"/>
                  </a:lnTo>
                  <a:lnTo>
                    <a:pt x="8566838" y="9906000"/>
                  </a:lnTo>
                  <a:close/>
                </a:path>
                <a:path w="18021300" h="15113000">
                  <a:moveTo>
                    <a:pt x="8945613" y="9906000"/>
                  </a:moveTo>
                  <a:lnTo>
                    <a:pt x="8939568" y="9906000"/>
                  </a:lnTo>
                  <a:lnTo>
                    <a:pt x="8900236" y="10033000"/>
                  </a:lnTo>
                  <a:lnTo>
                    <a:pt x="9051493" y="10033000"/>
                  </a:lnTo>
                  <a:lnTo>
                    <a:pt x="8945613" y="9906000"/>
                  </a:lnTo>
                  <a:close/>
                </a:path>
                <a:path w="18021300" h="15113000">
                  <a:moveTo>
                    <a:pt x="9206536" y="9906000"/>
                  </a:moveTo>
                  <a:lnTo>
                    <a:pt x="9151705" y="9906000"/>
                  </a:lnTo>
                  <a:lnTo>
                    <a:pt x="9164987" y="10033000"/>
                  </a:lnTo>
                  <a:lnTo>
                    <a:pt x="9192262" y="10033000"/>
                  </a:lnTo>
                  <a:lnTo>
                    <a:pt x="9206536" y="9906000"/>
                  </a:lnTo>
                  <a:close/>
                </a:path>
                <a:path w="18021300" h="15113000">
                  <a:moveTo>
                    <a:pt x="9611169" y="9906000"/>
                  </a:moveTo>
                  <a:lnTo>
                    <a:pt x="9608134" y="9906000"/>
                  </a:lnTo>
                  <a:lnTo>
                    <a:pt x="9562757" y="10033000"/>
                  </a:lnTo>
                  <a:lnTo>
                    <a:pt x="9623272" y="10033000"/>
                  </a:lnTo>
                  <a:lnTo>
                    <a:pt x="9611169" y="9906000"/>
                  </a:lnTo>
                  <a:close/>
                </a:path>
                <a:path w="18021300" h="15113000">
                  <a:moveTo>
                    <a:pt x="9747300" y="9906000"/>
                  </a:moveTo>
                  <a:lnTo>
                    <a:pt x="9700454" y="9906000"/>
                  </a:lnTo>
                  <a:lnTo>
                    <a:pt x="9695865" y="10033000"/>
                  </a:lnTo>
                  <a:lnTo>
                    <a:pt x="9749567" y="10033000"/>
                  </a:lnTo>
                  <a:lnTo>
                    <a:pt x="9747300" y="9906000"/>
                  </a:lnTo>
                  <a:close/>
                </a:path>
                <a:path w="18021300" h="15113000">
                  <a:moveTo>
                    <a:pt x="9865277" y="9906000"/>
                  </a:moveTo>
                  <a:lnTo>
                    <a:pt x="9810826" y="9906000"/>
                  </a:lnTo>
                  <a:lnTo>
                    <a:pt x="9804781" y="10033000"/>
                  </a:lnTo>
                  <a:lnTo>
                    <a:pt x="9849776" y="10033000"/>
                  </a:lnTo>
                  <a:lnTo>
                    <a:pt x="9865277" y="9906000"/>
                  </a:lnTo>
                  <a:close/>
                </a:path>
                <a:path w="18021300" h="15113000">
                  <a:moveTo>
                    <a:pt x="10315284" y="9906000"/>
                  </a:moveTo>
                  <a:lnTo>
                    <a:pt x="10300157" y="9906000"/>
                  </a:lnTo>
                  <a:lnTo>
                    <a:pt x="10283896" y="10033000"/>
                  </a:lnTo>
                  <a:lnTo>
                    <a:pt x="10328148" y="10033000"/>
                  </a:lnTo>
                  <a:lnTo>
                    <a:pt x="10315284" y="9906000"/>
                  </a:lnTo>
                  <a:close/>
                </a:path>
                <a:path w="18021300" h="15113000">
                  <a:moveTo>
                    <a:pt x="10380516" y="9906000"/>
                  </a:moveTo>
                  <a:lnTo>
                    <a:pt x="10362127" y="9906000"/>
                  </a:lnTo>
                  <a:lnTo>
                    <a:pt x="10379570" y="10033000"/>
                  </a:lnTo>
                  <a:lnTo>
                    <a:pt x="10394696" y="10033000"/>
                  </a:lnTo>
                  <a:lnTo>
                    <a:pt x="10380516" y="9906000"/>
                  </a:lnTo>
                  <a:close/>
                </a:path>
                <a:path w="18021300" h="15113000">
                  <a:moveTo>
                    <a:pt x="10499445" y="9906000"/>
                  </a:moveTo>
                  <a:lnTo>
                    <a:pt x="10474866" y="9906000"/>
                  </a:lnTo>
                  <a:lnTo>
                    <a:pt x="10474302" y="10033000"/>
                  </a:lnTo>
                  <a:lnTo>
                    <a:pt x="10495046" y="10033000"/>
                  </a:lnTo>
                  <a:lnTo>
                    <a:pt x="10499445" y="9906000"/>
                  </a:lnTo>
                  <a:close/>
                </a:path>
                <a:path w="18021300" h="15113000">
                  <a:moveTo>
                    <a:pt x="10924108" y="9906000"/>
                  </a:moveTo>
                  <a:lnTo>
                    <a:pt x="10881893" y="9906000"/>
                  </a:lnTo>
                  <a:lnTo>
                    <a:pt x="10868521" y="10033000"/>
                  </a:lnTo>
                  <a:lnTo>
                    <a:pt x="10918063" y="10033000"/>
                  </a:lnTo>
                  <a:lnTo>
                    <a:pt x="10924108" y="9906000"/>
                  </a:lnTo>
                  <a:close/>
                </a:path>
                <a:path w="18021300" h="15113000">
                  <a:moveTo>
                    <a:pt x="10990668" y="9906000"/>
                  </a:moveTo>
                  <a:lnTo>
                    <a:pt x="10966462" y="9906000"/>
                  </a:lnTo>
                  <a:lnTo>
                    <a:pt x="10970957" y="10033000"/>
                  </a:lnTo>
                  <a:lnTo>
                    <a:pt x="11054197" y="10033000"/>
                  </a:lnTo>
                  <a:lnTo>
                    <a:pt x="11046192" y="9965766"/>
                  </a:lnTo>
                  <a:lnTo>
                    <a:pt x="10990668" y="9906000"/>
                  </a:lnTo>
                  <a:close/>
                </a:path>
                <a:path w="18021300" h="15113000">
                  <a:moveTo>
                    <a:pt x="11157051" y="9906000"/>
                  </a:moveTo>
                  <a:lnTo>
                    <a:pt x="11039076" y="9906000"/>
                  </a:lnTo>
                  <a:lnTo>
                    <a:pt x="11046192" y="9965766"/>
                  </a:lnTo>
                  <a:lnTo>
                    <a:pt x="11108651" y="10033000"/>
                  </a:lnTo>
                  <a:lnTo>
                    <a:pt x="11157051" y="10033000"/>
                  </a:lnTo>
                  <a:lnTo>
                    <a:pt x="11157051" y="9906000"/>
                  </a:lnTo>
                  <a:close/>
                </a:path>
                <a:path w="18021300" h="15113000">
                  <a:moveTo>
                    <a:pt x="11626490" y="9906000"/>
                  </a:moveTo>
                  <a:lnTo>
                    <a:pt x="11598744" y="9906000"/>
                  </a:lnTo>
                  <a:lnTo>
                    <a:pt x="11577897" y="10033000"/>
                  </a:lnTo>
                  <a:lnTo>
                    <a:pt x="11613870" y="10033000"/>
                  </a:lnTo>
                  <a:lnTo>
                    <a:pt x="11626490" y="9906000"/>
                  </a:lnTo>
                  <a:close/>
                </a:path>
                <a:path w="18021300" h="15113000">
                  <a:moveTo>
                    <a:pt x="11687315" y="9906000"/>
                  </a:moveTo>
                  <a:lnTo>
                    <a:pt x="11659247" y="9906000"/>
                  </a:lnTo>
                  <a:lnTo>
                    <a:pt x="11667187" y="10033000"/>
                  </a:lnTo>
                  <a:lnTo>
                    <a:pt x="11687981" y="10033000"/>
                  </a:lnTo>
                  <a:lnTo>
                    <a:pt x="11687315" y="9906000"/>
                  </a:lnTo>
                  <a:close/>
                </a:path>
                <a:path w="18021300" h="15113000">
                  <a:moveTo>
                    <a:pt x="12173534" y="9906000"/>
                  </a:moveTo>
                  <a:lnTo>
                    <a:pt x="12149328" y="9906000"/>
                  </a:lnTo>
                  <a:lnTo>
                    <a:pt x="12136992" y="10033000"/>
                  </a:lnTo>
                  <a:lnTo>
                    <a:pt x="12164453" y="10033000"/>
                  </a:lnTo>
                  <a:lnTo>
                    <a:pt x="12173534" y="9906000"/>
                  </a:lnTo>
                  <a:close/>
                </a:path>
                <a:path w="18021300" h="15113000">
                  <a:moveTo>
                    <a:pt x="12279414" y="9906000"/>
                  </a:moveTo>
                  <a:lnTo>
                    <a:pt x="12260935" y="9906000"/>
                  </a:lnTo>
                  <a:lnTo>
                    <a:pt x="12260132" y="10033000"/>
                  </a:lnTo>
                  <a:lnTo>
                    <a:pt x="12345962" y="10033000"/>
                  </a:lnTo>
                  <a:lnTo>
                    <a:pt x="12279414" y="9906000"/>
                  </a:lnTo>
                  <a:close/>
                </a:path>
                <a:path w="18021300" h="15113000">
                  <a:moveTo>
                    <a:pt x="12406751" y="9906000"/>
                  </a:moveTo>
                  <a:lnTo>
                    <a:pt x="12367145" y="9906000"/>
                  </a:lnTo>
                  <a:lnTo>
                    <a:pt x="12382981" y="10033000"/>
                  </a:lnTo>
                  <a:lnTo>
                    <a:pt x="12415545" y="10033000"/>
                  </a:lnTo>
                  <a:lnTo>
                    <a:pt x="12406751" y="9906000"/>
                  </a:lnTo>
                  <a:close/>
                </a:path>
                <a:path w="18021300" h="15113000">
                  <a:moveTo>
                    <a:pt x="12854216" y="9906000"/>
                  </a:moveTo>
                  <a:lnTo>
                    <a:pt x="12851193" y="9906000"/>
                  </a:lnTo>
                  <a:lnTo>
                    <a:pt x="12814871" y="10033000"/>
                  </a:lnTo>
                  <a:lnTo>
                    <a:pt x="12902615" y="10033000"/>
                  </a:lnTo>
                  <a:lnTo>
                    <a:pt x="12854216" y="9906000"/>
                  </a:lnTo>
                  <a:close/>
                </a:path>
                <a:path w="18021300" h="15113000">
                  <a:moveTo>
                    <a:pt x="13081101" y="9779000"/>
                  </a:moveTo>
                  <a:lnTo>
                    <a:pt x="13059918" y="9779000"/>
                  </a:lnTo>
                  <a:lnTo>
                    <a:pt x="12899580" y="9906000"/>
                  </a:lnTo>
                  <a:lnTo>
                    <a:pt x="12908661" y="10033000"/>
                  </a:lnTo>
                  <a:lnTo>
                    <a:pt x="13072021" y="10033000"/>
                  </a:lnTo>
                  <a:lnTo>
                    <a:pt x="12963118" y="9906000"/>
                  </a:lnTo>
                  <a:lnTo>
                    <a:pt x="13050850" y="9906000"/>
                  </a:lnTo>
                  <a:lnTo>
                    <a:pt x="13087954" y="9786191"/>
                  </a:lnTo>
                  <a:lnTo>
                    <a:pt x="13081101" y="9779000"/>
                  </a:lnTo>
                  <a:close/>
                </a:path>
                <a:path w="18021300" h="15113000">
                  <a:moveTo>
                    <a:pt x="13593069" y="9950810"/>
                  </a:moveTo>
                  <a:lnTo>
                    <a:pt x="13616559" y="10033000"/>
                  </a:lnTo>
                  <a:lnTo>
                    <a:pt x="13629307" y="10003269"/>
                  </a:lnTo>
                  <a:lnTo>
                    <a:pt x="13593069" y="9950810"/>
                  </a:lnTo>
                  <a:close/>
                </a:path>
                <a:path w="18021300" h="15113000">
                  <a:moveTo>
                    <a:pt x="13636776" y="10014081"/>
                  </a:moveTo>
                  <a:lnTo>
                    <a:pt x="13628662" y="10033000"/>
                  </a:lnTo>
                  <a:lnTo>
                    <a:pt x="13649845" y="10033000"/>
                  </a:lnTo>
                  <a:lnTo>
                    <a:pt x="13636776" y="10014081"/>
                  </a:lnTo>
                  <a:close/>
                </a:path>
                <a:path w="18021300" h="15113000">
                  <a:moveTo>
                    <a:pt x="13749680" y="9906000"/>
                  </a:moveTo>
                  <a:lnTo>
                    <a:pt x="13683132" y="9906000"/>
                  </a:lnTo>
                  <a:lnTo>
                    <a:pt x="13728509" y="10033000"/>
                  </a:lnTo>
                  <a:lnTo>
                    <a:pt x="13734554" y="10033000"/>
                  </a:lnTo>
                  <a:lnTo>
                    <a:pt x="13749680" y="9906000"/>
                  </a:lnTo>
                  <a:close/>
                </a:path>
                <a:path w="18021300" h="15113000">
                  <a:moveTo>
                    <a:pt x="14158087" y="9906000"/>
                  </a:moveTo>
                  <a:lnTo>
                    <a:pt x="14155064" y="9906000"/>
                  </a:lnTo>
                  <a:lnTo>
                    <a:pt x="14118755" y="10033000"/>
                  </a:lnTo>
                  <a:lnTo>
                    <a:pt x="14260944" y="10033000"/>
                  </a:lnTo>
                  <a:lnTo>
                    <a:pt x="14158087" y="9906000"/>
                  </a:lnTo>
                  <a:close/>
                </a:path>
                <a:path w="18021300" h="15113000">
                  <a:moveTo>
                    <a:pt x="14342618" y="9906000"/>
                  </a:moveTo>
                  <a:lnTo>
                    <a:pt x="14291195" y="9906000"/>
                  </a:lnTo>
                  <a:lnTo>
                    <a:pt x="14303298" y="10033000"/>
                  </a:lnTo>
                  <a:lnTo>
                    <a:pt x="14351698" y="10033000"/>
                  </a:lnTo>
                  <a:lnTo>
                    <a:pt x="14342618" y="9906000"/>
                  </a:lnTo>
                  <a:close/>
                </a:path>
                <a:path w="18021300" h="15113000">
                  <a:moveTo>
                    <a:pt x="14899259" y="9906000"/>
                  </a:moveTo>
                  <a:lnTo>
                    <a:pt x="14838768" y="9906000"/>
                  </a:lnTo>
                  <a:lnTo>
                    <a:pt x="14847836" y="10033000"/>
                  </a:lnTo>
                  <a:lnTo>
                    <a:pt x="15005151" y="10033000"/>
                  </a:lnTo>
                  <a:lnTo>
                    <a:pt x="14899259" y="9906000"/>
                  </a:lnTo>
                  <a:close/>
                </a:path>
                <a:path w="18021300" h="15113000">
                  <a:moveTo>
                    <a:pt x="15592044" y="9906000"/>
                  </a:moveTo>
                  <a:lnTo>
                    <a:pt x="15579940" y="9906000"/>
                  </a:lnTo>
                  <a:lnTo>
                    <a:pt x="15589021" y="10033000"/>
                  </a:lnTo>
                  <a:lnTo>
                    <a:pt x="15592044" y="9906000"/>
                  </a:lnTo>
                  <a:close/>
                </a:path>
                <a:path w="18021300" h="15113000">
                  <a:moveTo>
                    <a:pt x="15669897" y="9906000"/>
                  </a:moveTo>
                  <a:lnTo>
                    <a:pt x="15645792" y="9906000"/>
                  </a:lnTo>
                  <a:lnTo>
                    <a:pt x="15644610" y="10033000"/>
                  </a:lnTo>
                  <a:lnTo>
                    <a:pt x="15668809" y="10033000"/>
                  </a:lnTo>
                  <a:lnTo>
                    <a:pt x="15669897" y="9906000"/>
                  </a:lnTo>
                  <a:close/>
                </a:path>
                <a:path w="18021300" h="15113000">
                  <a:moveTo>
                    <a:pt x="16097250" y="9906000"/>
                  </a:moveTo>
                  <a:lnTo>
                    <a:pt x="16068656" y="9906000"/>
                  </a:lnTo>
                  <a:lnTo>
                    <a:pt x="16064355" y="10033000"/>
                  </a:lnTo>
                  <a:lnTo>
                    <a:pt x="16167593" y="10033000"/>
                  </a:lnTo>
                  <a:lnTo>
                    <a:pt x="16159086" y="9970892"/>
                  </a:lnTo>
                  <a:lnTo>
                    <a:pt x="16097250" y="9906000"/>
                  </a:lnTo>
                  <a:close/>
                </a:path>
                <a:path w="18021300" h="15113000">
                  <a:moveTo>
                    <a:pt x="16159086" y="9970892"/>
                  </a:moveTo>
                  <a:lnTo>
                    <a:pt x="16167593" y="10033000"/>
                  </a:lnTo>
                  <a:lnTo>
                    <a:pt x="16218268" y="10033000"/>
                  </a:lnTo>
                  <a:lnTo>
                    <a:pt x="16159086" y="9970892"/>
                  </a:lnTo>
                  <a:close/>
                </a:path>
                <a:path w="18021300" h="15113000">
                  <a:moveTo>
                    <a:pt x="16216524" y="9906000"/>
                  </a:moveTo>
                  <a:lnTo>
                    <a:pt x="16150196" y="9906000"/>
                  </a:lnTo>
                  <a:lnTo>
                    <a:pt x="16159086" y="9970892"/>
                  </a:lnTo>
                  <a:lnTo>
                    <a:pt x="16218268" y="10033000"/>
                  </a:lnTo>
                  <a:lnTo>
                    <a:pt x="16237228" y="10033000"/>
                  </a:lnTo>
                  <a:lnTo>
                    <a:pt x="16216524" y="9906000"/>
                  </a:lnTo>
                  <a:close/>
                </a:path>
                <a:path w="18021300" h="15113000">
                  <a:moveTo>
                    <a:pt x="16340410" y="9906000"/>
                  </a:moveTo>
                  <a:lnTo>
                    <a:pt x="16290861" y="9906000"/>
                  </a:lnTo>
                  <a:lnTo>
                    <a:pt x="16284829" y="10033000"/>
                  </a:lnTo>
                  <a:lnTo>
                    <a:pt x="16327033" y="10033000"/>
                  </a:lnTo>
                  <a:lnTo>
                    <a:pt x="16340410" y="9906000"/>
                  </a:lnTo>
                  <a:close/>
                </a:path>
                <a:path w="18021300" h="15113000">
                  <a:moveTo>
                    <a:pt x="16814228" y="9906000"/>
                  </a:moveTo>
                  <a:lnTo>
                    <a:pt x="16799115" y="9906000"/>
                  </a:lnTo>
                  <a:lnTo>
                    <a:pt x="16856583" y="10033000"/>
                  </a:lnTo>
                  <a:lnTo>
                    <a:pt x="16874744" y="10033000"/>
                  </a:lnTo>
                  <a:lnTo>
                    <a:pt x="16814228" y="9906000"/>
                  </a:lnTo>
                  <a:close/>
                </a:path>
                <a:path w="18021300" h="15113000">
                  <a:moveTo>
                    <a:pt x="16920121" y="9906000"/>
                  </a:moveTo>
                  <a:lnTo>
                    <a:pt x="16883811" y="9906000"/>
                  </a:lnTo>
                  <a:lnTo>
                    <a:pt x="16886834" y="10033000"/>
                  </a:lnTo>
                  <a:lnTo>
                    <a:pt x="16933781" y="10033000"/>
                  </a:lnTo>
                  <a:lnTo>
                    <a:pt x="16920121" y="9906000"/>
                  </a:lnTo>
                  <a:close/>
                </a:path>
                <a:path w="18021300" h="15113000">
                  <a:moveTo>
                    <a:pt x="16995237" y="9906000"/>
                  </a:moveTo>
                  <a:lnTo>
                    <a:pt x="16962240" y="9906000"/>
                  </a:lnTo>
                  <a:lnTo>
                    <a:pt x="16947727" y="10033000"/>
                  </a:lnTo>
                  <a:lnTo>
                    <a:pt x="16986681" y="10033000"/>
                  </a:lnTo>
                  <a:lnTo>
                    <a:pt x="16995237" y="9906000"/>
                  </a:lnTo>
                  <a:close/>
                </a:path>
                <a:path w="18021300" h="15113000">
                  <a:moveTo>
                    <a:pt x="17421737" y="9906000"/>
                  </a:moveTo>
                  <a:lnTo>
                    <a:pt x="17401419" y="9906000"/>
                  </a:lnTo>
                  <a:lnTo>
                    <a:pt x="17410966" y="10033000"/>
                  </a:lnTo>
                  <a:lnTo>
                    <a:pt x="17434407" y="10033000"/>
                  </a:lnTo>
                  <a:lnTo>
                    <a:pt x="17421737" y="9906000"/>
                  </a:lnTo>
                  <a:close/>
                </a:path>
                <a:path w="18021300" h="15113000">
                  <a:moveTo>
                    <a:pt x="17461636" y="9906000"/>
                  </a:moveTo>
                  <a:lnTo>
                    <a:pt x="17435543" y="9906000"/>
                  </a:lnTo>
                  <a:lnTo>
                    <a:pt x="17434407" y="10033000"/>
                  </a:lnTo>
                  <a:lnTo>
                    <a:pt x="17449444" y="10033000"/>
                  </a:lnTo>
                  <a:lnTo>
                    <a:pt x="17461636" y="9906000"/>
                  </a:lnTo>
                  <a:close/>
                </a:path>
                <a:path w="18021300" h="15113000">
                  <a:moveTo>
                    <a:pt x="17543322" y="9906000"/>
                  </a:moveTo>
                  <a:lnTo>
                    <a:pt x="17516094" y="9906000"/>
                  </a:lnTo>
                  <a:lnTo>
                    <a:pt x="17519116" y="10033000"/>
                  </a:lnTo>
                  <a:lnTo>
                    <a:pt x="17561656" y="10033000"/>
                  </a:lnTo>
                  <a:lnTo>
                    <a:pt x="17543322" y="9906000"/>
                  </a:lnTo>
                  <a:close/>
                </a:path>
                <a:path w="18021300" h="15113000">
                  <a:moveTo>
                    <a:pt x="17641262" y="10017130"/>
                  </a:moveTo>
                  <a:lnTo>
                    <a:pt x="17640134" y="10033000"/>
                  </a:lnTo>
                  <a:lnTo>
                    <a:pt x="17655247" y="10033000"/>
                  </a:lnTo>
                  <a:lnTo>
                    <a:pt x="17641262" y="10017130"/>
                  </a:lnTo>
                  <a:close/>
                </a:path>
                <a:path w="18021300" h="15113000">
                  <a:moveTo>
                    <a:pt x="18015254" y="9906000"/>
                  </a:moveTo>
                  <a:lnTo>
                    <a:pt x="18002210" y="9906000"/>
                  </a:lnTo>
                  <a:lnTo>
                    <a:pt x="17990299" y="10033000"/>
                  </a:lnTo>
                  <a:lnTo>
                    <a:pt x="18015254" y="10033000"/>
                  </a:lnTo>
                  <a:lnTo>
                    <a:pt x="18015254" y="9906000"/>
                  </a:lnTo>
                  <a:close/>
                </a:path>
                <a:path w="18021300" h="15113000">
                  <a:moveTo>
                    <a:pt x="17649157" y="9906000"/>
                  </a:moveTo>
                  <a:lnTo>
                    <a:pt x="17543322" y="9906000"/>
                  </a:lnTo>
                  <a:lnTo>
                    <a:pt x="17641262" y="10017130"/>
                  </a:lnTo>
                  <a:lnTo>
                    <a:pt x="17649157" y="9906000"/>
                  </a:lnTo>
                  <a:close/>
                </a:path>
                <a:path w="18021300" h="15113000">
                  <a:moveTo>
                    <a:pt x="13683132" y="9906000"/>
                  </a:moveTo>
                  <a:lnTo>
                    <a:pt x="13671016" y="9906000"/>
                  </a:lnTo>
                  <a:lnTo>
                    <a:pt x="13629307" y="10003269"/>
                  </a:lnTo>
                  <a:lnTo>
                    <a:pt x="13636776" y="10014081"/>
                  </a:lnTo>
                  <a:lnTo>
                    <a:pt x="13683132" y="9906000"/>
                  </a:lnTo>
                  <a:close/>
                </a:path>
                <a:path w="18021300" h="15113000">
                  <a:moveTo>
                    <a:pt x="5753989" y="9906000"/>
                  </a:moveTo>
                  <a:lnTo>
                    <a:pt x="5714669" y="9906000"/>
                  </a:lnTo>
                  <a:lnTo>
                    <a:pt x="5781350" y="9977776"/>
                  </a:lnTo>
                  <a:lnTo>
                    <a:pt x="5753989" y="9906000"/>
                  </a:lnTo>
                  <a:close/>
                </a:path>
                <a:path w="18021300" h="15113000">
                  <a:moveTo>
                    <a:pt x="7723416" y="9906000"/>
                  </a:moveTo>
                  <a:lnTo>
                    <a:pt x="7699869" y="9967785"/>
                  </a:lnTo>
                  <a:lnTo>
                    <a:pt x="7743514" y="9933215"/>
                  </a:lnTo>
                  <a:lnTo>
                    <a:pt x="7723416" y="9906000"/>
                  </a:lnTo>
                  <a:close/>
                </a:path>
                <a:path w="18021300" h="15113000">
                  <a:moveTo>
                    <a:pt x="11039076" y="9906000"/>
                  </a:moveTo>
                  <a:lnTo>
                    <a:pt x="10990668" y="9906000"/>
                  </a:lnTo>
                  <a:lnTo>
                    <a:pt x="11046192" y="9965766"/>
                  </a:lnTo>
                  <a:lnTo>
                    <a:pt x="11039076" y="9906000"/>
                  </a:lnTo>
                  <a:close/>
                </a:path>
                <a:path w="18021300" h="15113000">
                  <a:moveTo>
                    <a:pt x="13580262" y="9906000"/>
                  </a:moveTo>
                  <a:lnTo>
                    <a:pt x="13562114" y="9906000"/>
                  </a:lnTo>
                  <a:lnTo>
                    <a:pt x="13593069" y="9950810"/>
                  </a:lnTo>
                  <a:lnTo>
                    <a:pt x="13580262" y="9906000"/>
                  </a:lnTo>
                  <a:close/>
                </a:path>
                <a:path w="18021300" h="15113000">
                  <a:moveTo>
                    <a:pt x="4516666" y="9906000"/>
                  </a:moveTo>
                  <a:lnTo>
                    <a:pt x="4498517" y="9906000"/>
                  </a:lnTo>
                  <a:lnTo>
                    <a:pt x="4524062" y="9934220"/>
                  </a:lnTo>
                  <a:lnTo>
                    <a:pt x="4516666" y="9906000"/>
                  </a:lnTo>
                  <a:close/>
                </a:path>
                <a:path w="18021300" h="15113000">
                  <a:moveTo>
                    <a:pt x="2523045" y="9906000"/>
                  </a:moveTo>
                  <a:lnTo>
                    <a:pt x="2510942" y="9906000"/>
                  </a:lnTo>
                  <a:lnTo>
                    <a:pt x="2520076" y="9915585"/>
                  </a:lnTo>
                  <a:lnTo>
                    <a:pt x="2523045" y="9906000"/>
                  </a:lnTo>
                  <a:close/>
                </a:path>
                <a:path w="18021300" h="15113000">
                  <a:moveTo>
                    <a:pt x="7777873" y="9906000"/>
                  </a:moveTo>
                  <a:lnTo>
                    <a:pt x="7768793" y="9906000"/>
                  </a:lnTo>
                  <a:lnTo>
                    <a:pt x="7772144" y="9910537"/>
                  </a:lnTo>
                  <a:lnTo>
                    <a:pt x="7777873" y="9906000"/>
                  </a:lnTo>
                  <a:close/>
                </a:path>
                <a:path w="18021300" h="15113000">
                  <a:moveTo>
                    <a:pt x="124040" y="9779000"/>
                  </a:moveTo>
                  <a:lnTo>
                    <a:pt x="105892" y="9779000"/>
                  </a:lnTo>
                  <a:lnTo>
                    <a:pt x="105892" y="9906000"/>
                  </a:lnTo>
                  <a:lnTo>
                    <a:pt x="160337" y="9906000"/>
                  </a:lnTo>
                  <a:lnTo>
                    <a:pt x="124040" y="9779000"/>
                  </a:lnTo>
                  <a:close/>
                </a:path>
                <a:path w="18021300" h="15113000">
                  <a:moveTo>
                    <a:pt x="209122" y="9792228"/>
                  </a:moveTo>
                  <a:lnTo>
                    <a:pt x="160337" y="9906000"/>
                  </a:lnTo>
                  <a:lnTo>
                    <a:pt x="178498" y="9906000"/>
                  </a:lnTo>
                  <a:lnTo>
                    <a:pt x="220466" y="9808103"/>
                  </a:lnTo>
                  <a:lnTo>
                    <a:pt x="209122" y="9792228"/>
                  </a:lnTo>
                  <a:close/>
                </a:path>
                <a:path w="18021300" h="15113000">
                  <a:moveTo>
                    <a:pt x="258394" y="9861178"/>
                  </a:moveTo>
                  <a:lnTo>
                    <a:pt x="272275" y="9906000"/>
                  </a:lnTo>
                  <a:lnTo>
                    <a:pt x="290423" y="9906000"/>
                  </a:lnTo>
                  <a:lnTo>
                    <a:pt x="258394" y="9861178"/>
                  </a:lnTo>
                  <a:close/>
                </a:path>
                <a:path w="18021300" h="15113000">
                  <a:moveTo>
                    <a:pt x="805281" y="9779000"/>
                  </a:moveTo>
                  <a:lnTo>
                    <a:pt x="765390" y="9779000"/>
                  </a:lnTo>
                  <a:lnTo>
                    <a:pt x="775554" y="9906000"/>
                  </a:lnTo>
                  <a:lnTo>
                    <a:pt x="816059" y="9906000"/>
                  </a:lnTo>
                  <a:lnTo>
                    <a:pt x="805281" y="9779000"/>
                  </a:lnTo>
                  <a:close/>
                </a:path>
                <a:path w="18021300" h="15113000">
                  <a:moveTo>
                    <a:pt x="964676" y="9779000"/>
                  </a:moveTo>
                  <a:lnTo>
                    <a:pt x="941982" y="9779000"/>
                  </a:lnTo>
                  <a:lnTo>
                    <a:pt x="935128" y="9906000"/>
                  </a:lnTo>
                  <a:lnTo>
                    <a:pt x="954228" y="9906000"/>
                  </a:lnTo>
                  <a:lnTo>
                    <a:pt x="964676" y="9779000"/>
                  </a:lnTo>
                  <a:close/>
                </a:path>
                <a:path w="18021300" h="15113000">
                  <a:moveTo>
                    <a:pt x="1436992" y="9779000"/>
                  </a:moveTo>
                  <a:lnTo>
                    <a:pt x="1388579" y="9779000"/>
                  </a:lnTo>
                  <a:lnTo>
                    <a:pt x="1397660" y="9906000"/>
                  </a:lnTo>
                  <a:lnTo>
                    <a:pt x="1446060" y="9906000"/>
                  </a:lnTo>
                  <a:lnTo>
                    <a:pt x="1436992" y="9779000"/>
                  </a:lnTo>
                  <a:close/>
                </a:path>
                <a:path w="18021300" h="15113000">
                  <a:moveTo>
                    <a:pt x="1636649" y="9779000"/>
                  </a:moveTo>
                  <a:lnTo>
                    <a:pt x="1538712" y="9779000"/>
                  </a:lnTo>
                  <a:lnTo>
                    <a:pt x="1551952" y="9906000"/>
                  </a:lnTo>
                  <a:lnTo>
                    <a:pt x="1608952" y="9906000"/>
                  </a:lnTo>
                  <a:lnTo>
                    <a:pt x="1636649" y="9779000"/>
                  </a:lnTo>
                  <a:close/>
                </a:path>
                <a:path w="18021300" h="15113000">
                  <a:moveTo>
                    <a:pt x="2080373" y="9779000"/>
                  </a:moveTo>
                  <a:lnTo>
                    <a:pt x="2069261" y="9779000"/>
                  </a:lnTo>
                  <a:lnTo>
                    <a:pt x="2047564" y="9906000"/>
                  </a:lnTo>
                  <a:lnTo>
                    <a:pt x="2075319" y="9906000"/>
                  </a:lnTo>
                  <a:lnTo>
                    <a:pt x="2080373" y="9779000"/>
                  </a:lnTo>
                  <a:close/>
                </a:path>
                <a:path w="18021300" h="15113000">
                  <a:moveTo>
                    <a:pt x="2163051" y="9779000"/>
                  </a:moveTo>
                  <a:lnTo>
                    <a:pt x="2123719" y="9779000"/>
                  </a:lnTo>
                  <a:lnTo>
                    <a:pt x="2141867" y="9906000"/>
                  </a:lnTo>
                  <a:lnTo>
                    <a:pt x="2180487" y="9906000"/>
                  </a:lnTo>
                  <a:lnTo>
                    <a:pt x="2163051" y="9779000"/>
                  </a:lnTo>
                  <a:close/>
                </a:path>
                <a:path w="18021300" h="15113000">
                  <a:moveTo>
                    <a:pt x="2281034" y="9779000"/>
                  </a:moveTo>
                  <a:lnTo>
                    <a:pt x="2190267" y="9779000"/>
                  </a:lnTo>
                  <a:lnTo>
                    <a:pt x="2207430" y="9906000"/>
                  </a:lnTo>
                  <a:lnTo>
                    <a:pt x="2251962" y="9906000"/>
                  </a:lnTo>
                  <a:lnTo>
                    <a:pt x="2281034" y="9779000"/>
                  </a:lnTo>
                  <a:close/>
                </a:path>
                <a:path w="18021300" h="15113000">
                  <a:moveTo>
                    <a:pt x="2644051" y="9779000"/>
                  </a:moveTo>
                  <a:lnTo>
                    <a:pt x="2622880" y="9906000"/>
                  </a:lnTo>
                  <a:lnTo>
                    <a:pt x="2696997" y="9906000"/>
                  </a:lnTo>
                  <a:lnTo>
                    <a:pt x="2690468" y="9827711"/>
                  </a:lnTo>
                  <a:lnTo>
                    <a:pt x="2644051" y="9779000"/>
                  </a:lnTo>
                  <a:close/>
                </a:path>
                <a:path w="18021300" h="15113000">
                  <a:moveTo>
                    <a:pt x="2759011" y="9779000"/>
                  </a:moveTo>
                  <a:lnTo>
                    <a:pt x="2686405" y="9779000"/>
                  </a:lnTo>
                  <a:lnTo>
                    <a:pt x="2690468" y="9827711"/>
                  </a:lnTo>
                  <a:lnTo>
                    <a:pt x="2765069" y="9906000"/>
                  </a:lnTo>
                  <a:lnTo>
                    <a:pt x="2769365" y="9906000"/>
                  </a:lnTo>
                  <a:lnTo>
                    <a:pt x="2759011" y="9779000"/>
                  </a:lnTo>
                  <a:close/>
                </a:path>
                <a:path w="18021300" h="15113000">
                  <a:moveTo>
                    <a:pt x="2893211" y="9779000"/>
                  </a:moveTo>
                  <a:lnTo>
                    <a:pt x="2843720" y="9779000"/>
                  </a:lnTo>
                  <a:lnTo>
                    <a:pt x="2846743" y="9906000"/>
                  </a:lnTo>
                  <a:lnTo>
                    <a:pt x="2887210" y="9906000"/>
                  </a:lnTo>
                  <a:lnTo>
                    <a:pt x="2893211" y="9779000"/>
                  </a:lnTo>
                  <a:close/>
                </a:path>
                <a:path w="18021300" h="15113000">
                  <a:moveTo>
                    <a:pt x="3966081" y="9779000"/>
                  </a:moveTo>
                  <a:lnTo>
                    <a:pt x="3947934" y="9779000"/>
                  </a:lnTo>
                  <a:lnTo>
                    <a:pt x="3951243" y="9906000"/>
                  </a:lnTo>
                  <a:lnTo>
                    <a:pt x="3968539" y="9906000"/>
                  </a:lnTo>
                  <a:lnTo>
                    <a:pt x="3966081" y="9779000"/>
                  </a:lnTo>
                  <a:close/>
                </a:path>
                <a:path w="18021300" h="15113000">
                  <a:moveTo>
                    <a:pt x="4074998" y="9779000"/>
                  </a:moveTo>
                  <a:lnTo>
                    <a:pt x="3999357" y="9779000"/>
                  </a:lnTo>
                  <a:lnTo>
                    <a:pt x="3991415" y="9906000"/>
                  </a:lnTo>
                  <a:lnTo>
                    <a:pt x="4081043" y="9906000"/>
                  </a:lnTo>
                  <a:lnTo>
                    <a:pt x="4074998" y="9779000"/>
                  </a:lnTo>
                  <a:close/>
                </a:path>
                <a:path w="18021300" h="15113000">
                  <a:moveTo>
                    <a:pt x="4122976" y="9812847"/>
                  </a:moveTo>
                  <a:lnTo>
                    <a:pt x="4171797" y="9906000"/>
                  </a:lnTo>
                  <a:lnTo>
                    <a:pt x="4179032" y="9906000"/>
                  </a:lnTo>
                  <a:lnTo>
                    <a:pt x="4180671" y="9878313"/>
                  </a:lnTo>
                  <a:lnTo>
                    <a:pt x="4122976" y="9812847"/>
                  </a:lnTo>
                  <a:close/>
                </a:path>
                <a:path w="18021300" h="15113000">
                  <a:moveTo>
                    <a:pt x="4237549" y="9779000"/>
                  </a:moveTo>
                  <a:lnTo>
                    <a:pt x="4186550" y="9779000"/>
                  </a:lnTo>
                  <a:lnTo>
                    <a:pt x="4180671" y="9878313"/>
                  </a:lnTo>
                  <a:lnTo>
                    <a:pt x="4205071" y="9906000"/>
                  </a:lnTo>
                  <a:lnTo>
                    <a:pt x="4223219" y="9906000"/>
                  </a:lnTo>
                  <a:lnTo>
                    <a:pt x="4237549" y="9779000"/>
                  </a:lnTo>
                  <a:close/>
                </a:path>
                <a:path w="18021300" h="15113000">
                  <a:moveTo>
                    <a:pt x="4640707" y="9779000"/>
                  </a:moveTo>
                  <a:lnTo>
                    <a:pt x="4586249" y="9779000"/>
                  </a:lnTo>
                  <a:lnTo>
                    <a:pt x="4595329" y="9906000"/>
                  </a:lnTo>
                  <a:lnTo>
                    <a:pt x="4646764" y="9906000"/>
                  </a:lnTo>
                  <a:lnTo>
                    <a:pt x="4640707" y="9779000"/>
                  </a:lnTo>
                  <a:close/>
                </a:path>
                <a:path w="18021300" h="15113000">
                  <a:moveTo>
                    <a:pt x="4737519" y="9779000"/>
                  </a:moveTo>
                  <a:lnTo>
                    <a:pt x="4689119" y="9779000"/>
                  </a:lnTo>
                  <a:lnTo>
                    <a:pt x="4782896" y="9906000"/>
                  </a:lnTo>
                  <a:lnTo>
                    <a:pt x="4831295" y="9906000"/>
                  </a:lnTo>
                  <a:lnTo>
                    <a:pt x="4737519" y="9779000"/>
                  </a:lnTo>
                  <a:close/>
                </a:path>
                <a:path w="18021300" h="15113000">
                  <a:moveTo>
                    <a:pt x="5336514" y="9779000"/>
                  </a:moveTo>
                  <a:lnTo>
                    <a:pt x="5306636" y="9779000"/>
                  </a:lnTo>
                  <a:lnTo>
                    <a:pt x="5297232" y="9906000"/>
                  </a:lnTo>
                  <a:lnTo>
                    <a:pt x="5327956" y="9906000"/>
                  </a:lnTo>
                  <a:lnTo>
                    <a:pt x="5336514" y="9779000"/>
                  </a:lnTo>
                  <a:close/>
                </a:path>
                <a:path w="18021300" h="15113000">
                  <a:moveTo>
                    <a:pt x="5387936" y="9779000"/>
                  </a:moveTo>
                  <a:lnTo>
                    <a:pt x="5381891" y="9779000"/>
                  </a:lnTo>
                  <a:lnTo>
                    <a:pt x="5348617" y="9906000"/>
                  </a:lnTo>
                  <a:lnTo>
                    <a:pt x="5442394" y="9906000"/>
                  </a:lnTo>
                  <a:lnTo>
                    <a:pt x="5406745" y="9806227"/>
                  </a:lnTo>
                  <a:lnTo>
                    <a:pt x="5387936" y="9779000"/>
                  </a:lnTo>
                  <a:close/>
                </a:path>
                <a:path w="18021300" h="15113000">
                  <a:moveTo>
                    <a:pt x="5493816" y="9779000"/>
                  </a:moveTo>
                  <a:lnTo>
                    <a:pt x="5397017" y="9779000"/>
                  </a:lnTo>
                  <a:lnTo>
                    <a:pt x="5406745" y="9806227"/>
                  </a:lnTo>
                  <a:lnTo>
                    <a:pt x="5475668" y="9906000"/>
                  </a:lnTo>
                  <a:lnTo>
                    <a:pt x="5496852" y="9906000"/>
                  </a:lnTo>
                  <a:lnTo>
                    <a:pt x="5493816" y="9779000"/>
                  </a:lnTo>
                  <a:close/>
                </a:path>
                <a:path w="18021300" h="15113000">
                  <a:moveTo>
                    <a:pt x="6017183" y="9779000"/>
                  </a:moveTo>
                  <a:lnTo>
                    <a:pt x="5905258" y="9779000"/>
                  </a:lnTo>
                  <a:lnTo>
                    <a:pt x="5865926" y="9906000"/>
                  </a:lnTo>
                  <a:lnTo>
                    <a:pt x="6023241" y="9906000"/>
                  </a:lnTo>
                  <a:lnTo>
                    <a:pt x="6017183" y="9779000"/>
                  </a:lnTo>
                  <a:close/>
                </a:path>
                <a:path w="18021300" h="15113000">
                  <a:moveTo>
                    <a:pt x="7293838" y="9779000"/>
                  </a:moveTo>
                  <a:lnTo>
                    <a:pt x="7246565" y="9779000"/>
                  </a:lnTo>
                  <a:lnTo>
                    <a:pt x="7230300" y="9906000"/>
                  </a:lnTo>
                  <a:lnTo>
                    <a:pt x="7300174" y="9906000"/>
                  </a:lnTo>
                  <a:lnTo>
                    <a:pt x="7293838" y="9779000"/>
                  </a:lnTo>
                  <a:close/>
                </a:path>
                <a:path w="18021300" h="15113000">
                  <a:moveTo>
                    <a:pt x="7369467" y="9779000"/>
                  </a:moveTo>
                  <a:lnTo>
                    <a:pt x="7327830" y="9779000"/>
                  </a:lnTo>
                  <a:lnTo>
                    <a:pt x="7345273" y="9906000"/>
                  </a:lnTo>
                  <a:lnTo>
                    <a:pt x="7381570" y="9906000"/>
                  </a:lnTo>
                  <a:lnTo>
                    <a:pt x="7369467" y="9779000"/>
                  </a:lnTo>
                  <a:close/>
                </a:path>
                <a:path w="18021300" h="15113000">
                  <a:moveTo>
                    <a:pt x="7460745" y="9779000"/>
                  </a:moveTo>
                  <a:lnTo>
                    <a:pt x="7443017" y="9779000"/>
                  </a:lnTo>
                  <a:lnTo>
                    <a:pt x="7429969" y="9906000"/>
                  </a:lnTo>
                  <a:lnTo>
                    <a:pt x="7439050" y="9906000"/>
                  </a:lnTo>
                  <a:lnTo>
                    <a:pt x="7460745" y="9779000"/>
                  </a:lnTo>
                  <a:close/>
                </a:path>
                <a:path w="18021300" h="15113000">
                  <a:moveTo>
                    <a:pt x="7841399" y="9779000"/>
                  </a:moveTo>
                  <a:lnTo>
                    <a:pt x="7835353" y="9779000"/>
                  </a:lnTo>
                  <a:lnTo>
                    <a:pt x="7792999" y="9906000"/>
                  </a:lnTo>
                  <a:lnTo>
                    <a:pt x="7901914" y="9906000"/>
                  </a:lnTo>
                  <a:lnTo>
                    <a:pt x="7841399" y="9779000"/>
                  </a:lnTo>
                  <a:close/>
                </a:path>
                <a:path w="18021300" h="15113000">
                  <a:moveTo>
                    <a:pt x="7929130" y="9779000"/>
                  </a:moveTo>
                  <a:lnTo>
                    <a:pt x="7892834" y="9779000"/>
                  </a:lnTo>
                  <a:lnTo>
                    <a:pt x="7904924" y="9906000"/>
                  </a:lnTo>
                  <a:lnTo>
                    <a:pt x="8050149" y="9906000"/>
                  </a:lnTo>
                  <a:lnTo>
                    <a:pt x="7929130" y="9779000"/>
                  </a:lnTo>
                  <a:close/>
                </a:path>
                <a:path w="18021300" h="15113000">
                  <a:moveTo>
                    <a:pt x="8100064" y="9779000"/>
                  </a:moveTo>
                  <a:lnTo>
                    <a:pt x="8044661" y="9779000"/>
                  </a:lnTo>
                  <a:lnTo>
                    <a:pt x="8053171" y="9906000"/>
                  </a:lnTo>
                  <a:lnTo>
                    <a:pt x="8076617" y="9906000"/>
                  </a:lnTo>
                  <a:lnTo>
                    <a:pt x="8100064" y="9779000"/>
                  </a:lnTo>
                  <a:close/>
                </a:path>
                <a:path w="18021300" h="15113000">
                  <a:moveTo>
                    <a:pt x="8564292" y="9779000"/>
                  </a:moveTo>
                  <a:lnTo>
                    <a:pt x="8543588" y="9779000"/>
                  </a:lnTo>
                  <a:lnTo>
                    <a:pt x="8538341" y="9906000"/>
                  </a:lnTo>
                  <a:lnTo>
                    <a:pt x="8562540" y="9906000"/>
                  </a:lnTo>
                  <a:lnTo>
                    <a:pt x="8564292" y="9779000"/>
                  </a:lnTo>
                  <a:close/>
                </a:path>
                <a:path w="18021300" h="15113000">
                  <a:moveTo>
                    <a:pt x="8653678" y="9779000"/>
                  </a:moveTo>
                  <a:lnTo>
                    <a:pt x="8629856" y="9779000"/>
                  </a:lnTo>
                  <a:lnTo>
                    <a:pt x="8630991" y="9906000"/>
                  </a:lnTo>
                  <a:lnTo>
                    <a:pt x="8642995" y="9906000"/>
                  </a:lnTo>
                  <a:lnTo>
                    <a:pt x="8653678" y="9779000"/>
                  </a:lnTo>
                  <a:close/>
                </a:path>
                <a:path w="18021300" h="15113000">
                  <a:moveTo>
                    <a:pt x="9132373" y="9779000"/>
                  </a:moveTo>
                  <a:lnTo>
                    <a:pt x="9102928" y="9779000"/>
                  </a:lnTo>
                  <a:lnTo>
                    <a:pt x="9079953" y="9906000"/>
                  </a:lnTo>
                  <a:lnTo>
                    <a:pt x="9121076" y="9906000"/>
                  </a:lnTo>
                  <a:lnTo>
                    <a:pt x="9132373" y="9779000"/>
                  </a:lnTo>
                  <a:close/>
                </a:path>
                <a:path w="18021300" h="15113000">
                  <a:moveTo>
                    <a:pt x="9230927" y="9779000"/>
                  </a:moveTo>
                  <a:lnTo>
                    <a:pt x="9199727" y="9779000"/>
                  </a:lnTo>
                  <a:lnTo>
                    <a:pt x="9211024" y="9906000"/>
                  </a:lnTo>
                  <a:lnTo>
                    <a:pt x="9242839" y="9906000"/>
                  </a:lnTo>
                  <a:lnTo>
                    <a:pt x="9230927" y="9779000"/>
                  </a:lnTo>
                  <a:close/>
                </a:path>
                <a:path w="18021300" h="15113000">
                  <a:moveTo>
                    <a:pt x="9305620" y="9779000"/>
                  </a:moveTo>
                  <a:lnTo>
                    <a:pt x="9281414" y="9779000"/>
                  </a:lnTo>
                  <a:lnTo>
                    <a:pt x="9293517" y="9906000"/>
                  </a:lnTo>
                  <a:lnTo>
                    <a:pt x="9314688" y="9906000"/>
                  </a:lnTo>
                  <a:lnTo>
                    <a:pt x="9305620" y="9779000"/>
                  </a:lnTo>
                  <a:close/>
                </a:path>
                <a:path w="18021300" h="15113000">
                  <a:moveTo>
                    <a:pt x="9398168" y="9779000"/>
                  </a:moveTo>
                  <a:lnTo>
                    <a:pt x="9380912" y="9779000"/>
                  </a:lnTo>
                  <a:lnTo>
                    <a:pt x="9369145" y="9906000"/>
                  </a:lnTo>
                  <a:lnTo>
                    <a:pt x="9381248" y="9906000"/>
                  </a:lnTo>
                  <a:lnTo>
                    <a:pt x="9398168" y="9779000"/>
                  </a:lnTo>
                  <a:close/>
                </a:path>
                <a:path w="18021300" h="15113000">
                  <a:moveTo>
                    <a:pt x="9850704" y="9859813"/>
                  </a:moveTo>
                  <a:lnTo>
                    <a:pt x="9868306" y="9906000"/>
                  </a:lnTo>
                  <a:lnTo>
                    <a:pt x="9874351" y="9906000"/>
                  </a:lnTo>
                  <a:lnTo>
                    <a:pt x="9872794" y="9884216"/>
                  </a:lnTo>
                  <a:lnTo>
                    <a:pt x="9850704" y="9859813"/>
                  </a:lnTo>
                  <a:close/>
                </a:path>
                <a:path w="18021300" h="15113000">
                  <a:moveTo>
                    <a:pt x="10037711" y="9652000"/>
                  </a:moveTo>
                  <a:lnTo>
                    <a:pt x="10025608" y="9652000"/>
                  </a:lnTo>
                  <a:lnTo>
                    <a:pt x="9865271" y="9779000"/>
                  </a:lnTo>
                  <a:lnTo>
                    <a:pt x="9872794" y="9884216"/>
                  </a:lnTo>
                  <a:lnTo>
                    <a:pt x="9892512" y="9906000"/>
                  </a:lnTo>
                  <a:lnTo>
                    <a:pt x="10034689" y="9906000"/>
                  </a:lnTo>
                  <a:lnTo>
                    <a:pt x="9925786" y="9779000"/>
                  </a:lnTo>
                  <a:lnTo>
                    <a:pt x="10016540" y="9779000"/>
                  </a:lnTo>
                  <a:lnTo>
                    <a:pt x="10051418" y="9666383"/>
                  </a:lnTo>
                  <a:lnTo>
                    <a:pt x="10037711" y="9652000"/>
                  </a:lnTo>
                  <a:close/>
                </a:path>
                <a:path w="18021300" h="15113000">
                  <a:moveTo>
                    <a:pt x="10503598" y="9779000"/>
                  </a:moveTo>
                  <a:lnTo>
                    <a:pt x="10481769" y="9779000"/>
                  </a:lnTo>
                  <a:lnTo>
                    <a:pt x="10471843" y="9906000"/>
                  </a:lnTo>
                  <a:lnTo>
                    <a:pt x="10489991" y="9906000"/>
                  </a:lnTo>
                  <a:lnTo>
                    <a:pt x="10503598" y="9779000"/>
                  </a:lnTo>
                  <a:close/>
                </a:path>
                <a:path w="18021300" h="15113000">
                  <a:moveTo>
                    <a:pt x="10581503" y="9779000"/>
                  </a:moveTo>
                  <a:lnTo>
                    <a:pt x="10545965" y="9779000"/>
                  </a:lnTo>
                  <a:lnTo>
                    <a:pt x="10552907" y="9906000"/>
                  </a:lnTo>
                  <a:lnTo>
                    <a:pt x="10578667" y="9906000"/>
                  </a:lnTo>
                  <a:lnTo>
                    <a:pt x="10581503" y="9779000"/>
                  </a:lnTo>
                  <a:close/>
                </a:path>
                <a:path w="18021300" h="15113000">
                  <a:moveTo>
                    <a:pt x="10700245" y="9779000"/>
                  </a:moveTo>
                  <a:lnTo>
                    <a:pt x="10612513" y="9779000"/>
                  </a:lnTo>
                  <a:lnTo>
                    <a:pt x="10615549" y="9906000"/>
                  </a:lnTo>
                  <a:lnTo>
                    <a:pt x="10691167" y="9906000"/>
                  </a:lnTo>
                  <a:lnTo>
                    <a:pt x="10700245" y="9779000"/>
                  </a:lnTo>
                  <a:close/>
                </a:path>
                <a:path w="18021300" h="15113000">
                  <a:moveTo>
                    <a:pt x="11111674" y="9779000"/>
                  </a:moveTo>
                  <a:lnTo>
                    <a:pt x="11072342" y="9779000"/>
                  </a:lnTo>
                  <a:lnTo>
                    <a:pt x="11114697" y="9906000"/>
                  </a:lnTo>
                  <a:lnTo>
                    <a:pt x="11214544" y="9906000"/>
                  </a:lnTo>
                  <a:lnTo>
                    <a:pt x="11111674" y="9779000"/>
                  </a:lnTo>
                  <a:close/>
                </a:path>
                <a:path w="18021300" h="15113000">
                  <a:moveTo>
                    <a:pt x="11299240" y="9779000"/>
                  </a:moveTo>
                  <a:lnTo>
                    <a:pt x="11250841" y="9779000"/>
                  </a:lnTo>
                  <a:lnTo>
                    <a:pt x="11259921" y="9906000"/>
                  </a:lnTo>
                  <a:lnTo>
                    <a:pt x="11308308" y="9906000"/>
                  </a:lnTo>
                  <a:lnTo>
                    <a:pt x="11299240" y="9779000"/>
                  </a:lnTo>
                  <a:close/>
                </a:path>
                <a:path w="18021300" h="15113000">
                  <a:moveTo>
                    <a:pt x="12473025" y="9779000"/>
                  </a:moveTo>
                  <a:lnTo>
                    <a:pt x="12429921" y="9779000"/>
                  </a:lnTo>
                  <a:lnTo>
                    <a:pt x="12420277" y="9906000"/>
                  </a:lnTo>
                  <a:lnTo>
                    <a:pt x="12479083" y="9906000"/>
                  </a:lnTo>
                  <a:lnTo>
                    <a:pt x="12473025" y="9779000"/>
                  </a:lnTo>
                  <a:close/>
                </a:path>
                <a:path w="18021300" h="15113000">
                  <a:moveTo>
                    <a:pt x="12628452" y="9779000"/>
                  </a:moveTo>
                  <a:lnTo>
                    <a:pt x="12601225" y="9779000"/>
                  </a:lnTo>
                  <a:lnTo>
                    <a:pt x="12594937" y="9906000"/>
                  </a:lnTo>
                  <a:lnTo>
                    <a:pt x="12619993" y="9906000"/>
                  </a:lnTo>
                  <a:lnTo>
                    <a:pt x="12628452" y="9779000"/>
                  </a:lnTo>
                  <a:close/>
                </a:path>
                <a:path w="18021300" h="15113000">
                  <a:moveTo>
                    <a:pt x="13226313" y="9779000"/>
                  </a:moveTo>
                  <a:lnTo>
                    <a:pt x="13090182" y="9779000"/>
                  </a:lnTo>
                  <a:lnTo>
                    <a:pt x="13087954" y="9786191"/>
                  </a:lnTo>
                  <a:lnTo>
                    <a:pt x="13202119" y="9906000"/>
                  </a:lnTo>
                  <a:lnTo>
                    <a:pt x="13241439" y="9906000"/>
                  </a:lnTo>
                  <a:lnTo>
                    <a:pt x="13226313" y="9779000"/>
                  </a:lnTo>
                  <a:close/>
                </a:path>
                <a:path w="18021300" h="15113000">
                  <a:moveTo>
                    <a:pt x="13770851" y="9779000"/>
                  </a:moveTo>
                  <a:lnTo>
                    <a:pt x="13755725" y="9779000"/>
                  </a:lnTo>
                  <a:lnTo>
                    <a:pt x="13813218" y="9906000"/>
                  </a:lnTo>
                  <a:lnTo>
                    <a:pt x="13831354" y="9906000"/>
                  </a:lnTo>
                  <a:lnTo>
                    <a:pt x="13770851" y="9779000"/>
                  </a:lnTo>
                  <a:close/>
                </a:path>
                <a:path w="18021300" h="15113000">
                  <a:moveTo>
                    <a:pt x="13943291" y="9779000"/>
                  </a:moveTo>
                  <a:lnTo>
                    <a:pt x="13855560" y="9779000"/>
                  </a:lnTo>
                  <a:lnTo>
                    <a:pt x="13877351" y="9906000"/>
                  </a:lnTo>
                  <a:lnTo>
                    <a:pt x="13919800" y="9906000"/>
                  </a:lnTo>
                  <a:lnTo>
                    <a:pt x="13943291" y="9779000"/>
                  </a:lnTo>
                  <a:close/>
                </a:path>
                <a:path w="18021300" h="15113000">
                  <a:moveTo>
                    <a:pt x="14391030" y="9779000"/>
                  </a:moveTo>
                  <a:lnTo>
                    <a:pt x="14360779" y="9779000"/>
                  </a:lnTo>
                  <a:lnTo>
                    <a:pt x="14372212" y="9906000"/>
                  </a:lnTo>
                  <a:lnTo>
                    <a:pt x="14400672" y="9906000"/>
                  </a:lnTo>
                  <a:lnTo>
                    <a:pt x="14391030" y="9779000"/>
                  </a:lnTo>
                  <a:close/>
                </a:path>
                <a:path w="18021300" h="15113000">
                  <a:moveTo>
                    <a:pt x="14560062" y="9779000"/>
                  </a:moveTo>
                  <a:lnTo>
                    <a:pt x="14537370" y="9779000"/>
                  </a:lnTo>
                  <a:lnTo>
                    <a:pt x="14530516" y="9906000"/>
                  </a:lnTo>
                  <a:lnTo>
                    <a:pt x="14549616" y="9906000"/>
                  </a:lnTo>
                  <a:lnTo>
                    <a:pt x="14560062" y="9779000"/>
                  </a:lnTo>
                  <a:close/>
                </a:path>
                <a:path w="18021300" h="15113000">
                  <a:moveTo>
                    <a:pt x="14999002" y="9779000"/>
                  </a:moveTo>
                  <a:lnTo>
                    <a:pt x="14951027" y="9779000"/>
                  </a:lnTo>
                  <a:lnTo>
                    <a:pt x="14938219" y="9906000"/>
                  </a:lnTo>
                  <a:lnTo>
                    <a:pt x="14989263" y="9906000"/>
                  </a:lnTo>
                  <a:lnTo>
                    <a:pt x="14999002" y="9779000"/>
                  </a:lnTo>
                  <a:close/>
                </a:path>
                <a:path w="18021300" h="15113000">
                  <a:moveTo>
                    <a:pt x="15053551" y="9779000"/>
                  </a:moveTo>
                  <a:lnTo>
                    <a:pt x="15020277" y="9779000"/>
                  </a:lnTo>
                  <a:lnTo>
                    <a:pt x="15026322" y="9906000"/>
                  </a:lnTo>
                  <a:lnTo>
                    <a:pt x="15101951" y="9906000"/>
                  </a:lnTo>
                  <a:lnTo>
                    <a:pt x="15074838" y="9802516"/>
                  </a:lnTo>
                  <a:lnTo>
                    <a:pt x="15053551" y="9779000"/>
                  </a:lnTo>
                  <a:close/>
                </a:path>
                <a:path w="18021300" h="15113000">
                  <a:moveTo>
                    <a:pt x="15168511" y="9779000"/>
                  </a:moveTo>
                  <a:lnTo>
                    <a:pt x="15068677" y="9779000"/>
                  </a:lnTo>
                  <a:lnTo>
                    <a:pt x="15074838" y="9802516"/>
                  </a:lnTo>
                  <a:lnTo>
                    <a:pt x="15168511" y="9906000"/>
                  </a:lnTo>
                  <a:lnTo>
                    <a:pt x="15216911" y="9906000"/>
                  </a:lnTo>
                  <a:lnTo>
                    <a:pt x="15168511" y="9779000"/>
                  </a:lnTo>
                  <a:close/>
                </a:path>
                <a:path w="18021300" h="15113000">
                  <a:moveTo>
                    <a:pt x="15740278" y="9779000"/>
                  </a:moveTo>
                  <a:lnTo>
                    <a:pt x="15672922" y="9779000"/>
                  </a:lnTo>
                  <a:lnTo>
                    <a:pt x="15661627" y="9906000"/>
                  </a:lnTo>
                  <a:lnTo>
                    <a:pt x="15746336" y="9906000"/>
                  </a:lnTo>
                  <a:lnTo>
                    <a:pt x="15740278" y="9779000"/>
                  </a:lnTo>
                  <a:close/>
                </a:path>
                <a:path w="18021300" h="15113000">
                  <a:moveTo>
                    <a:pt x="15806839" y="9779000"/>
                  </a:moveTo>
                  <a:lnTo>
                    <a:pt x="15773177" y="9779000"/>
                  </a:lnTo>
                  <a:lnTo>
                    <a:pt x="15785655" y="9906000"/>
                  </a:lnTo>
                  <a:lnTo>
                    <a:pt x="15819647" y="9906000"/>
                  </a:lnTo>
                  <a:lnTo>
                    <a:pt x="15806839" y="9779000"/>
                  </a:lnTo>
                  <a:close/>
                </a:path>
                <a:path w="18021300" h="15113000">
                  <a:moveTo>
                    <a:pt x="15891969" y="9779000"/>
                  </a:moveTo>
                  <a:lnTo>
                    <a:pt x="15864319" y="9779000"/>
                  </a:lnTo>
                  <a:lnTo>
                    <a:pt x="15846402" y="9906000"/>
                  </a:lnTo>
                  <a:lnTo>
                    <a:pt x="15876422" y="9906000"/>
                  </a:lnTo>
                  <a:lnTo>
                    <a:pt x="15891969" y="9779000"/>
                  </a:lnTo>
                  <a:close/>
                </a:path>
                <a:path w="18021300" h="15113000">
                  <a:moveTo>
                    <a:pt x="16336383" y="9850776"/>
                  </a:moveTo>
                  <a:lnTo>
                    <a:pt x="16357434" y="9906000"/>
                  </a:lnTo>
                  <a:lnTo>
                    <a:pt x="16364996" y="9881576"/>
                  </a:lnTo>
                  <a:lnTo>
                    <a:pt x="16336383" y="9850776"/>
                  </a:lnTo>
                  <a:close/>
                </a:path>
                <a:path w="18021300" h="15113000">
                  <a:moveTo>
                    <a:pt x="16430040" y="9779000"/>
                  </a:moveTo>
                  <a:lnTo>
                    <a:pt x="16396754" y="9779000"/>
                  </a:lnTo>
                  <a:lnTo>
                    <a:pt x="16364996" y="9881576"/>
                  </a:lnTo>
                  <a:lnTo>
                    <a:pt x="16387686" y="9906000"/>
                  </a:lnTo>
                  <a:lnTo>
                    <a:pt x="16390708" y="9906000"/>
                  </a:lnTo>
                  <a:lnTo>
                    <a:pt x="16430040" y="9779000"/>
                  </a:lnTo>
                  <a:close/>
                </a:path>
                <a:path w="18021300" h="15113000">
                  <a:moveTo>
                    <a:pt x="16501878" y="9779000"/>
                  </a:moveTo>
                  <a:lnTo>
                    <a:pt x="16430040" y="9779000"/>
                  </a:lnTo>
                  <a:lnTo>
                    <a:pt x="16469360" y="9906000"/>
                  </a:lnTo>
                  <a:lnTo>
                    <a:pt x="16501124" y="9906000"/>
                  </a:lnTo>
                  <a:lnTo>
                    <a:pt x="16501878" y="9779000"/>
                  </a:lnTo>
                  <a:close/>
                </a:path>
                <a:path w="18021300" h="15113000">
                  <a:moveTo>
                    <a:pt x="17755082" y="9779000"/>
                  </a:moveTo>
                  <a:lnTo>
                    <a:pt x="17706682" y="9779000"/>
                  </a:lnTo>
                  <a:lnTo>
                    <a:pt x="17697889" y="9906000"/>
                  </a:lnTo>
                  <a:lnTo>
                    <a:pt x="17724843" y="9906000"/>
                  </a:lnTo>
                  <a:lnTo>
                    <a:pt x="17755082" y="9779000"/>
                  </a:lnTo>
                  <a:close/>
                </a:path>
                <a:path w="18021300" h="15113000">
                  <a:moveTo>
                    <a:pt x="17809540" y="9779000"/>
                  </a:moveTo>
                  <a:lnTo>
                    <a:pt x="17755082" y="9779000"/>
                  </a:lnTo>
                  <a:lnTo>
                    <a:pt x="17791391" y="9906000"/>
                  </a:lnTo>
                  <a:lnTo>
                    <a:pt x="17807273" y="9906000"/>
                  </a:lnTo>
                  <a:lnTo>
                    <a:pt x="17809540" y="9779000"/>
                  </a:lnTo>
                  <a:close/>
                </a:path>
                <a:path w="18021300" h="15113000">
                  <a:moveTo>
                    <a:pt x="232943" y="9779000"/>
                  </a:moveTo>
                  <a:lnTo>
                    <a:pt x="220466" y="9808103"/>
                  </a:lnTo>
                  <a:lnTo>
                    <a:pt x="258394" y="9861178"/>
                  </a:lnTo>
                  <a:lnTo>
                    <a:pt x="232943" y="9779000"/>
                  </a:lnTo>
                  <a:close/>
                </a:path>
                <a:path w="18021300" h="15113000">
                  <a:moveTo>
                    <a:pt x="9819906" y="9779000"/>
                  </a:moveTo>
                  <a:lnTo>
                    <a:pt x="9777552" y="9779000"/>
                  </a:lnTo>
                  <a:lnTo>
                    <a:pt x="9850704" y="9859813"/>
                  </a:lnTo>
                  <a:lnTo>
                    <a:pt x="9819906" y="9779000"/>
                  </a:lnTo>
                  <a:close/>
                </a:path>
                <a:path w="18021300" h="15113000">
                  <a:moveTo>
                    <a:pt x="16309022" y="9779000"/>
                  </a:moveTo>
                  <a:lnTo>
                    <a:pt x="16269703" y="9779000"/>
                  </a:lnTo>
                  <a:lnTo>
                    <a:pt x="16336383" y="9850776"/>
                  </a:lnTo>
                  <a:lnTo>
                    <a:pt x="16309022" y="9779000"/>
                  </a:lnTo>
                  <a:close/>
                </a:path>
                <a:path w="18021300" h="15113000">
                  <a:moveTo>
                    <a:pt x="4105236" y="9779000"/>
                  </a:moveTo>
                  <a:lnTo>
                    <a:pt x="4093146" y="9779000"/>
                  </a:lnTo>
                  <a:lnTo>
                    <a:pt x="4122976" y="9812847"/>
                  </a:lnTo>
                  <a:lnTo>
                    <a:pt x="4105236" y="9779000"/>
                  </a:lnTo>
                  <a:close/>
                </a:path>
                <a:path w="18021300" h="15113000">
                  <a:moveTo>
                    <a:pt x="5397017" y="9779000"/>
                  </a:moveTo>
                  <a:lnTo>
                    <a:pt x="5387936" y="9779000"/>
                  </a:lnTo>
                  <a:lnTo>
                    <a:pt x="5406745" y="9806227"/>
                  </a:lnTo>
                  <a:lnTo>
                    <a:pt x="5397017" y="9779000"/>
                  </a:lnTo>
                  <a:close/>
                </a:path>
                <a:path w="18021300" h="15113000">
                  <a:moveTo>
                    <a:pt x="15068677" y="9779000"/>
                  </a:moveTo>
                  <a:lnTo>
                    <a:pt x="15053551" y="9779000"/>
                  </a:lnTo>
                  <a:lnTo>
                    <a:pt x="15074838" y="9802516"/>
                  </a:lnTo>
                  <a:lnTo>
                    <a:pt x="15068677" y="9779000"/>
                  </a:lnTo>
                  <a:close/>
                </a:path>
                <a:path w="18021300" h="15113000">
                  <a:moveTo>
                    <a:pt x="214795" y="9779000"/>
                  </a:moveTo>
                  <a:lnTo>
                    <a:pt x="199669" y="9779000"/>
                  </a:lnTo>
                  <a:lnTo>
                    <a:pt x="209122" y="9792228"/>
                  </a:lnTo>
                  <a:lnTo>
                    <a:pt x="214795" y="9779000"/>
                  </a:lnTo>
                  <a:close/>
                </a:path>
                <a:path w="18021300" h="15113000">
                  <a:moveTo>
                    <a:pt x="13090182" y="9779000"/>
                  </a:moveTo>
                  <a:lnTo>
                    <a:pt x="13081101" y="9779000"/>
                  </a:lnTo>
                  <a:lnTo>
                    <a:pt x="13087954" y="9786191"/>
                  </a:lnTo>
                  <a:lnTo>
                    <a:pt x="13090182" y="9779000"/>
                  </a:lnTo>
                  <a:close/>
                </a:path>
                <a:path w="18021300" h="15113000">
                  <a:moveTo>
                    <a:pt x="314629" y="9652000"/>
                  </a:moveTo>
                  <a:lnTo>
                    <a:pt x="296481" y="9652000"/>
                  </a:lnTo>
                  <a:lnTo>
                    <a:pt x="299504" y="9779000"/>
                  </a:lnTo>
                  <a:lnTo>
                    <a:pt x="375132" y="9779000"/>
                  </a:lnTo>
                  <a:lnTo>
                    <a:pt x="314629" y="9652000"/>
                  </a:lnTo>
                  <a:close/>
                </a:path>
                <a:path w="18021300" h="15113000">
                  <a:moveTo>
                    <a:pt x="444715" y="9652000"/>
                  </a:moveTo>
                  <a:lnTo>
                    <a:pt x="365914" y="9652000"/>
                  </a:lnTo>
                  <a:lnTo>
                    <a:pt x="384213" y="9779000"/>
                  </a:lnTo>
                  <a:lnTo>
                    <a:pt x="414464" y="9779000"/>
                  </a:lnTo>
                  <a:lnTo>
                    <a:pt x="444715" y="9652000"/>
                  </a:lnTo>
                  <a:close/>
                </a:path>
                <a:path w="18021300" h="15113000">
                  <a:moveTo>
                    <a:pt x="510466" y="9652000"/>
                  </a:moveTo>
                  <a:lnTo>
                    <a:pt x="486026" y="9652000"/>
                  </a:lnTo>
                  <a:lnTo>
                    <a:pt x="477989" y="9779000"/>
                  </a:lnTo>
                  <a:lnTo>
                    <a:pt x="503329" y="9779000"/>
                  </a:lnTo>
                  <a:lnTo>
                    <a:pt x="510466" y="9652000"/>
                  </a:lnTo>
                  <a:close/>
                </a:path>
                <a:path w="18021300" h="15113000">
                  <a:moveTo>
                    <a:pt x="940285" y="9652000"/>
                  </a:moveTo>
                  <a:lnTo>
                    <a:pt x="922980" y="9652000"/>
                  </a:lnTo>
                  <a:lnTo>
                    <a:pt x="932530" y="9779000"/>
                  </a:lnTo>
                  <a:lnTo>
                    <a:pt x="952957" y="9779000"/>
                  </a:lnTo>
                  <a:lnTo>
                    <a:pt x="940285" y="9652000"/>
                  </a:lnTo>
                  <a:close/>
                </a:path>
                <a:path w="18021300" h="15113000">
                  <a:moveTo>
                    <a:pt x="980186" y="9652000"/>
                  </a:moveTo>
                  <a:lnTo>
                    <a:pt x="954090" y="9652000"/>
                  </a:lnTo>
                  <a:lnTo>
                    <a:pt x="952957" y="9779000"/>
                  </a:lnTo>
                  <a:lnTo>
                    <a:pt x="968411" y="9779000"/>
                  </a:lnTo>
                  <a:lnTo>
                    <a:pt x="980186" y="9652000"/>
                  </a:lnTo>
                  <a:close/>
                </a:path>
                <a:path w="18021300" h="15113000">
                  <a:moveTo>
                    <a:pt x="1061859" y="9652000"/>
                  </a:moveTo>
                  <a:lnTo>
                    <a:pt x="1034630" y="9652000"/>
                  </a:lnTo>
                  <a:lnTo>
                    <a:pt x="1037653" y="9779000"/>
                  </a:lnTo>
                  <a:lnTo>
                    <a:pt x="1080200" y="9779000"/>
                  </a:lnTo>
                  <a:lnTo>
                    <a:pt x="1061859" y="9652000"/>
                  </a:lnTo>
                  <a:close/>
                </a:path>
                <a:path w="18021300" h="15113000">
                  <a:moveTo>
                    <a:pt x="1156825" y="9762282"/>
                  </a:moveTo>
                  <a:lnTo>
                    <a:pt x="1155636" y="9779000"/>
                  </a:lnTo>
                  <a:lnTo>
                    <a:pt x="1170762" y="9779000"/>
                  </a:lnTo>
                  <a:lnTo>
                    <a:pt x="1156825" y="9762282"/>
                  </a:lnTo>
                  <a:close/>
                </a:path>
                <a:path w="18021300" h="15113000">
                  <a:moveTo>
                    <a:pt x="1597329" y="9652000"/>
                  </a:moveTo>
                  <a:lnTo>
                    <a:pt x="1515643" y="9652000"/>
                  </a:lnTo>
                  <a:lnTo>
                    <a:pt x="1502598" y="9779000"/>
                  </a:lnTo>
                  <a:lnTo>
                    <a:pt x="1651774" y="9779000"/>
                  </a:lnTo>
                  <a:lnTo>
                    <a:pt x="1627124" y="9684914"/>
                  </a:lnTo>
                  <a:lnTo>
                    <a:pt x="1597329" y="9652000"/>
                  </a:lnTo>
                  <a:close/>
                </a:path>
                <a:path w="18021300" h="15113000">
                  <a:moveTo>
                    <a:pt x="1712290" y="9652000"/>
                  </a:moveTo>
                  <a:lnTo>
                    <a:pt x="1618500" y="9652000"/>
                  </a:lnTo>
                  <a:lnTo>
                    <a:pt x="1627124" y="9684914"/>
                  </a:lnTo>
                  <a:lnTo>
                    <a:pt x="1712290" y="9779000"/>
                  </a:lnTo>
                  <a:lnTo>
                    <a:pt x="1760689" y="9779000"/>
                  </a:lnTo>
                  <a:lnTo>
                    <a:pt x="1712290" y="9652000"/>
                  </a:lnTo>
                  <a:close/>
                </a:path>
                <a:path w="18021300" h="15113000">
                  <a:moveTo>
                    <a:pt x="2284856" y="9652000"/>
                  </a:moveTo>
                  <a:lnTo>
                    <a:pt x="2259850" y="9652000"/>
                  </a:lnTo>
                  <a:lnTo>
                    <a:pt x="2259850" y="9779000"/>
                  </a:lnTo>
                  <a:lnTo>
                    <a:pt x="2277999" y="9779000"/>
                  </a:lnTo>
                  <a:lnTo>
                    <a:pt x="2284856" y="9652000"/>
                  </a:lnTo>
                  <a:close/>
                </a:path>
                <a:path w="18021300" h="15113000">
                  <a:moveTo>
                    <a:pt x="2362708" y="9652000"/>
                  </a:moveTo>
                  <a:lnTo>
                    <a:pt x="2353640" y="9652000"/>
                  </a:lnTo>
                  <a:lnTo>
                    <a:pt x="2320353" y="9779000"/>
                  </a:lnTo>
                  <a:lnTo>
                    <a:pt x="2332456" y="9779000"/>
                  </a:lnTo>
                  <a:lnTo>
                    <a:pt x="2362708" y="9652000"/>
                  </a:lnTo>
                  <a:close/>
                </a:path>
                <a:path w="18021300" h="15113000">
                  <a:moveTo>
                    <a:pt x="2368753" y="9652000"/>
                  </a:moveTo>
                  <a:lnTo>
                    <a:pt x="2362708" y="9652000"/>
                  </a:lnTo>
                  <a:lnTo>
                    <a:pt x="2399017" y="9779000"/>
                  </a:lnTo>
                  <a:lnTo>
                    <a:pt x="2414143" y="9779000"/>
                  </a:lnTo>
                  <a:lnTo>
                    <a:pt x="2368753" y="9652000"/>
                  </a:lnTo>
                  <a:close/>
                </a:path>
                <a:path w="18021300" h="15113000">
                  <a:moveTo>
                    <a:pt x="2855823" y="9652000"/>
                  </a:moveTo>
                  <a:lnTo>
                    <a:pt x="2852801" y="9652000"/>
                  </a:lnTo>
                  <a:lnTo>
                    <a:pt x="2816491" y="9779000"/>
                  </a:lnTo>
                  <a:lnTo>
                    <a:pt x="2904223" y="9779000"/>
                  </a:lnTo>
                  <a:lnTo>
                    <a:pt x="2855823" y="9652000"/>
                  </a:lnTo>
                  <a:close/>
                </a:path>
                <a:path w="18021300" h="15113000">
                  <a:moveTo>
                    <a:pt x="2941882" y="9657399"/>
                  </a:moveTo>
                  <a:lnTo>
                    <a:pt x="2904223" y="9779000"/>
                  </a:lnTo>
                  <a:lnTo>
                    <a:pt x="3040354" y="9779000"/>
                  </a:lnTo>
                  <a:lnTo>
                    <a:pt x="2941882" y="9657399"/>
                  </a:lnTo>
                  <a:close/>
                </a:path>
                <a:path w="18021300" h="15113000">
                  <a:moveTo>
                    <a:pt x="3134144" y="9652000"/>
                  </a:moveTo>
                  <a:lnTo>
                    <a:pt x="3076663" y="9652000"/>
                  </a:lnTo>
                  <a:lnTo>
                    <a:pt x="3085744" y="9779000"/>
                  </a:lnTo>
                  <a:lnTo>
                    <a:pt x="3091789" y="9779000"/>
                  </a:lnTo>
                  <a:lnTo>
                    <a:pt x="3134144" y="9652000"/>
                  </a:lnTo>
                  <a:close/>
                </a:path>
                <a:path w="18021300" h="15113000">
                  <a:moveTo>
                    <a:pt x="4224032" y="9652000"/>
                  </a:moveTo>
                  <a:lnTo>
                    <a:pt x="4199026" y="9652000"/>
                  </a:lnTo>
                  <a:lnTo>
                    <a:pt x="4199026" y="9779000"/>
                  </a:lnTo>
                  <a:lnTo>
                    <a:pt x="4217174" y="9779000"/>
                  </a:lnTo>
                  <a:lnTo>
                    <a:pt x="4224032" y="9652000"/>
                  </a:lnTo>
                  <a:close/>
                </a:path>
                <a:path w="18021300" h="15113000">
                  <a:moveTo>
                    <a:pt x="4301883" y="9652000"/>
                  </a:moveTo>
                  <a:lnTo>
                    <a:pt x="4292803" y="9652000"/>
                  </a:lnTo>
                  <a:lnTo>
                    <a:pt x="4259529" y="9779000"/>
                  </a:lnTo>
                  <a:lnTo>
                    <a:pt x="4271632" y="9779000"/>
                  </a:lnTo>
                  <a:lnTo>
                    <a:pt x="4301883" y="9652000"/>
                  </a:lnTo>
                  <a:close/>
                </a:path>
                <a:path w="18021300" h="15113000">
                  <a:moveTo>
                    <a:pt x="4307928" y="9652000"/>
                  </a:moveTo>
                  <a:lnTo>
                    <a:pt x="4301883" y="9652000"/>
                  </a:lnTo>
                  <a:lnTo>
                    <a:pt x="4338180" y="9779000"/>
                  </a:lnTo>
                  <a:lnTo>
                    <a:pt x="4353318" y="9779000"/>
                  </a:lnTo>
                  <a:lnTo>
                    <a:pt x="4307928" y="9652000"/>
                  </a:lnTo>
                  <a:close/>
                </a:path>
                <a:path w="18021300" h="15113000">
                  <a:moveTo>
                    <a:pt x="4399637" y="9652000"/>
                  </a:moveTo>
                  <a:lnTo>
                    <a:pt x="4374489" y="9652000"/>
                  </a:lnTo>
                  <a:lnTo>
                    <a:pt x="4380534" y="9779000"/>
                  </a:lnTo>
                  <a:lnTo>
                    <a:pt x="4386592" y="9779000"/>
                  </a:lnTo>
                  <a:lnTo>
                    <a:pt x="4399637" y="9652000"/>
                  </a:lnTo>
                  <a:close/>
                </a:path>
                <a:path w="18021300" h="15113000">
                  <a:moveTo>
                    <a:pt x="4810125" y="9652000"/>
                  </a:moveTo>
                  <a:lnTo>
                    <a:pt x="4804067" y="9652000"/>
                  </a:lnTo>
                  <a:lnTo>
                    <a:pt x="4761712" y="9779000"/>
                  </a:lnTo>
                  <a:lnTo>
                    <a:pt x="4870627" y="9779000"/>
                  </a:lnTo>
                  <a:lnTo>
                    <a:pt x="4810125" y="9652000"/>
                  </a:lnTo>
                  <a:close/>
                </a:path>
                <a:path w="18021300" h="15113000">
                  <a:moveTo>
                    <a:pt x="4894821" y="9652000"/>
                  </a:moveTo>
                  <a:lnTo>
                    <a:pt x="4861547" y="9652000"/>
                  </a:lnTo>
                  <a:lnTo>
                    <a:pt x="4873650" y="9779000"/>
                  </a:lnTo>
                  <a:lnTo>
                    <a:pt x="4922050" y="9779000"/>
                  </a:lnTo>
                  <a:lnTo>
                    <a:pt x="4908653" y="9666515"/>
                  </a:lnTo>
                  <a:lnTo>
                    <a:pt x="4894821" y="9652000"/>
                  </a:lnTo>
                  <a:close/>
                </a:path>
                <a:path w="18021300" h="15113000">
                  <a:moveTo>
                    <a:pt x="4925094" y="9683769"/>
                  </a:moveTo>
                  <a:lnTo>
                    <a:pt x="4970462" y="9779000"/>
                  </a:lnTo>
                  <a:lnTo>
                    <a:pt x="5015839" y="9779000"/>
                  </a:lnTo>
                  <a:lnTo>
                    <a:pt x="4925094" y="9683769"/>
                  </a:lnTo>
                  <a:close/>
                </a:path>
                <a:path w="18021300" h="15113000">
                  <a:moveTo>
                    <a:pt x="5481726" y="9652000"/>
                  </a:moveTo>
                  <a:lnTo>
                    <a:pt x="5475668" y="9652000"/>
                  </a:lnTo>
                  <a:lnTo>
                    <a:pt x="5463578" y="9779000"/>
                  </a:lnTo>
                  <a:lnTo>
                    <a:pt x="5569458" y="9779000"/>
                  </a:lnTo>
                  <a:lnTo>
                    <a:pt x="5564236" y="9767463"/>
                  </a:lnTo>
                  <a:lnTo>
                    <a:pt x="5481726" y="9652000"/>
                  </a:lnTo>
                  <a:close/>
                </a:path>
                <a:path w="18021300" h="15113000">
                  <a:moveTo>
                    <a:pt x="5564236" y="9767463"/>
                  </a:moveTo>
                  <a:lnTo>
                    <a:pt x="5569458" y="9779000"/>
                  </a:lnTo>
                  <a:lnTo>
                    <a:pt x="5572480" y="9779000"/>
                  </a:lnTo>
                  <a:lnTo>
                    <a:pt x="5564236" y="9767463"/>
                  </a:lnTo>
                  <a:close/>
                </a:path>
                <a:path w="18021300" h="15113000">
                  <a:moveTo>
                    <a:pt x="5527103" y="9652000"/>
                  </a:moveTo>
                  <a:lnTo>
                    <a:pt x="5511977" y="9652000"/>
                  </a:lnTo>
                  <a:lnTo>
                    <a:pt x="5564236" y="9767463"/>
                  </a:lnTo>
                  <a:lnTo>
                    <a:pt x="5572480" y="9779000"/>
                  </a:lnTo>
                  <a:lnTo>
                    <a:pt x="5587606" y="9779000"/>
                  </a:lnTo>
                  <a:lnTo>
                    <a:pt x="5527103" y="9652000"/>
                  </a:lnTo>
                  <a:close/>
                </a:path>
                <a:path w="18021300" h="15113000">
                  <a:moveTo>
                    <a:pt x="5674204" y="9652000"/>
                  </a:moveTo>
                  <a:lnTo>
                    <a:pt x="5651133" y="9652000"/>
                  </a:lnTo>
                  <a:lnTo>
                    <a:pt x="5648392" y="9779000"/>
                  </a:lnTo>
                  <a:lnTo>
                    <a:pt x="5668673" y="9779000"/>
                  </a:lnTo>
                  <a:lnTo>
                    <a:pt x="5674204" y="9652000"/>
                  </a:lnTo>
                  <a:close/>
                </a:path>
                <a:path w="18021300" h="15113000">
                  <a:moveTo>
                    <a:pt x="6086767" y="9652000"/>
                  </a:moveTo>
                  <a:lnTo>
                    <a:pt x="6045644" y="9652000"/>
                  </a:lnTo>
                  <a:lnTo>
                    <a:pt x="6034582" y="9779000"/>
                  </a:lnTo>
                  <a:lnTo>
                    <a:pt x="6069136" y="9779000"/>
                  </a:lnTo>
                  <a:lnTo>
                    <a:pt x="6086767" y="9652000"/>
                  </a:lnTo>
                  <a:close/>
                </a:path>
                <a:path w="18021300" h="15113000">
                  <a:moveTo>
                    <a:pt x="6208534" y="9652000"/>
                  </a:moveTo>
                  <a:lnTo>
                    <a:pt x="6176727" y="9652000"/>
                  </a:lnTo>
                  <a:lnTo>
                    <a:pt x="6187740" y="9779000"/>
                  </a:lnTo>
                  <a:lnTo>
                    <a:pt x="6219312" y="9779000"/>
                  </a:lnTo>
                  <a:lnTo>
                    <a:pt x="6208534" y="9652000"/>
                  </a:lnTo>
                  <a:close/>
                </a:path>
                <a:path w="18021300" h="15113000">
                  <a:moveTo>
                    <a:pt x="6280378" y="9652000"/>
                  </a:moveTo>
                  <a:lnTo>
                    <a:pt x="6256185" y="9652000"/>
                  </a:lnTo>
                  <a:lnTo>
                    <a:pt x="6259207" y="9779000"/>
                  </a:lnTo>
                  <a:lnTo>
                    <a:pt x="6291817" y="9779000"/>
                  </a:lnTo>
                  <a:lnTo>
                    <a:pt x="6280378" y="9652000"/>
                  </a:lnTo>
                  <a:close/>
                </a:path>
                <a:path w="18021300" h="15113000">
                  <a:moveTo>
                    <a:pt x="6363009" y="9652000"/>
                  </a:moveTo>
                  <a:lnTo>
                    <a:pt x="6331813" y="9652000"/>
                  </a:lnTo>
                  <a:lnTo>
                    <a:pt x="6316967" y="9779000"/>
                  </a:lnTo>
                  <a:lnTo>
                    <a:pt x="6343916" y="9779000"/>
                  </a:lnTo>
                  <a:lnTo>
                    <a:pt x="6363009" y="9652000"/>
                  </a:lnTo>
                  <a:close/>
                </a:path>
                <a:path w="18021300" h="15113000">
                  <a:moveTo>
                    <a:pt x="6719036" y="9652000"/>
                  </a:moveTo>
                  <a:lnTo>
                    <a:pt x="6716014" y="9652000"/>
                  </a:lnTo>
                  <a:lnTo>
                    <a:pt x="6670636" y="9779000"/>
                  </a:lnTo>
                  <a:lnTo>
                    <a:pt x="6731139" y="9779000"/>
                  </a:lnTo>
                  <a:lnTo>
                    <a:pt x="6719036" y="9652000"/>
                  </a:lnTo>
                  <a:close/>
                </a:path>
                <a:path w="18021300" h="15113000">
                  <a:moveTo>
                    <a:pt x="6864261" y="9652000"/>
                  </a:moveTo>
                  <a:lnTo>
                    <a:pt x="6821236" y="9652000"/>
                  </a:lnTo>
                  <a:lnTo>
                    <a:pt x="6815088" y="9779000"/>
                  </a:lnTo>
                  <a:lnTo>
                    <a:pt x="6857445" y="9779000"/>
                  </a:lnTo>
                  <a:lnTo>
                    <a:pt x="6864261" y="9652000"/>
                  </a:lnTo>
                  <a:close/>
                </a:path>
                <a:path w="18021300" h="15113000">
                  <a:moveTo>
                    <a:pt x="6976187" y="9652000"/>
                  </a:moveTo>
                  <a:lnTo>
                    <a:pt x="6894499" y="9652000"/>
                  </a:lnTo>
                  <a:lnTo>
                    <a:pt x="6921728" y="9779000"/>
                  </a:lnTo>
                  <a:lnTo>
                    <a:pt x="6960680" y="9779000"/>
                  </a:lnTo>
                  <a:lnTo>
                    <a:pt x="6976187" y="9652000"/>
                  </a:lnTo>
                  <a:close/>
                </a:path>
                <a:path w="18021300" h="15113000">
                  <a:moveTo>
                    <a:pt x="7455687" y="9652000"/>
                  </a:moveTo>
                  <a:lnTo>
                    <a:pt x="7434511" y="9652000"/>
                  </a:lnTo>
                  <a:lnTo>
                    <a:pt x="7429121" y="9779000"/>
                  </a:lnTo>
                  <a:lnTo>
                    <a:pt x="7453418" y="9779000"/>
                  </a:lnTo>
                  <a:lnTo>
                    <a:pt x="7455687" y="9652000"/>
                  </a:lnTo>
                  <a:close/>
                </a:path>
                <a:path w="18021300" h="15113000">
                  <a:moveTo>
                    <a:pt x="7541335" y="9652000"/>
                  </a:moveTo>
                  <a:lnTo>
                    <a:pt x="7517325" y="9652000"/>
                  </a:lnTo>
                  <a:lnTo>
                    <a:pt x="7508671" y="9779000"/>
                  </a:lnTo>
                  <a:lnTo>
                    <a:pt x="7532827" y="9779000"/>
                  </a:lnTo>
                  <a:lnTo>
                    <a:pt x="7541335" y="9652000"/>
                  </a:lnTo>
                  <a:close/>
                </a:path>
                <a:path w="18021300" h="15113000">
                  <a:moveTo>
                    <a:pt x="7638714" y="9652000"/>
                  </a:moveTo>
                  <a:lnTo>
                    <a:pt x="7593330" y="9652000"/>
                  </a:lnTo>
                  <a:lnTo>
                    <a:pt x="7601132" y="9779000"/>
                  </a:lnTo>
                  <a:lnTo>
                    <a:pt x="7629639" y="9779000"/>
                  </a:lnTo>
                  <a:lnTo>
                    <a:pt x="7638714" y="9652000"/>
                  </a:lnTo>
                  <a:close/>
                </a:path>
                <a:path w="18021300" h="15113000">
                  <a:moveTo>
                    <a:pt x="8101571" y="9652000"/>
                  </a:moveTo>
                  <a:lnTo>
                    <a:pt x="8013839" y="9652000"/>
                  </a:lnTo>
                  <a:lnTo>
                    <a:pt x="7992806" y="9779000"/>
                  </a:lnTo>
                  <a:lnTo>
                    <a:pt x="8149974" y="9779000"/>
                  </a:lnTo>
                  <a:lnTo>
                    <a:pt x="8132022" y="9684778"/>
                  </a:lnTo>
                  <a:lnTo>
                    <a:pt x="8101571" y="9652000"/>
                  </a:lnTo>
                  <a:close/>
                </a:path>
                <a:path w="18021300" h="15113000">
                  <a:moveTo>
                    <a:pt x="8222589" y="9652000"/>
                  </a:moveTo>
                  <a:lnTo>
                    <a:pt x="8125777" y="9652000"/>
                  </a:lnTo>
                  <a:lnTo>
                    <a:pt x="8132022" y="9684778"/>
                  </a:lnTo>
                  <a:lnTo>
                    <a:pt x="8219554" y="9779000"/>
                  </a:lnTo>
                  <a:lnTo>
                    <a:pt x="8267954" y="9779000"/>
                  </a:lnTo>
                  <a:lnTo>
                    <a:pt x="8222589" y="9652000"/>
                  </a:lnTo>
                  <a:close/>
                </a:path>
                <a:path w="18021300" h="15113000">
                  <a:moveTo>
                    <a:pt x="9284436" y="9652000"/>
                  </a:moveTo>
                  <a:lnTo>
                    <a:pt x="9275356" y="9652000"/>
                  </a:lnTo>
                  <a:lnTo>
                    <a:pt x="9260243" y="9779000"/>
                  </a:lnTo>
                  <a:lnTo>
                    <a:pt x="9293517" y="9779000"/>
                  </a:lnTo>
                  <a:lnTo>
                    <a:pt x="9284436" y="9652000"/>
                  </a:lnTo>
                  <a:close/>
                </a:path>
                <a:path w="18021300" h="15113000">
                  <a:moveTo>
                    <a:pt x="9398260" y="9652000"/>
                  </a:moveTo>
                  <a:lnTo>
                    <a:pt x="9379071" y="9652000"/>
                  </a:lnTo>
                  <a:lnTo>
                    <a:pt x="9372168" y="9779000"/>
                  </a:lnTo>
                  <a:lnTo>
                    <a:pt x="9392354" y="9779000"/>
                  </a:lnTo>
                  <a:lnTo>
                    <a:pt x="9398260" y="9652000"/>
                  </a:lnTo>
                  <a:close/>
                </a:path>
                <a:path w="18021300" h="15113000">
                  <a:moveTo>
                    <a:pt x="9496209" y="9652000"/>
                  </a:moveTo>
                  <a:lnTo>
                    <a:pt x="9475025" y="9652000"/>
                  </a:lnTo>
                  <a:lnTo>
                    <a:pt x="9490862" y="9779000"/>
                  </a:lnTo>
                  <a:lnTo>
                    <a:pt x="9515917" y="9779000"/>
                  </a:lnTo>
                  <a:lnTo>
                    <a:pt x="9496209" y="9652000"/>
                  </a:lnTo>
                  <a:close/>
                </a:path>
                <a:path w="18021300" h="15113000">
                  <a:moveTo>
                    <a:pt x="9583935" y="9652000"/>
                  </a:moveTo>
                  <a:lnTo>
                    <a:pt x="9546358" y="9652000"/>
                  </a:lnTo>
                  <a:lnTo>
                    <a:pt x="9555573" y="9779000"/>
                  </a:lnTo>
                  <a:lnTo>
                    <a:pt x="9574860" y="9779000"/>
                  </a:lnTo>
                  <a:lnTo>
                    <a:pt x="9583935" y="9652000"/>
                  </a:lnTo>
                  <a:close/>
                </a:path>
                <a:path w="18021300" h="15113000">
                  <a:moveTo>
                    <a:pt x="10182936" y="9652000"/>
                  </a:moveTo>
                  <a:lnTo>
                    <a:pt x="10055872" y="9652000"/>
                  </a:lnTo>
                  <a:lnTo>
                    <a:pt x="10051418" y="9666383"/>
                  </a:lnTo>
                  <a:lnTo>
                    <a:pt x="10158730" y="9779000"/>
                  </a:lnTo>
                  <a:lnTo>
                    <a:pt x="10198049" y="9779000"/>
                  </a:lnTo>
                  <a:lnTo>
                    <a:pt x="10182936" y="9652000"/>
                  </a:lnTo>
                  <a:close/>
                </a:path>
                <a:path w="18021300" h="15113000">
                  <a:moveTo>
                    <a:pt x="10703993" y="9696841"/>
                  </a:moveTo>
                  <a:lnTo>
                    <a:pt x="10727474" y="9779000"/>
                  </a:lnTo>
                  <a:lnTo>
                    <a:pt x="10740217" y="9749280"/>
                  </a:lnTo>
                  <a:lnTo>
                    <a:pt x="10703993" y="9696841"/>
                  </a:lnTo>
                  <a:close/>
                </a:path>
                <a:path w="18021300" h="15113000">
                  <a:moveTo>
                    <a:pt x="10747684" y="9760088"/>
                  </a:moveTo>
                  <a:lnTo>
                    <a:pt x="10739577" y="9779000"/>
                  </a:lnTo>
                  <a:lnTo>
                    <a:pt x="10760748" y="9779000"/>
                  </a:lnTo>
                  <a:lnTo>
                    <a:pt x="10747684" y="9760088"/>
                  </a:lnTo>
                  <a:close/>
                </a:path>
                <a:path w="18021300" h="15113000">
                  <a:moveTo>
                    <a:pt x="10821238" y="9728171"/>
                  </a:moveTo>
                  <a:lnTo>
                    <a:pt x="10839399" y="9779000"/>
                  </a:lnTo>
                  <a:lnTo>
                    <a:pt x="10857560" y="9779000"/>
                  </a:lnTo>
                  <a:lnTo>
                    <a:pt x="10821238" y="9728171"/>
                  </a:lnTo>
                  <a:close/>
                </a:path>
                <a:path w="18021300" h="15113000">
                  <a:moveTo>
                    <a:pt x="11360309" y="9652000"/>
                  </a:moveTo>
                  <a:lnTo>
                    <a:pt x="11320411" y="9652000"/>
                  </a:lnTo>
                  <a:lnTo>
                    <a:pt x="11330580" y="9779000"/>
                  </a:lnTo>
                  <a:lnTo>
                    <a:pt x="11371091" y="9779000"/>
                  </a:lnTo>
                  <a:lnTo>
                    <a:pt x="11360309" y="9652000"/>
                  </a:lnTo>
                  <a:close/>
                </a:path>
                <a:path w="18021300" h="15113000">
                  <a:moveTo>
                    <a:pt x="11519708" y="9652000"/>
                  </a:moveTo>
                  <a:lnTo>
                    <a:pt x="11497016" y="9652000"/>
                  </a:lnTo>
                  <a:lnTo>
                    <a:pt x="11490162" y="9779000"/>
                  </a:lnTo>
                  <a:lnTo>
                    <a:pt x="11509262" y="9779000"/>
                  </a:lnTo>
                  <a:lnTo>
                    <a:pt x="11519708" y="9652000"/>
                  </a:lnTo>
                  <a:close/>
                </a:path>
                <a:path w="18021300" h="15113000">
                  <a:moveTo>
                    <a:pt x="12004116" y="9652000"/>
                  </a:moveTo>
                  <a:lnTo>
                    <a:pt x="11955716" y="9652000"/>
                  </a:lnTo>
                  <a:lnTo>
                    <a:pt x="11964797" y="9779000"/>
                  </a:lnTo>
                  <a:lnTo>
                    <a:pt x="12016232" y="9779000"/>
                  </a:lnTo>
                  <a:lnTo>
                    <a:pt x="12004116" y="9652000"/>
                  </a:lnTo>
                  <a:close/>
                </a:path>
                <a:path w="18021300" h="15113000">
                  <a:moveTo>
                    <a:pt x="12176085" y="9652000"/>
                  </a:moveTo>
                  <a:lnTo>
                    <a:pt x="12105843" y="9652000"/>
                  </a:lnTo>
                  <a:lnTo>
                    <a:pt x="12119076" y="9779000"/>
                  </a:lnTo>
                  <a:lnTo>
                    <a:pt x="12152358" y="9779000"/>
                  </a:lnTo>
                  <a:lnTo>
                    <a:pt x="12176085" y="9652000"/>
                  </a:lnTo>
                  <a:close/>
                </a:path>
                <a:path w="18021300" h="15113000">
                  <a:moveTo>
                    <a:pt x="12635401" y="9652000"/>
                  </a:moveTo>
                  <a:lnTo>
                    <a:pt x="12624282" y="9652000"/>
                  </a:lnTo>
                  <a:lnTo>
                    <a:pt x="12602592" y="9779000"/>
                  </a:lnTo>
                  <a:lnTo>
                    <a:pt x="12630340" y="9779000"/>
                  </a:lnTo>
                  <a:lnTo>
                    <a:pt x="12635401" y="9652000"/>
                  </a:lnTo>
                  <a:close/>
                </a:path>
                <a:path w="18021300" h="15113000">
                  <a:moveTo>
                    <a:pt x="12712026" y="9652000"/>
                  </a:moveTo>
                  <a:lnTo>
                    <a:pt x="12673690" y="9652000"/>
                  </a:lnTo>
                  <a:lnTo>
                    <a:pt x="12678752" y="9779000"/>
                  </a:lnTo>
                  <a:lnTo>
                    <a:pt x="12718072" y="9779000"/>
                  </a:lnTo>
                  <a:lnTo>
                    <a:pt x="12712026" y="9652000"/>
                  </a:lnTo>
                  <a:close/>
                </a:path>
                <a:path w="18021300" h="15113000">
                  <a:moveTo>
                    <a:pt x="12836055" y="9652000"/>
                  </a:moveTo>
                  <a:lnTo>
                    <a:pt x="12745300" y="9652000"/>
                  </a:lnTo>
                  <a:lnTo>
                    <a:pt x="12762461" y="9779000"/>
                  </a:lnTo>
                  <a:lnTo>
                    <a:pt x="12806985" y="9779000"/>
                  </a:lnTo>
                  <a:lnTo>
                    <a:pt x="12836055" y="9652000"/>
                  </a:lnTo>
                  <a:close/>
                </a:path>
                <a:path w="18021300" h="15113000">
                  <a:moveTo>
                    <a:pt x="13214210" y="9652000"/>
                  </a:moveTo>
                  <a:lnTo>
                    <a:pt x="13193039" y="9652000"/>
                  </a:lnTo>
                  <a:lnTo>
                    <a:pt x="13185615" y="9779000"/>
                  </a:lnTo>
                  <a:lnTo>
                    <a:pt x="13264132" y="9779000"/>
                  </a:lnTo>
                  <a:lnTo>
                    <a:pt x="13257314" y="9697234"/>
                  </a:lnTo>
                  <a:lnTo>
                    <a:pt x="13214210" y="9652000"/>
                  </a:lnTo>
                  <a:close/>
                </a:path>
                <a:path w="18021300" h="15113000">
                  <a:moveTo>
                    <a:pt x="13257314" y="9697234"/>
                  </a:moveTo>
                  <a:lnTo>
                    <a:pt x="13264132" y="9779000"/>
                  </a:lnTo>
                  <a:lnTo>
                    <a:pt x="13335228" y="9779000"/>
                  </a:lnTo>
                  <a:lnTo>
                    <a:pt x="13257314" y="9697234"/>
                  </a:lnTo>
                  <a:close/>
                </a:path>
                <a:path w="18021300" h="15113000">
                  <a:moveTo>
                    <a:pt x="13320102" y="9652000"/>
                  </a:moveTo>
                  <a:lnTo>
                    <a:pt x="13253542" y="9652000"/>
                  </a:lnTo>
                  <a:lnTo>
                    <a:pt x="13257314" y="9697234"/>
                  </a:lnTo>
                  <a:lnTo>
                    <a:pt x="13335228" y="9779000"/>
                  </a:lnTo>
                  <a:lnTo>
                    <a:pt x="13342034" y="9779000"/>
                  </a:lnTo>
                  <a:lnTo>
                    <a:pt x="13320102" y="9652000"/>
                  </a:lnTo>
                  <a:close/>
                </a:path>
                <a:path w="18021300" h="15113000">
                  <a:moveTo>
                    <a:pt x="13460342" y="9652000"/>
                  </a:moveTo>
                  <a:lnTo>
                    <a:pt x="13407834" y="9652000"/>
                  </a:lnTo>
                  <a:lnTo>
                    <a:pt x="13410857" y="9779000"/>
                  </a:lnTo>
                  <a:lnTo>
                    <a:pt x="13454341" y="9779000"/>
                  </a:lnTo>
                  <a:lnTo>
                    <a:pt x="13460342" y="9652000"/>
                  </a:lnTo>
                  <a:close/>
                </a:path>
                <a:path w="18021300" h="15113000">
                  <a:moveTo>
                    <a:pt x="14535670" y="9652000"/>
                  </a:moveTo>
                  <a:lnTo>
                    <a:pt x="14515058" y="9652000"/>
                  </a:lnTo>
                  <a:lnTo>
                    <a:pt x="14518368" y="9779000"/>
                  </a:lnTo>
                  <a:lnTo>
                    <a:pt x="14548332" y="9779000"/>
                  </a:lnTo>
                  <a:lnTo>
                    <a:pt x="14535670" y="9652000"/>
                  </a:lnTo>
                  <a:close/>
                </a:path>
                <a:path w="18021300" h="15113000">
                  <a:moveTo>
                    <a:pt x="14591683" y="9652000"/>
                  </a:moveTo>
                  <a:lnTo>
                    <a:pt x="14558549" y="9652000"/>
                  </a:lnTo>
                  <a:lnTo>
                    <a:pt x="14552874" y="9779000"/>
                  </a:lnTo>
                  <a:lnTo>
                    <a:pt x="14578584" y="9779000"/>
                  </a:lnTo>
                  <a:lnTo>
                    <a:pt x="14591683" y="9652000"/>
                  </a:lnTo>
                  <a:close/>
                </a:path>
                <a:path w="18021300" h="15113000">
                  <a:moveTo>
                    <a:pt x="14651189" y="9652000"/>
                  </a:moveTo>
                  <a:lnTo>
                    <a:pt x="14615604" y="9652000"/>
                  </a:lnTo>
                  <a:lnTo>
                    <a:pt x="14626996" y="9779000"/>
                  </a:lnTo>
                  <a:lnTo>
                    <a:pt x="14657247" y="9779000"/>
                  </a:lnTo>
                  <a:lnTo>
                    <a:pt x="14651189" y="9652000"/>
                  </a:lnTo>
                  <a:close/>
                </a:path>
                <a:path w="18021300" h="15113000">
                  <a:moveTo>
                    <a:pt x="14787333" y="9652000"/>
                  </a:moveTo>
                  <a:lnTo>
                    <a:pt x="14660270" y="9652000"/>
                  </a:lnTo>
                  <a:lnTo>
                    <a:pt x="14772195" y="9779000"/>
                  </a:lnTo>
                  <a:lnTo>
                    <a:pt x="14780006" y="9779000"/>
                  </a:lnTo>
                  <a:lnTo>
                    <a:pt x="14787333" y="9652000"/>
                  </a:lnTo>
                  <a:close/>
                </a:path>
                <a:path w="18021300" h="15113000">
                  <a:moveTo>
                    <a:pt x="15244152" y="9652000"/>
                  </a:moveTo>
                  <a:lnTo>
                    <a:pt x="15141282" y="9652000"/>
                  </a:lnTo>
                  <a:lnTo>
                    <a:pt x="15141282" y="9779000"/>
                  </a:lnTo>
                  <a:lnTo>
                    <a:pt x="15195740" y="9779000"/>
                  </a:lnTo>
                  <a:lnTo>
                    <a:pt x="15244152" y="9652000"/>
                  </a:lnTo>
                  <a:close/>
                </a:path>
                <a:path w="18021300" h="15113000">
                  <a:moveTo>
                    <a:pt x="15292539" y="9652000"/>
                  </a:moveTo>
                  <a:lnTo>
                    <a:pt x="15244152" y="9652000"/>
                  </a:lnTo>
                  <a:lnTo>
                    <a:pt x="15337917" y="9779000"/>
                  </a:lnTo>
                  <a:lnTo>
                    <a:pt x="15386329" y="9779000"/>
                  </a:lnTo>
                  <a:lnTo>
                    <a:pt x="15292539" y="9652000"/>
                  </a:lnTo>
                  <a:close/>
                </a:path>
                <a:path w="18021300" h="15113000">
                  <a:moveTo>
                    <a:pt x="15895082" y="9652000"/>
                  </a:moveTo>
                  <a:lnTo>
                    <a:pt x="15864363" y="9652000"/>
                  </a:lnTo>
                  <a:lnTo>
                    <a:pt x="15855238" y="9779000"/>
                  </a:lnTo>
                  <a:lnTo>
                    <a:pt x="15887379" y="9779000"/>
                  </a:lnTo>
                  <a:lnTo>
                    <a:pt x="15895082" y="9652000"/>
                  </a:lnTo>
                  <a:close/>
                </a:path>
                <a:path w="18021300" h="15113000">
                  <a:moveTo>
                    <a:pt x="15955073" y="9652000"/>
                  </a:moveTo>
                  <a:lnTo>
                    <a:pt x="15949028" y="9652000"/>
                  </a:lnTo>
                  <a:lnTo>
                    <a:pt x="15915741" y="9779000"/>
                  </a:lnTo>
                  <a:lnTo>
                    <a:pt x="15927844" y="9779000"/>
                  </a:lnTo>
                  <a:lnTo>
                    <a:pt x="15957321" y="9655253"/>
                  </a:lnTo>
                  <a:lnTo>
                    <a:pt x="15955073" y="9652000"/>
                  </a:lnTo>
                  <a:close/>
                </a:path>
                <a:path w="18021300" h="15113000">
                  <a:moveTo>
                    <a:pt x="15960230" y="9659465"/>
                  </a:moveTo>
                  <a:lnTo>
                    <a:pt x="15994405" y="9779000"/>
                  </a:lnTo>
                  <a:lnTo>
                    <a:pt x="16009518" y="9779000"/>
                  </a:lnTo>
                  <a:lnTo>
                    <a:pt x="15973876" y="9679219"/>
                  </a:lnTo>
                  <a:lnTo>
                    <a:pt x="15960230" y="9659465"/>
                  </a:lnTo>
                  <a:close/>
                </a:path>
                <a:path w="18021300" h="15113000">
                  <a:moveTo>
                    <a:pt x="16063976" y="9652000"/>
                  </a:moveTo>
                  <a:lnTo>
                    <a:pt x="15964154" y="9652000"/>
                  </a:lnTo>
                  <a:lnTo>
                    <a:pt x="15973876" y="9679219"/>
                  </a:lnTo>
                  <a:lnTo>
                    <a:pt x="16042805" y="9779000"/>
                  </a:lnTo>
                  <a:lnTo>
                    <a:pt x="16048863" y="9779000"/>
                  </a:lnTo>
                  <a:lnTo>
                    <a:pt x="16063976" y="9652000"/>
                  </a:lnTo>
                  <a:close/>
                </a:path>
                <a:path w="18021300" h="15113000">
                  <a:moveTo>
                    <a:pt x="16572217" y="9652000"/>
                  </a:moveTo>
                  <a:lnTo>
                    <a:pt x="16460279" y="9652000"/>
                  </a:lnTo>
                  <a:lnTo>
                    <a:pt x="16420960" y="9779000"/>
                  </a:lnTo>
                  <a:lnTo>
                    <a:pt x="16578262" y="9779000"/>
                  </a:lnTo>
                  <a:lnTo>
                    <a:pt x="16572217" y="9652000"/>
                  </a:lnTo>
                  <a:close/>
                </a:path>
                <a:path w="18021300" h="15113000">
                  <a:moveTo>
                    <a:pt x="17851894" y="9652000"/>
                  </a:moveTo>
                  <a:lnTo>
                    <a:pt x="17804627" y="9652000"/>
                  </a:lnTo>
                  <a:lnTo>
                    <a:pt x="17788369" y="9779000"/>
                  </a:lnTo>
                  <a:lnTo>
                    <a:pt x="17858608" y="9779000"/>
                  </a:lnTo>
                  <a:lnTo>
                    <a:pt x="17851894" y="9652000"/>
                  </a:lnTo>
                  <a:close/>
                </a:path>
                <a:path w="18021300" h="15113000">
                  <a:moveTo>
                    <a:pt x="17918455" y="9652000"/>
                  </a:moveTo>
                  <a:lnTo>
                    <a:pt x="17879828" y="9652000"/>
                  </a:lnTo>
                  <a:lnTo>
                    <a:pt x="17897271" y="9779000"/>
                  </a:lnTo>
                  <a:lnTo>
                    <a:pt x="17930545" y="9779000"/>
                  </a:lnTo>
                  <a:lnTo>
                    <a:pt x="17918455" y="9652000"/>
                  </a:lnTo>
                  <a:close/>
                </a:path>
                <a:path w="18021300" h="15113000">
                  <a:moveTo>
                    <a:pt x="18012371" y="9652000"/>
                  </a:moveTo>
                  <a:lnTo>
                    <a:pt x="17993742" y="9652000"/>
                  </a:lnTo>
                  <a:lnTo>
                    <a:pt x="17978945" y="9779000"/>
                  </a:lnTo>
                  <a:lnTo>
                    <a:pt x="18008069" y="9779000"/>
                  </a:lnTo>
                  <a:lnTo>
                    <a:pt x="18012371" y="9652000"/>
                  </a:lnTo>
                  <a:close/>
                </a:path>
                <a:path w="18021300" h="15113000">
                  <a:moveTo>
                    <a:pt x="1164666" y="9652000"/>
                  </a:moveTo>
                  <a:lnTo>
                    <a:pt x="1064882" y="9652000"/>
                  </a:lnTo>
                  <a:lnTo>
                    <a:pt x="1156825" y="9762282"/>
                  </a:lnTo>
                  <a:lnTo>
                    <a:pt x="1164666" y="9652000"/>
                  </a:lnTo>
                  <a:close/>
                </a:path>
                <a:path w="18021300" h="15113000">
                  <a:moveTo>
                    <a:pt x="10776259" y="9665228"/>
                  </a:moveTo>
                  <a:lnTo>
                    <a:pt x="10740217" y="9749280"/>
                  </a:lnTo>
                  <a:lnTo>
                    <a:pt x="10747684" y="9760088"/>
                  </a:lnTo>
                  <a:lnTo>
                    <a:pt x="10783816" y="9675804"/>
                  </a:lnTo>
                  <a:lnTo>
                    <a:pt x="10776259" y="9665228"/>
                  </a:lnTo>
                  <a:close/>
                </a:path>
                <a:path w="18021300" h="15113000">
                  <a:moveTo>
                    <a:pt x="10794022" y="9652000"/>
                  </a:moveTo>
                  <a:lnTo>
                    <a:pt x="10783816" y="9675804"/>
                  </a:lnTo>
                  <a:lnTo>
                    <a:pt x="10821238" y="9728171"/>
                  </a:lnTo>
                  <a:lnTo>
                    <a:pt x="10794022" y="9652000"/>
                  </a:lnTo>
                  <a:close/>
                </a:path>
                <a:path w="18021300" h="15113000">
                  <a:moveTo>
                    <a:pt x="10691177" y="9652000"/>
                  </a:moveTo>
                  <a:lnTo>
                    <a:pt x="10673016" y="9652000"/>
                  </a:lnTo>
                  <a:lnTo>
                    <a:pt x="10703993" y="9696841"/>
                  </a:lnTo>
                  <a:lnTo>
                    <a:pt x="10691177" y="9652000"/>
                  </a:lnTo>
                  <a:close/>
                </a:path>
                <a:path w="18021300" h="15113000">
                  <a:moveTo>
                    <a:pt x="1618500" y="9652000"/>
                  </a:moveTo>
                  <a:lnTo>
                    <a:pt x="1597329" y="9652000"/>
                  </a:lnTo>
                  <a:lnTo>
                    <a:pt x="1627124" y="9684914"/>
                  </a:lnTo>
                  <a:lnTo>
                    <a:pt x="1618500" y="9652000"/>
                  </a:lnTo>
                  <a:close/>
                </a:path>
                <a:path w="18021300" h="15113000">
                  <a:moveTo>
                    <a:pt x="8125777" y="9652000"/>
                  </a:moveTo>
                  <a:lnTo>
                    <a:pt x="8101571" y="9652000"/>
                  </a:lnTo>
                  <a:lnTo>
                    <a:pt x="8132022" y="9684778"/>
                  </a:lnTo>
                  <a:lnTo>
                    <a:pt x="8125777" y="9652000"/>
                  </a:lnTo>
                  <a:close/>
                </a:path>
                <a:path w="18021300" h="15113000">
                  <a:moveTo>
                    <a:pt x="4909959" y="9652000"/>
                  </a:moveTo>
                  <a:lnTo>
                    <a:pt x="4906924" y="9652000"/>
                  </a:lnTo>
                  <a:lnTo>
                    <a:pt x="4908653" y="9666515"/>
                  </a:lnTo>
                  <a:lnTo>
                    <a:pt x="4925094" y="9683769"/>
                  </a:lnTo>
                  <a:lnTo>
                    <a:pt x="4909959" y="9652000"/>
                  </a:lnTo>
                  <a:close/>
                </a:path>
                <a:path w="18021300" h="15113000">
                  <a:moveTo>
                    <a:pt x="15964154" y="9652000"/>
                  </a:moveTo>
                  <a:lnTo>
                    <a:pt x="15958096" y="9652000"/>
                  </a:lnTo>
                  <a:lnTo>
                    <a:pt x="15960230" y="9659465"/>
                  </a:lnTo>
                  <a:lnTo>
                    <a:pt x="15973876" y="9679219"/>
                  </a:lnTo>
                  <a:lnTo>
                    <a:pt x="15964154" y="9652000"/>
                  </a:lnTo>
                  <a:close/>
                </a:path>
                <a:path w="18021300" h="15113000">
                  <a:moveTo>
                    <a:pt x="10055872" y="9652000"/>
                  </a:moveTo>
                  <a:lnTo>
                    <a:pt x="10037711" y="9652000"/>
                  </a:lnTo>
                  <a:lnTo>
                    <a:pt x="10051418" y="9666383"/>
                  </a:lnTo>
                  <a:lnTo>
                    <a:pt x="10055872" y="9652000"/>
                  </a:lnTo>
                  <a:close/>
                </a:path>
                <a:path w="18021300" h="15113000">
                  <a:moveTo>
                    <a:pt x="10781931" y="9652000"/>
                  </a:moveTo>
                  <a:lnTo>
                    <a:pt x="10766806" y="9652000"/>
                  </a:lnTo>
                  <a:lnTo>
                    <a:pt x="10776259" y="9665228"/>
                  </a:lnTo>
                  <a:lnTo>
                    <a:pt x="10781931" y="9652000"/>
                  </a:lnTo>
                  <a:close/>
                </a:path>
                <a:path w="18021300" h="15113000">
                  <a:moveTo>
                    <a:pt x="15958096" y="9652000"/>
                  </a:moveTo>
                  <a:lnTo>
                    <a:pt x="15957321" y="9655253"/>
                  </a:lnTo>
                  <a:lnTo>
                    <a:pt x="15960230" y="9659465"/>
                  </a:lnTo>
                  <a:lnTo>
                    <a:pt x="15958096" y="9652000"/>
                  </a:lnTo>
                  <a:close/>
                </a:path>
                <a:path w="18021300" h="15113000">
                  <a:moveTo>
                    <a:pt x="2943555" y="9652000"/>
                  </a:moveTo>
                  <a:lnTo>
                    <a:pt x="2937510" y="9652000"/>
                  </a:lnTo>
                  <a:lnTo>
                    <a:pt x="2941882" y="9657399"/>
                  </a:lnTo>
                  <a:lnTo>
                    <a:pt x="2943555" y="9652000"/>
                  </a:lnTo>
                  <a:close/>
                </a:path>
                <a:path w="18021300" h="15113000">
                  <a:moveTo>
                    <a:pt x="15958096" y="9652000"/>
                  </a:moveTo>
                  <a:lnTo>
                    <a:pt x="15955073" y="9652000"/>
                  </a:lnTo>
                  <a:lnTo>
                    <a:pt x="15957321" y="9655253"/>
                  </a:lnTo>
                  <a:lnTo>
                    <a:pt x="15958096" y="9652000"/>
                  </a:lnTo>
                  <a:close/>
                </a:path>
                <a:path w="18021300" h="15113000">
                  <a:moveTo>
                    <a:pt x="90754" y="9398000"/>
                  </a:moveTo>
                  <a:lnTo>
                    <a:pt x="9080" y="9398000"/>
                  </a:lnTo>
                  <a:lnTo>
                    <a:pt x="9080" y="9652000"/>
                  </a:lnTo>
                  <a:lnTo>
                    <a:pt x="23447" y="9652000"/>
                  </a:lnTo>
                  <a:lnTo>
                    <a:pt x="22689" y="9525000"/>
                  </a:lnTo>
                  <a:lnTo>
                    <a:pt x="93789" y="9525000"/>
                  </a:lnTo>
                  <a:lnTo>
                    <a:pt x="90754" y="9398000"/>
                  </a:lnTo>
                  <a:close/>
                </a:path>
                <a:path w="18021300" h="15113000">
                  <a:moveTo>
                    <a:pt x="1273632" y="9525000"/>
                  </a:moveTo>
                  <a:lnTo>
                    <a:pt x="1228242" y="9525000"/>
                  </a:lnTo>
                  <a:lnTo>
                    <a:pt x="1219455" y="9652000"/>
                  </a:lnTo>
                  <a:lnTo>
                    <a:pt x="1243380" y="9652000"/>
                  </a:lnTo>
                  <a:lnTo>
                    <a:pt x="1273632" y="9525000"/>
                  </a:lnTo>
                  <a:close/>
                </a:path>
                <a:path w="18021300" h="15113000">
                  <a:moveTo>
                    <a:pt x="1331109" y="9525000"/>
                  </a:moveTo>
                  <a:lnTo>
                    <a:pt x="1273632" y="9525000"/>
                  </a:lnTo>
                  <a:lnTo>
                    <a:pt x="1309928" y="9652000"/>
                  </a:lnTo>
                  <a:lnTo>
                    <a:pt x="1328839" y="9652000"/>
                  </a:lnTo>
                  <a:lnTo>
                    <a:pt x="1331109" y="9525000"/>
                  </a:lnTo>
                  <a:close/>
                </a:path>
                <a:path w="18021300" h="15113000">
                  <a:moveTo>
                    <a:pt x="1763065" y="9590214"/>
                  </a:moveTo>
                  <a:lnTo>
                    <a:pt x="1685061" y="9652000"/>
                  </a:lnTo>
                  <a:lnTo>
                    <a:pt x="1739519" y="9652000"/>
                  </a:lnTo>
                  <a:lnTo>
                    <a:pt x="1763065" y="9590214"/>
                  </a:lnTo>
                  <a:close/>
                </a:path>
                <a:path w="18021300" h="15113000">
                  <a:moveTo>
                    <a:pt x="1839669" y="9529538"/>
                  </a:moveTo>
                  <a:lnTo>
                    <a:pt x="1809557" y="9553389"/>
                  </a:lnTo>
                  <a:lnTo>
                    <a:pt x="1884718" y="9652000"/>
                  </a:lnTo>
                  <a:lnTo>
                    <a:pt x="1930095" y="9652000"/>
                  </a:lnTo>
                  <a:lnTo>
                    <a:pt x="1839669" y="9529538"/>
                  </a:lnTo>
                  <a:close/>
                </a:path>
                <a:path w="18021300" h="15113000">
                  <a:moveTo>
                    <a:pt x="1911946" y="9398000"/>
                  </a:moveTo>
                  <a:lnTo>
                    <a:pt x="1905901" y="9398000"/>
                  </a:lnTo>
                  <a:lnTo>
                    <a:pt x="1863547" y="9525000"/>
                  </a:lnTo>
                  <a:lnTo>
                    <a:pt x="1984552" y="9652000"/>
                  </a:lnTo>
                  <a:lnTo>
                    <a:pt x="1990610" y="9652000"/>
                  </a:lnTo>
                  <a:lnTo>
                    <a:pt x="2011781" y="9525000"/>
                  </a:lnTo>
                  <a:lnTo>
                    <a:pt x="1972449" y="9525000"/>
                  </a:lnTo>
                  <a:lnTo>
                    <a:pt x="1911946" y="9398000"/>
                  </a:lnTo>
                  <a:close/>
                </a:path>
                <a:path w="18021300" h="15113000">
                  <a:moveTo>
                    <a:pt x="2453462" y="9525000"/>
                  </a:moveTo>
                  <a:lnTo>
                    <a:pt x="2435313" y="9525000"/>
                  </a:lnTo>
                  <a:lnTo>
                    <a:pt x="2468587" y="9652000"/>
                  </a:lnTo>
                  <a:lnTo>
                    <a:pt x="2541206" y="9652000"/>
                  </a:lnTo>
                  <a:lnTo>
                    <a:pt x="2536003" y="9640507"/>
                  </a:lnTo>
                  <a:lnTo>
                    <a:pt x="2453462" y="9525000"/>
                  </a:lnTo>
                  <a:close/>
                </a:path>
                <a:path w="18021300" h="15113000">
                  <a:moveTo>
                    <a:pt x="2536003" y="9640507"/>
                  </a:moveTo>
                  <a:lnTo>
                    <a:pt x="2541206" y="9652000"/>
                  </a:lnTo>
                  <a:lnTo>
                    <a:pt x="2544216" y="9652000"/>
                  </a:lnTo>
                  <a:lnTo>
                    <a:pt x="2536003" y="9640507"/>
                  </a:lnTo>
                  <a:close/>
                </a:path>
                <a:path w="18021300" h="15113000">
                  <a:moveTo>
                    <a:pt x="2559354" y="9525000"/>
                  </a:moveTo>
                  <a:lnTo>
                    <a:pt x="2483713" y="9525000"/>
                  </a:lnTo>
                  <a:lnTo>
                    <a:pt x="2536003" y="9640507"/>
                  </a:lnTo>
                  <a:lnTo>
                    <a:pt x="2544216" y="9652000"/>
                  </a:lnTo>
                  <a:lnTo>
                    <a:pt x="2559354" y="9652000"/>
                  </a:lnTo>
                  <a:lnTo>
                    <a:pt x="2559354" y="9525000"/>
                  </a:lnTo>
                  <a:close/>
                </a:path>
                <a:path w="18021300" h="15113000">
                  <a:moveTo>
                    <a:pt x="2640421" y="9525000"/>
                  </a:moveTo>
                  <a:lnTo>
                    <a:pt x="2620140" y="9525000"/>
                  </a:lnTo>
                  <a:lnTo>
                    <a:pt x="2607754" y="9652000"/>
                  </a:lnTo>
                  <a:lnTo>
                    <a:pt x="2619857" y="9652000"/>
                  </a:lnTo>
                  <a:lnTo>
                    <a:pt x="2640421" y="9525000"/>
                  </a:lnTo>
                  <a:close/>
                </a:path>
                <a:path w="18021300" h="15113000">
                  <a:moveTo>
                    <a:pt x="3013138" y="9525000"/>
                  </a:moveTo>
                  <a:lnTo>
                    <a:pt x="3007080" y="9525000"/>
                  </a:lnTo>
                  <a:lnTo>
                    <a:pt x="2967761" y="9652000"/>
                  </a:lnTo>
                  <a:lnTo>
                    <a:pt x="3119018" y="9652000"/>
                  </a:lnTo>
                  <a:lnTo>
                    <a:pt x="3013138" y="9525000"/>
                  </a:lnTo>
                  <a:close/>
                </a:path>
                <a:path w="18021300" h="15113000">
                  <a:moveTo>
                    <a:pt x="3292493" y="9525000"/>
                  </a:moveTo>
                  <a:lnTo>
                    <a:pt x="3209540" y="9525000"/>
                  </a:lnTo>
                  <a:lnTo>
                    <a:pt x="3222255" y="9652000"/>
                  </a:lnTo>
                  <a:lnTo>
                    <a:pt x="3277084" y="9652000"/>
                  </a:lnTo>
                  <a:lnTo>
                    <a:pt x="3292493" y="9525000"/>
                  </a:lnTo>
                  <a:close/>
                </a:path>
                <a:path w="18021300" h="15113000">
                  <a:moveTo>
                    <a:pt x="3684739" y="9525000"/>
                  </a:moveTo>
                  <a:lnTo>
                    <a:pt x="3681704" y="9525000"/>
                  </a:lnTo>
                  <a:lnTo>
                    <a:pt x="3639350" y="9652000"/>
                  </a:lnTo>
                  <a:lnTo>
                    <a:pt x="3696843" y="9652000"/>
                  </a:lnTo>
                  <a:lnTo>
                    <a:pt x="3684739" y="9525000"/>
                  </a:lnTo>
                  <a:close/>
                </a:path>
                <a:path w="18021300" h="15113000">
                  <a:moveTo>
                    <a:pt x="3823143" y="9525000"/>
                  </a:moveTo>
                  <a:lnTo>
                    <a:pt x="3779273" y="9525000"/>
                  </a:lnTo>
                  <a:lnTo>
                    <a:pt x="3774077" y="9652000"/>
                  </a:lnTo>
                  <a:lnTo>
                    <a:pt x="3820874" y="9652000"/>
                  </a:lnTo>
                  <a:lnTo>
                    <a:pt x="3823143" y="9525000"/>
                  </a:lnTo>
                  <a:close/>
                </a:path>
                <a:path w="18021300" h="15113000">
                  <a:moveTo>
                    <a:pt x="3938857" y="9525000"/>
                  </a:moveTo>
                  <a:lnTo>
                    <a:pt x="3887431" y="9525000"/>
                  </a:lnTo>
                  <a:lnTo>
                    <a:pt x="3884396" y="9652000"/>
                  </a:lnTo>
                  <a:lnTo>
                    <a:pt x="3923354" y="9652000"/>
                  </a:lnTo>
                  <a:lnTo>
                    <a:pt x="3938857" y="9525000"/>
                  </a:lnTo>
                  <a:close/>
                </a:path>
                <a:path w="18021300" h="15113000">
                  <a:moveTo>
                    <a:pt x="4451060" y="9525000"/>
                  </a:moveTo>
                  <a:lnTo>
                    <a:pt x="4424024" y="9525000"/>
                  </a:lnTo>
                  <a:lnTo>
                    <a:pt x="4432674" y="9652000"/>
                  </a:lnTo>
                  <a:lnTo>
                    <a:pt x="4468266" y="9652000"/>
                  </a:lnTo>
                  <a:lnTo>
                    <a:pt x="4451060" y="9525000"/>
                  </a:lnTo>
                  <a:close/>
                </a:path>
                <a:path w="18021300" h="15113000">
                  <a:moveTo>
                    <a:pt x="4569993" y="9525000"/>
                  </a:moveTo>
                  <a:lnTo>
                    <a:pt x="4545409" y="9525000"/>
                  </a:lnTo>
                  <a:lnTo>
                    <a:pt x="4544844" y="9652000"/>
                  </a:lnTo>
                  <a:lnTo>
                    <a:pt x="4565594" y="9652000"/>
                  </a:lnTo>
                  <a:lnTo>
                    <a:pt x="4569993" y="9525000"/>
                  </a:lnTo>
                  <a:close/>
                </a:path>
                <a:path w="18021300" h="15113000">
                  <a:moveTo>
                    <a:pt x="4997678" y="9525000"/>
                  </a:moveTo>
                  <a:lnTo>
                    <a:pt x="4955474" y="9525000"/>
                  </a:lnTo>
                  <a:lnTo>
                    <a:pt x="4942097" y="9652000"/>
                  </a:lnTo>
                  <a:lnTo>
                    <a:pt x="4991633" y="9652000"/>
                  </a:lnTo>
                  <a:lnTo>
                    <a:pt x="4997678" y="9525000"/>
                  </a:lnTo>
                  <a:close/>
                </a:path>
                <a:path w="18021300" h="15113000">
                  <a:moveTo>
                    <a:pt x="5067261" y="9525000"/>
                  </a:moveTo>
                  <a:lnTo>
                    <a:pt x="5040033" y="9525000"/>
                  </a:lnTo>
                  <a:lnTo>
                    <a:pt x="5044529" y="9652000"/>
                  </a:lnTo>
                  <a:lnTo>
                    <a:pt x="5130796" y="9652000"/>
                  </a:lnTo>
                  <a:lnTo>
                    <a:pt x="5122789" y="9584771"/>
                  </a:lnTo>
                  <a:lnTo>
                    <a:pt x="5067261" y="9525000"/>
                  </a:lnTo>
                  <a:close/>
                </a:path>
                <a:path w="18021300" h="15113000">
                  <a:moveTo>
                    <a:pt x="5188280" y="9525000"/>
                  </a:moveTo>
                  <a:lnTo>
                    <a:pt x="5115671" y="9525000"/>
                  </a:lnTo>
                  <a:lnTo>
                    <a:pt x="5122789" y="9584771"/>
                  </a:lnTo>
                  <a:lnTo>
                    <a:pt x="5185244" y="9652000"/>
                  </a:lnTo>
                  <a:lnTo>
                    <a:pt x="5233657" y="9652000"/>
                  </a:lnTo>
                  <a:lnTo>
                    <a:pt x="5188280" y="9525000"/>
                  </a:lnTo>
                  <a:close/>
                </a:path>
                <a:path w="18021300" h="15113000">
                  <a:moveTo>
                    <a:pt x="5694008" y="9525000"/>
                  </a:moveTo>
                  <a:lnTo>
                    <a:pt x="5666257" y="9525000"/>
                  </a:lnTo>
                  <a:lnTo>
                    <a:pt x="5645415" y="9652000"/>
                  </a:lnTo>
                  <a:lnTo>
                    <a:pt x="5681383" y="9652000"/>
                  </a:lnTo>
                  <a:lnTo>
                    <a:pt x="5694008" y="9525000"/>
                  </a:lnTo>
                  <a:close/>
                </a:path>
                <a:path w="18021300" h="15113000">
                  <a:moveTo>
                    <a:pt x="5738863" y="9525000"/>
                  </a:moveTo>
                  <a:lnTo>
                    <a:pt x="5715848" y="9525000"/>
                  </a:lnTo>
                  <a:lnTo>
                    <a:pt x="5726772" y="9652000"/>
                  </a:lnTo>
                  <a:lnTo>
                    <a:pt x="5754838" y="9652000"/>
                  </a:lnTo>
                  <a:lnTo>
                    <a:pt x="5738863" y="9525000"/>
                  </a:lnTo>
                  <a:close/>
                </a:path>
                <a:path w="18021300" h="15113000">
                  <a:moveTo>
                    <a:pt x="6244082" y="9525000"/>
                  </a:moveTo>
                  <a:lnTo>
                    <a:pt x="6222911" y="9525000"/>
                  </a:lnTo>
                  <a:lnTo>
                    <a:pt x="6210568" y="9652000"/>
                  </a:lnTo>
                  <a:lnTo>
                    <a:pt x="6238024" y="9652000"/>
                  </a:lnTo>
                  <a:lnTo>
                    <a:pt x="6244082" y="9525000"/>
                  </a:lnTo>
                  <a:close/>
                </a:path>
                <a:path w="18021300" h="15113000">
                  <a:moveTo>
                    <a:pt x="6352984" y="9525000"/>
                  </a:moveTo>
                  <a:lnTo>
                    <a:pt x="6334505" y="9525000"/>
                  </a:lnTo>
                  <a:lnTo>
                    <a:pt x="6333704" y="9652000"/>
                  </a:lnTo>
                  <a:lnTo>
                    <a:pt x="6419545" y="9652000"/>
                  </a:lnTo>
                  <a:lnTo>
                    <a:pt x="6352984" y="9525000"/>
                  </a:lnTo>
                  <a:close/>
                </a:path>
                <a:path w="18021300" h="15113000">
                  <a:moveTo>
                    <a:pt x="6481609" y="9525000"/>
                  </a:moveTo>
                  <a:lnTo>
                    <a:pt x="6440716" y="9525000"/>
                  </a:lnTo>
                  <a:lnTo>
                    <a:pt x="6456552" y="9652000"/>
                  </a:lnTo>
                  <a:lnTo>
                    <a:pt x="6490260" y="9652000"/>
                  </a:lnTo>
                  <a:lnTo>
                    <a:pt x="6481609" y="9525000"/>
                  </a:lnTo>
                  <a:close/>
                </a:path>
                <a:path w="18021300" h="15113000">
                  <a:moveTo>
                    <a:pt x="6924751" y="9525000"/>
                  </a:moveTo>
                  <a:lnTo>
                    <a:pt x="6921728" y="9525000"/>
                  </a:lnTo>
                  <a:lnTo>
                    <a:pt x="6885432" y="9652000"/>
                  </a:lnTo>
                  <a:lnTo>
                    <a:pt x="6973163" y="9652000"/>
                  </a:lnTo>
                  <a:lnTo>
                    <a:pt x="6924751" y="9525000"/>
                  </a:lnTo>
                  <a:close/>
                </a:path>
                <a:path w="18021300" h="15113000">
                  <a:moveTo>
                    <a:pt x="7145604" y="9398000"/>
                  </a:moveTo>
                  <a:lnTo>
                    <a:pt x="7130465" y="9398000"/>
                  </a:lnTo>
                  <a:lnTo>
                    <a:pt x="6970128" y="9525000"/>
                  </a:lnTo>
                  <a:lnTo>
                    <a:pt x="6979208" y="9652000"/>
                  </a:lnTo>
                  <a:lnTo>
                    <a:pt x="7033666" y="9652000"/>
                  </a:lnTo>
                  <a:lnTo>
                    <a:pt x="7027608" y="9525000"/>
                  </a:lnTo>
                  <a:lnTo>
                    <a:pt x="7121398" y="9525000"/>
                  </a:lnTo>
                  <a:lnTo>
                    <a:pt x="7157019" y="9409980"/>
                  </a:lnTo>
                  <a:lnTo>
                    <a:pt x="7145604" y="9398000"/>
                  </a:lnTo>
                  <a:close/>
                </a:path>
                <a:path w="18021300" h="15113000">
                  <a:moveTo>
                    <a:pt x="7666647" y="9569821"/>
                  </a:moveTo>
                  <a:lnTo>
                    <a:pt x="7690142" y="9652000"/>
                  </a:lnTo>
                  <a:lnTo>
                    <a:pt x="7702885" y="9622280"/>
                  </a:lnTo>
                  <a:lnTo>
                    <a:pt x="7666647" y="9569821"/>
                  </a:lnTo>
                  <a:close/>
                </a:path>
                <a:path w="18021300" h="15113000">
                  <a:moveTo>
                    <a:pt x="7710353" y="9633090"/>
                  </a:moveTo>
                  <a:lnTo>
                    <a:pt x="7702245" y="9652000"/>
                  </a:lnTo>
                  <a:lnTo>
                    <a:pt x="7723416" y="9652000"/>
                  </a:lnTo>
                  <a:lnTo>
                    <a:pt x="7710353" y="9633090"/>
                  </a:lnTo>
                  <a:close/>
                </a:path>
                <a:path w="18021300" h="15113000">
                  <a:moveTo>
                    <a:pt x="7823250" y="9525000"/>
                  </a:moveTo>
                  <a:lnTo>
                    <a:pt x="7756702" y="9525000"/>
                  </a:lnTo>
                  <a:lnTo>
                    <a:pt x="7802067" y="9652000"/>
                  </a:lnTo>
                  <a:lnTo>
                    <a:pt x="7808125" y="9652000"/>
                  </a:lnTo>
                  <a:lnTo>
                    <a:pt x="7823250" y="9525000"/>
                  </a:lnTo>
                  <a:close/>
                </a:path>
                <a:path w="18021300" h="15113000">
                  <a:moveTo>
                    <a:pt x="8222589" y="9525000"/>
                  </a:moveTo>
                  <a:lnTo>
                    <a:pt x="8219554" y="9525000"/>
                  </a:lnTo>
                  <a:lnTo>
                    <a:pt x="8183245" y="9652000"/>
                  </a:lnTo>
                  <a:lnTo>
                    <a:pt x="8325434" y="9652000"/>
                  </a:lnTo>
                  <a:lnTo>
                    <a:pt x="8222589" y="9525000"/>
                  </a:lnTo>
                  <a:close/>
                </a:path>
                <a:path w="18021300" h="15113000">
                  <a:moveTo>
                    <a:pt x="8410143" y="9525000"/>
                  </a:moveTo>
                  <a:lnTo>
                    <a:pt x="8361743" y="9525000"/>
                  </a:lnTo>
                  <a:lnTo>
                    <a:pt x="8370824" y="9652000"/>
                  </a:lnTo>
                  <a:lnTo>
                    <a:pt x="8419223" y="9652000"/>
                  </a:lnTo>
                  <a:lnTo>
                    <a:pt x="8410143" y="9525000"/>
                  </a:lnTo>
                  <a:close/>
                </a:path>
                <a:path w="18021300" h="15113000">
                  <a:moveTo>
                    <a:pt x="8975864" y="9525000"/>
                  </a:moveTo>
                  <a:lnTo>
                    <a:pt x="8915361" y="9525000"/>
                  </a:lnTo>
                  <a:lnTo>
                    <a:pt x="8924429" y="9652000"/>
                  </a:lnTo>
                  <a:lnTo>
                    <a:pt x="9081744" y="9652000"/>
                  </a:lnTo>
                  <a:lnTo>
                    <a:pt x="8975864" y="9525000"/>
                  </a:lnTo>
                  <a:close/>
                </a:path>
                <a:path w="18021300" h="15113000">
                  <a:moveTo>
                    <a:pt x="9677432" y="9525000"/>
                  </a:moveTo>
                  <a:lnTo>
                    <a:pt x="9644443" y="9525000"/>
                  </a:lnTo>
                  <a:lnTo>
                    <a:pt x="9644443" y="9652000"/>
                  </a:lnTo>
                  <a:lnTo>
                    <a:pt x="9665899" y="9652000"/>
                  </a:lnTo>
                  <a:lnTo>
                    <a:pt x="9677432" y="9525000"/>
                  </a:lnTo>
                  <a:close/>
                </a:path>
                <a:path w="18021300" h="15113000">
                  <a:moveTo>
                    <a:pt x="9737422" y="9525000"/>
                  </a:moveTo>
                  <a:lnTo>
                    <a:pt x="9707968" y="9525000"/>
                  </a:lnTo>
                  <a:lnTo>
                    <a:pt x="9713310" y="9652000"/>
                  </a:lnTo>
                  <a:lnTo>
                    <a:pt x="9736332" y="9652000"/>
                  </a:lnTo>
                  <a:lnTo>
                    <a:pt x="9737422" y="9525000"/>
                  </a:lnTo>
                  <a:close/>
                </a:path>
                <a:path w="18021300" h="15113000">
                  <a:moveTo>
                    <a:pt x="10170833" y="9525000"/>
                  </a:moveTo>
                  <a:lnTo>
                    <a:pt x="10142234" y="9525000"/>
                  </a:lnTo>
                  <a:lnTo>
                    <a:pt x="10137936" y="9652000"/>
                  </a:lnTo>
                  <a:lnTo>
                    <a:pt x="10241165" y="9652000"/>
                  </a:lnTo>
                  <a:lnTo>
                    <a:pt x="10232659" y="9589889"/>
                  </a:lnTo>
                  <a:lnTo>
                    <a:pt x="10170833" y="9525000"/>
                  </a:lnTo>
                  <a:close/>
                </a:path>
                <a:path w="18021300" h="15113000">
                  <a:moveTo>
                    <a:pt x="10232659" y="9589889"/>
                  </a:moveTo>
                  <a:lnTo>
                    <a:pt x="10241165" y="9652000"/>
                  </a:lnTo>
                  <a:lnTo>
                    <a:pt x="10291838" y="9652000"/>
                  </a:lnTo>
                  <a:lnTo>
                    <a:pt x="10232659" y="9589889"/>
                  </a:lnTo>
                  <a:close/>
                </a:path>
                <a:path w="18021300" h="15113000">
                  <a:moveTo>
                    <a:pt x="10301668" y="9525000"/>
                  </a:moveTo>
                  <a:lnTo>
                    <a:pt x="10223772" y="9525000"/>
                  </a:lnTo>
                  <a:lnTo>
                    <a:pt x="10232659" y="9589889"/>
                  </a:lnTo>
                  <a:lnTo>
                    <a:pt x="10291838" y="9652000"/>
                  </a:lnTo>
                  <a:lnTo>
                    <a:pt x="10312068" y="9652000"/>
                  </a:lnTo>
                  <a:lnTo>
                    <a:pt x="10301668" y="9525000"/>
                  </a:lnTo>
                  <a:close/>
                </a:path>
                <a:path w="18021300" h="15113000">
                  <a:moveTo>
                    <a:pt x="10413985" y="9525000"/>
                  </a:moveTo>
                  <a:lnTo>
                    <a:pt x="10370502" y="9525000"/>
                  </a:lnTo>
                  <a:lnTo>
                    <a:pt x="10367467" y="9652000"/>
                  </a:lnTo>
                  <a:lnTo>
                    <a:pt x="10400608" y="9652000"/>
                  </a:lnTo>
                  <a:lnTo>
                    <a:pt x="10413985" y="9525000"/>
                  </a:lnTo>
                  <a:close/>
                </a:path>
                <a:path w="18021300" h="15113000">
                  <a:moveTo>
                    <a:pt x="10881753" y="9525000"/>
                  </a:moveTo>
                  <a:lnTo>
                    <a:pt x="10866628" y="9525000"/>
                  </a:lnTo>
                  <a:lnTo>
                    <a:pt x="10924108" y="9652000"/>
                  </a:lnTo>
                  <a:lnTo>
                    <a:pt x="10942269" y="9652000"/>
                  </a:lnTo>
                  <a:lnTo>
                    <a:pt x="10881753" y="9525000"/>
                  </a:lnTo>
                  <a:close/>
                </a:path>
                <a:path w="18021300" h="15113000">
                  <a:moveTo>
                    <a:pt x="10987633" y="9525000"/>
                  </a:moveTo>
                  <a:lnTo>
                    <a:pt x="10933043" y="9525000"/>
                  </a:lnTo>
                  <a:lnTo>
                    <a:pt x="10951337" y="9652000"/>
                  </a:lnTo>
                  <a:lnTo>
                    <a:pt x="11001301" y="9652000"/>
                  </a:lnTo>
                  <a:lnTo>
                    <a:pt x="10987633" y="9525000"/>
                  </a:lnTo>
                  <a:close/>
                </a:path>
                <a:path w="18021300" h="15113000">
                  <a:moveTo>
                    <a:pt x="11070459" y="9525000"/>
                  </a:moveTo>
                  <a:lnTo>
                    <a:pt x="11045126" y="9525000"/>
                  </a:lnTo>
                  <a:lnTo>
                    <a:pt x="11029765" y="9652000"/>
                  </a:lnTo>
                  <a:lnTo>
                    <a:pt x="11062757" y="9652000"/>
                  </a:lnTo>
                  <a:lnTo>
                    <a:pt x="11070459" y="9525000"/>
                  </a:lnTo>
                  <a:close/>
                </a:path>
                <a:path w="18021300" h="15113000">
                  <a:moveTo>
                    <a:pt x="11495313" y="9525000"/>
                  </a:moveTo>
                  <a:lnTo>
                    <a:pt x="11474512" y="9525000"/>
                  </a:lnTo>
                  <a:lnTo>
                    <a:pt x="11482265" y="9652000"/>
                  </a:lnTo>
                  <a:lnTo>
                    <a:pt x="11507978" y="9652000"/>
                  </a:lnTo>
                  <a:lnTo>
                    <a:pt x="11495313" y="9525000"/>
                  </a:lnTo>
                  <a:close/>
                </a:path>
                <a:path w="18021300" h="15113000">
                  <a:moveTo>
                    <a:pt x="11535219" y="9525000"/>
                  </a:moveTo>
                  <a:lnTo>
                    <a:pt x="11512519" y="9525000"/>
                  </a:lnTo>
                  <a:lnTo>
                    <a:pt x="11509113" y="9652000"/>
                  </a:lnTo>
                  <a:lnTo>
                    <a:pt x="11523439" y="9652000"/>
                  </a:lnTo>
                  <a:lnTo>
                    <a:pt x="11535219" y="9525000"/>
                  </a:lnTo>
                  <a:close/>
                </a:path>
                <a:path w="18021300" h="15113000">
                  <a:moveTo>
                    <a:pt x="11616893" y="9525000"/>
                  </a:moveTo>
                  <a:lnTo>
                    <a:pt x="11589664" y="9525000"/>
                  </a:lnTo>
                  <a:lnTo>
                    <a:pt x="11592687" y="9652000"/>
                  </a:lnTo>
                  <a:lnTo>
                    <a:pt x="11635233" y="9652000"/>
                  </a:lnTo>
                  <a:lnTo>
                    <a:pt x="11616893" y="9525000"/>
                  </a:lnTo>
                  <a:close/>
                </a:path>
                <a:path w="18021300" h="15113000">
                  <a:moveTo>
                    <a:pt x="11723166" y="9645573"/>
                  </a:moveTo>
                  <a:lnTo>
                    <a:pt x="11722724" y="9652000"/>
                  </a:lnTo>
                  <a:lnTo>
                    <a:pt x="11728831" y="9652000"/>
                  </a:lnTo>
                  <a:lnTo>
                    <a:pt x="11723166" y="9645573"/>
                  </a:lnTo>
                  <a:close/>
                </a:path>
                <a:path w="18021300" h="15113000">
                  <a:moveTo>
                    <a:pt x="12167489" y="9525000"/>
                  </a:moveTo>
                  <a:lnTo>
                    <a:pt x="12082780" y="9525000"/>
                  </a:lnTo>
                  <a:lnTo>
                    <a:pt x="12067980" y="9652000"/>
                  </a:lnTo>
                  <a:lnTo>
                    <a:pt x="12218924" y="9652000"/>
                  </a:lnTo>
                  <a:lnTo>
                    <a:pt x="12193021" y="9553209"/>
                  </a:lnTo>
                  <a:lnTo>
                    <a:pt x="12167489" y="9525000"/>
                  </a:lnTo>
                  <a:close/>
                </a:path>
                <a:path w="18021300" h="15113000">
                  <a:moveTo>
                    <a:pt x="12282436" y="9525000"/>
                  </a:moveTo>
                  <a:lnTo>
                    <a:pt x="12185624" y="9525000"/>
                  </a:lnTo>
                  <a:lnTo>
                    <a:pt x="12193021" y="9553209"/>
                  </a:lnTo>
                  <a:lnTo>
                    <a:pt x="12282436" y="9652000"/>
                  </a:lnTo>
                  <a:lnTo>
                    <a:pt x="12330849" y="9652000"/>
                  </a:lnTo>
                  <a:lnTo>
                    <a:pt x="12282436" y="9525000"/>
                  </a:lnTo>
                  <a:close/>
                </a:path>
                <a:path w="18021300" h="15113000">
                  <a:moveTo>
                    <a:pt x="12844002" y="9525000"/>
                  </a:moveTo>
                  <a:lnTo>
                    <a:pt x="12811861" y="9525000"/>
                  </a:lnTo>
                  <a:lnTo>
                    <a:pt x="12811861" y="9652000"/>
                  </a:lnTo>
                  <a:lnTo>
                    <a:pt x="12836865" y="9652000"/>
                  </a:lnTo>
                  <a:lnTo>
                    <a:pt x="12844002" y="9525000"/>
                  </a:lnTo>
                  <a:close/>
                </a:path>
                <a:path w="18021300" h="15113000">
                  <a:moveTo>
                    <a:pt x="12917741" y="9525000"/>
                  </a:moveTo>
                  <a:lnTo>
                    <a:pt x="12905638" y="9525000"/>
                  </a:lnTo>
                  <a:lnTo>
                    <a:pt x="12872364" y="9652000"/>
                  </a:lnTo>
                  <a:lnTo>
                    <a:pt x="12887490" y="9652000"/>
                  </a:lnTo>
                  <a:lnTo>
                    <a:pt x="12917741" y="9525000"/>
                  </a:lnTo>
                  <a:close/>
                </a:path>
                <a:path w="18021300" h="15113000">
                  <a:moveTo>
                    <a:pt x="12920764" y="9525000"/>
                  </a:moveTo>
                  <a:lnTo>
                    <a:pt x="12917741" y="9525000"/>
                  </a:lnTo>
                  <a:lnTo>
                    <a:pt x="12954038" y="9652000"/>
                  </a:lnTo>
                  <a:lnTo>
                    <a:pt x="12966141" y="9652000"/>
                  </a:lnTo>
                  <a:lnTo>
                    <a:pt x="12920764" y="9525000"/>
                  </a:lnTo>
                  <a:close/>
                </a:path>
                <a:path w="18021300" h="15113000">
                  <a:moveTo>
                    <a:pt x="13422947" y="9525000"/>
                  </a:moveTo>
                  <a:lnTo>
                    <a:pt x="13419937" y="9525000"/>
                  </a:lnTo>
                  <a:lnTo>
                    <a:pt x="13383628" y="9652000"/>
                  </a:lnTo>
                  <a:lnTo>
                    <a:pt x="13471359" y="9652000"/>
                  </a:lnTo>
                  <a:lnTo>
                    <a:pt x="13422947" y="9525000"/>
                  </a:lnTo>
                  <a:close/>
                </a:path>
                <a:path w="18021300" h="15113000">
                  <a:moveTo>
                    <a:pt x="13607491" y="9525000"/>
                  </a:moveTo>
                  <a:lnTo>
                    <a:pt x="13510679" y="9525000"/>
                  </a:lnTo>
                  <a:lnTo>
                    <a:pt x="13471359" y="9652000"/>
                  </a:lnTo>
                  <a:lnTo>
                    <a:pt x="13615808" y="9652000"/>
                  </a:lnTo>
                  <a:lnTo>
                    <a:pt x="13607491" y="9525000"/>
                  </a:lnTo>
                  <a:close/>
                </a:path>
                <a:path w="18021300" h="15113000">
                  <a:moveTo>
                    <a:pt x="14784311" y="9525000"/>
                  </a:moveTo>
                  <a:lnTo>
                    <a:pt x="14769185" y="9525000"/>
                  </a:lnTo>
                  <a:lnTo>
                    <a:pt x="14781276" y="9652000"/>
                  </a:lnTo>
                  <a:lnTo>
                    <a:pt x="14784311" y="9652000"/>
                  </a:lnTo>
                  <a:lnTo>
                    <a:pt x="14784311" y="9525000"/>
                  </a:lnTo>
                  <a:close/>
                </a:path>
                <a:path w="18021300" h="15113000">
                  <a:moveTo>
                    <a:pt x="14869007" y="9525000"/>
                  </a:moveTo>
                  <a:lnTo>
                    <a:pt x="14862962" y="9525000"/>
                  </a:lnTo>
                  <a:lnTo>
                    <a:pt x="14829688" y="9652000"/>
                  </a:lnTo>
                  <a:lnTo>
                    <a:pt x="14838768" y="9652000"/>
                  </a:lnTo>
                  <a:lnTo>
                    <a:pt x="14869007" y="9525000"/>
                  </a:lnTo>
                  <a:close/>
                </a:path>
                <a:path w="18021300" h="15113000">
                  <a:moveTo>
                    <a:pt x="14920442" y="9525000"/>
                  </a:moveTo>
                  <a:lnTo>
                    <a:pt x="14869007" y="9525000"/>
                  </a:lnTo>
                  <a:lnTo>
                    <a:pt x="14905316" y="9652000"/>
                  </a:lnTo>
                  <a:lnTo>
                    <a:pt x="14927243" y="9652000"/>
                  </a:lnTo>
                  <a:lnTo>
                    <a:pt x="14920442" y="9525000"/>
                  </a:lnTo>
                  <a:close/>
                </a:path>
                <a:path w="18021300" h="15113000">
                  <a:moveTo>
                    <a:pt x="15365145" y="9525000"/>
                  </a:moveTo>
                  <a:lnTo>
                    <a:pt x="15359100" y="9525000"/>
                  </a:lnTo>
                  <a:lnTo>
                    <a:pt x="15316746" y="9652000"/>
                  </a:lnTo>
                  <a:lnTo>
                    <a:pt x="15425661" y="9652000"/>
                  </a:lnTo>
                  <a:lnTo>
                    <a:pt x="15365145" y="9525000"/>
                  </a:lnTo>
                  <a:close/>
                </a:path>
                <a:path w="18021300" h="15113000">
                  <a:moveTo>
                    <a:pt x="15449854" y="9525000"/>
                  </a:moveTo>
                  <a:lnTo>
                    <a:pt x="15416580" y="9525000"/>
                  </a:lnTo>
                  <a:lnTo>
                    <a:pt x="15428683" y="9652000"/>
                  </a:lnTo>
                  <a:lnTo>
                    <a:pt x="15477083" y="9652000"/>
                  </a:lnTo>
                  <a:lnTo>
                    <a:pt x="15463686" y="9539517"/>
                  </a:lnTo>
                  <a:lnTo>
                    <a:pt x="15449854" y="9525000"/>
                  </a:lnTo>
                  <a:close/>
                </a:path>
                <a:path w="18021300" h="15113000">
                  <a:moveTo>
                    <a:pt x="15480112" y="9556756"/>
                  </a:moveTo>
                  <a:lnTo>
                    <a:pt x="15525496" y="9652000"/>
                  </a:lnTo>
                  <a:lnTo>
                    <a:pt x="15570860" y="9652000"/>
                  </a:lnTo>
                  <a:lnTo>
                    <a:pt x="15480112" y="9556756"/>
                  </a:lnTo>
                  <a:close/>
                </a:path>
                <a:path w="18021300" h="15113000">
                  <a:moveTo>
                    <a:pt x="16048863" y="9525000"/>
                  </a:moveTo>
                  <a:lnTo>
                    <a:pt x="16042805" y="9525000"/>
                  </a:lnTo>
                  <a:lnTo>
                    <a:pt x="16030702" y="9652000"/>
                  </a:lnTo>
                  <a:lnTo>
                    <a:pt x="16139604" y="9652000"/>
                  </a:lnTo>
                  <a:lnTo>
                    <a:pt x="16048863" y="9525000"/>
                  </a:lnTo>
                  <a:close/>
                </a:path>
                <a:path w="18021300" h="15113000">
                  <a:moveTo>
                    <a:pt x="16100285" y="9525000"/>
                  </a:moveTo>
                  <a:lnTo>
                    <a:pt x="16082137" y="9525000"/>
                  </a:lnTo>
                  <a:lnTo>
                    <a:pt x="16139604" y="9652000"/>
                  </a:lnTo>
                  <a:lnTo>
                    <a:pt x="16160788" y="9652000"/>
                  </a:lnTo>
                  <a:lnTo>
                    <a:pt x="16100285" y="9525000"/>
                  </a:lnTo>
                  <a:close/>
                </a:path>
                <a:path w="18021300" h="15113000">
                  <a:moveTo>
                    <a:pt x="16244354" y="9525000"/>
                  </a:moveTo>
                  <a:lnTo>
                    <a:pt x="16224316" y="9525000"/>
                  </a:lnTo>
                  <a:lnTo>
                    <a:pt x="16221579" y="9652000"/>
                  </a:lnTo>
                  <a:lnTo>
                    <a:pt x="16238825" y="9652000"/>
                  </a:lnTo>
                  <a:lnTo>
                    <a:pt x="16244354" y="9525000"/>
                  </a:lnTo>
                  <a:close/>
                </a:path>
                <a:path w="18021300" h="15113000">
                  <a:moveTo>
                    <a:pt x="16641800" y="9525000"/>
                  </a:moveTo>
                  <a:lnTo>
                    <a:pt x="16603700" y="9525000"/>
                  </a:lnTo>
                  <a:lnTo>
                    <a:pt x="16592638" y="9652000"/>
                  </a:lnTo>
                  <a:lnTo>
                    <a:pt x="16622894" y="9652000"/>
                  </a:lnTo>
                  <a:lnTo>
                    <a:pt x="16641800" y="9525000"/>
                  </a:lnTo>
                  <a:close/>
                </a:path>
                <a:path w="18021300" h="15113000">
                  <a:moveTo>
                    <a:pt x="16766590" y="9525000"/>
                  </a:moveTo>
                  <a:lnTo>
                    <a:pt x="16731756" y="9525000"/>
                  </a:lnTo>
                  <a:lnTo>
                    <a:pt x="16742770" y="9652000"/>
                  </a:lnTo>
                  <a:lnTo>
                    <a:pt x="16777368" y="9652000"/>
                  </a:lnTo>
                  <a:lnTo>
                    <a:pt x="16766590" y="9525000"/>
                  </a:lnTo>
                  <a:close/>
                </a:path>
                <a:path w="18021300" h="15113000">
                  <a:moveTo>
                    <a:pt x="16835412" y="9525000"/>
                  </a:moveTo>
                  <a:lnTo>
                    <a:pt x="16811205" y="9525000"/>
                  </a:lnTo>
                  <a:lnTo>
                    <a:pt x="16814228" y="9652000"/>
                  </a:lnTo>
                  <a:lnTo>
                    <a:pt x="16846850" y="9652000"/>
                  </a:lnTo>
                  <a:lnTo>
                    <a:pt x="16835412" y="9525000"/>
                  </a:lnTo>
                  <a:close/>
                </a:path>
                <a:path w="18021300" h="15113000">
                  <a:moveTo>
                    <a:pt x="16918039" y="9525000"/>
                  </a:moveTo>
                  <a:lnTo>
                    <a:pt x="16886834" y="9525000"/>
                  </a:lnTo>
                  <a:lnTo>
                    <a:pt x="16871995" y="9652000"/>
                  </a:lnTo>
                  <a:lnTo>
                    <a:pt x="16898937" y="9652000"/>
                  </a:lnTo>
                  <a:lnTo>
                    <a:pt x="16918039" y="9525000"/>
                  </a:lnTo>
                  <a:close/>
                </a:path>
                <a:path w="18021300" h="15113000">
                  <a:moveTo>
                    <a:pt x="17286173" y="9525000"/>
                  </a:moveTo>
                  <a:lnTo>
                    <a:pt x="17283150" y="9525000"/>
                  </a:lnTo>
                  <a:lnTo>
                    <a:pt x="17237773" y="9652000"/>
                  </a:lnTo>
                  <a:lnTo>
                    <a:pt x="17298276" y="9652000"/>
                  </a:lnTo>
                  <a:lnTo>
                    <a:pt x="17286173" y="9525000"/>
                  </a:lnTo>
                  <a:close/>
                </a:path>
                <a:path w="18021300" h="15113000">
                  <a:moveTo>
                    <a:pt x="17424577" y="9525000"/>
                  </a:moveTo>
                  <a:lnTo>
                    <a:pt x="17380713" y="9525000"/>
                  </a:lnTo>
                  <a:lnTo>
                    <a:pt x="17375512" y="9652000"/>
                  </a:lnTo>
                  <a:lnTo>
                    <a:pt x="17422307" y="9652000"/>
                  </a:lnTo>
                  <a:lnTo>
                    <a:pt x="17424577" y="9525000"/>
                  </a:lnTo>
                  <a:close/>
                </a:path>
                <a:path w="18021300" h="15113000">
                  <a:moveTo>
                    <a:pt x="17540297" y="9525000"/>
                  </a:moveTo>
                  <a:lnTo>
                    <a:pt x="17461636" y="9525000"/>
                  </a:lnTo>
                  <a:lnTo>
                    <a:pt x="17488877" y="9652000"/>
                  </a:lnTo>
                  <a:lnTo>
                    <a:pt x="17524798" y="9652000"/>
                  </a:lnTo>
                  <a:lnTo>
                    <a:pt x="17540297" y="9525000"/>
                  </a:lnTo>
                  <a:close/>
                </a:path>
                <a:path w="18021300" h="15113000">
                  <a:moveTo>
                    <a:pt x="18015254" y="9525000"/>
                  </a:moveTo>
                  <a:lnTo>
                    <a:pt x="17989540" y="9525000"/>
                  </a:lnTo>
                  <a:lnTo>
                    <a:pt x="17984150" y="9652000"/>
                  </a:lnTo>
                  <a:lnTo>
                    <a:pt x="18010147" y="9652000"/>
                  </a:lnTo>
                  <a:lnTo>
                    <a:pt x="18015254" y="9525000"/>
                  </a:lnTo>
                  <a:close/>
                </a:path>
                <a:path w="18021300" h="15113000">
                  <a:moveTo>
                    <a:pt x="11731472" y="9525000"/>
                  </a:moveTo>
                  <a:lnTo>
                    <a:pt x="11616893" y="9525000"/>
                  </a:lnTo>
                  <a:lnTo>
                    <a:pt x="11723166" y="9645573"/>
                  </a:lnTo>
                  <a:lnTo>
                    <a:pt x="11731472" y="9525000"/>
                  </a:lnTo>
                  <a:close/>
                </a:path>
                <a:path w="18021300" h="15113000">
                  <a:moveTo>
                    <a:pt x="7756702" y="9525000"/>
                  </a:moveTo>
                  <a:lnTo>
                    <a:pt x="7744599" y="9525000"/>
                  </a:lnTo>
                  <a:lnTo>
                    <a:pt x="7702885" y="9622280"/>
                  </a:lnTo>
                  <a:lnTo>
                    <a:pt x="7710353" y="9633090"/>
                  </a:lnTo>
                  <a:lnTo>
                    <a:pt x="7756702" y="9525000"/>
                  </a:lnTo>
                  <a:close/>
                </a:path>
                <a:path w="18021300" h="15113000">
                  <a:moveTo>
                    <a:pt x="1787918" y="9525000"/>
                  </a:moveTo>
                  <a:lnTo>
                    <a:pt x="1763065" y="9590214"/>
                  </a:lnTo>
                  <a:lnTo>
                    <a:pt x="1809557" y="9553389"/>
                  </a:lnTo>
                  <a:lnTo>
                    <a:pt x="1787918" y="9525000"/>
                  </a:lnTo>
                  <a:close/>
                </a:path>
                <a:path w="18021300" h="15113000">
                  <a:moveTo>
                    <a:pt x="5115671" y="9525000"/>
                  </a:moveTo>
                  <a:lnTo>
                    <a:pt x="5067261" y="9525000"/>
                  </a:lnTo>
                  <a:lnTo>
                    <a:pt x="5122789" y="9584771"/>
                  </a:lnTo>
                  <a:lnTo>
                    <a:pt x="5115671" y="9525000"/>
                  </a:lnTo>
                  <a:close/>
                </a:path>
                <a:path w="18021300" h="15113000">
                  <a:moveTo>
                    <a:pt x="7653832" y="9525000"/>
                  </a:moveTo>
                  <a:lnTo>
                    <a:pt x="7635684" y="9525000"/>
                  </a:lnTo>
                  <a:lnTo>
                    <a:pt x="7666647" y="9569821"/>
                  </a:lnTo>
                  <a:lnTo>
                    <a:pt x="7653832" y="9525000"/>
                  </a:lnTo>
                  <a:close/>
                </a:path>
                <a:path w="18021300" h="15113000">
                  <a:moveTo>
                    <a:pt x="15464980" y="9525000"/>
                  </a:moveTo>
                  <a:lnTo>
                    <a:pt x="15461957" y="9525000"/>
                  </a:lnTo>
                  <a:lnTo>
                    <a:pt x="15463686" y="9539517"/>
                  </a:lnTo>
                  <a:lnTo>
                    <a:pt x="15480112" y="9556756"/>
                  </a:lnTo>
                  <a:lnTo>
                    <a:pt x="15464980" y="9525000"/>
                  </a:lnTo>
                  <a:close/>
                </a:path>
                <a:path w="18021300" h="15113000">
                  <a:moveTo>
                    <a:pt x="12185624" y="9525000"/>
                  </a:moveTo>
                  <a:lnTo>
                    <a:pt x="12167489" y="9525000"/>
                  </a:lnTo>
                  <a:lnTo>
                    <a:pt x="12193021" y="9553209"/>
                  </a:lnTo>
                  <a:lnTo>
                    <a:pt x="12185624" y="9525000"/>
                  </a:lnTo>
                  <a:close/>
                </a:path>
                <a:path w="18021300" h="15113000">
                  <a:moveTo>
                    <a:pt x="1845398" y="9525000"/>
                  </a:moveTo>
                  <a:lnTo>
                    <a:pt x="1836318" y="9525000"/>
                  </a:lnTo>
                  <a:lnTo>
                    <a:pt x="1839669" y="9529538"/>
                  </a:lnTo>
                  <a:lnTo>
                    <a:pt x="1845398" y="9525000"/>
                  </a:lnTo>
                  <a:close/>
                </a:path>
                <a:path w="18021300" h="15113000">
                  <a:moveTo>
                    <a:pt x="904544" y="9398000"/>
                  </a:moveTo>
                  <a:lnTo>
                    <a:pt x="756310" y="9398000"/>
                  </a:lnTo>
                  <a:lnTo>
                    <a:pt x="862202" y="9525000"/>
                  </a:lnTo>
                  <a:lnTo>
                    <a:pt x="868248" y="9525000"/>
                  </a:lnTo>
                  <a:lnTo>
                    <a:pt x="904544" y="9398000"/>
                  </a:lnTo>
                  <a:close/>
                </a:path>
                <a:path w="18021300" h="15113000">
                  <a:moveTo>
                    <a:pt x="1370431" y="9398000"/>
                  </a:moveTo>
                  <a:lnTo>
                    <a:pt x="1323164" y="9398000"/>
                  </a:lnTo>
                  <a:lnTo>
                    <a:pt x="1306906" y="9525000"/>
                  </a:lnTo>
                  <a:lnTo>
                    <a:pt x="1378420" y="9525000"/>
                  </a:lnTo>
                  <a:lnTo>
                    <a:pt x="1370431" y="9398000"/>
                  </a:lnTo>
                  <a:close/>
                </a:path>
                <a:path w="18021300" h="15113000">
                  <a:moveTo>
                    <a:pt x="1440014" y="9398000"/>
                  </a:moveTo>
                  <a:lnTo>
                    <a:pt x="1398365" y="9398000"/>
                  </a:lnTo>
                  <a:lnTo>
                    <a:pt x="1415808" y="9525000"/>
                  </a:lnTo>
                  <a:lnTo>
                    <a:pt x="1452118" y="9525000"/>
                  </a:lnTo>
                  <a:lnTo>
                    <a:pt x="1440014" y="9398000"/>
                  </a:lnTo>
                  <a:close/>
                </a:path>
                <a:path w="18021300" h="15113000">
                  <a:moveTo>
                    <a:pt x="1534318" y="9398000"/>
                  </a:moveTo>
                  <a:lnTo>
                    <a:pt x="1513564" y="9398000"/>
                  </a:lnTo>
                  <a:lnTo>
                    <a:pt x="1500517" y="9525000"/>
                  </a:lnTo>
                  <a:lnTo>
                    <a:pt x="1512620" y="9525000"/>
                  </a:lnTo>
                  <a:lnTo>
                    <a:pt x="1534318" y="9398000"/>
                  </a:lnTo>
                  <a:close/>
                </a:path>
                <a:path w="18021300" h="15113000">
                  <a:moveTo>
                    <a:pt x="1996655" y="9398000"/>
                  </a:moveTo>
                  <a:lnTo>
                    <a:pt x="1963381" y="9398000"/>
                  </a:lnTo>
                  <a:lnTo>
                    <a:pt x="1975485" y="9525000"/>
                  </a:lnTo>
                  <a:lnTo>
                    <a:pt x="2109152" y="9525000"/>
                  </a:lnTo>
                  <a:lnTo>
                    <a:pt x="2108600" y="9515490"/>
                  </a:lnTo>
                  <a:lnTo>
                    <a:pt x="1996655" y="9398000"/>
                  </a:lnTo>
                  <a:close/>
                </a:path>
                <a:path w="18021300" h="15113000">
                  <a:moveTo>
                    <a:pt x="2108600" y="9515490"/>
                  </a:moveTo>
                  <a:lnTo>
                    <a:pt x="2109152" y="9525000"/>
                  </a:lnTo>
                  <a:lnTo>
                    <a:pt x="2117661" y="9525000"/>
                  </a:lnTo>
                  <a:lnTo>
                    <a:pt x="2108600" y="9515490"/>
                  </a:lnTo>
                  <a:close/>
                </a:path>
                <a:path w="18021300" h="15113000">
                  <a:moveTo>
                    <a:pt x="2188709" y="9398000"/>
                  </a:moveTo>
                  <a:lnTo>
                    <a:pt x="2101780" y="9398000"/>
                  </a:lnTo>
                  <a:lnTo>
                    <a:pt x="2108600" y="9515490"/>
                  </a:lnTo>
                  <a:lnTo>
                    <a:pt x="2117661" y="9525000"/>
                  </a:lnTo>
                  <a:lnTo>
                    <a:pt x="2167204" y="9525000"/>
                  </a:lnTo>
                  <a:lnTo>
                    <a:pt x="2188709" y="9398000"/>
                  </a:lnTo>
                  <a:close/>
                </a:path>
                <a:path w="18021300" h="15113000">
                  <a:moveTo>
                    <a:pt x="2653131" y="9398000"/>
                  </a:moveTo>
                  <a:lnTo>
                    <a:pt x="2617158" y="9398000"/>
                  </a:lnTo>
                  <a:lnTo>
                    <a:pt x="2611912" y="9525000"/>
                  </a:lnTo>
                  <a:lnTo>
                    <a:pt x="2639187" y="9525000"/>
                  </a:lnTo>
                  <a:lnTo>
                    <a:pt x="2653131" y="9398000"/>
                  </a:lnTo>
                  <a:close/>
                </a:path>
                <a:path w="18021300" h="15113000">
                  <a:moveTo>
                    <a:pt x="2727248" y="9398000"/>
                  </a:moveTo>
                  <a:lnTo>
                    <a:pt x="2706449" y="9398000"/>
                  </a:lnTo>
                  <a:lnTo>
                    <a:pt x="2707584" y="9525000"/>
                  </a:lnTo>
                  <a:lnTo>
                    <a:pt x="2716566" y="9525000"/>
                  </a:lnTo>
                  <a:lnTo>
                    <a:pt x="2727248" y="9398000"/>
                  </a:lnTo>
                  <a:close/>
                </a:path>
                <a:path w="18021300" h="15113000">
                  <a:moveTo>
                    <a:pt x="3210912" y="9398000"/>
                  </a:moveTo>
                  <a:lnTo>
                    <a:pt x="3173476" y="9398000"/>
                  </a:lnTo>
                  <a:lnTo>
                    <a:pt x="3150501" y="9525000"/>
                  </a:lnTo>
                  <a:lnTo>
                    <a:pt x="3199898" y="9525000"/>
                  </a:lnTo>
                  <a:lnTo>
                    <a:pt x="3210912" y="9398000"/>
                  </a:lnTo>
                  <a:close/>
                </a:path>
                <a:path w="18021300" h="15113000">
                  <a:moveTo>
                    <a:pt x="3288436" y="9398000"/>
                  </a:moveTo>
                  <a:lnTo>
                    <a:pt x="3258175" y="9398000"/>
                  </a:lnTo>
                  <a:lnTo>
                    <a:pt x="3267252" y="9525000"/>
                  </a:lnTo>
                  <a:lnTo>
                    <a:pt x="3301480" y="9525000"/>
                  </a:lnTo>
                  <a:lnTo>
                    <a:pt x="3288436" y="9398000"/>
                  </a:lnTo>
                  <a:close/>
                </a:path>
                <a:path w="18021300" h="15113000">
                  <a:moveTo>
                    <a:pt x="3356405" y="9398000"/>
                  </a:moveTo>
                  <a:lnTo>
                    <a:pt x="3328612" y="9398000"/>
                  </a:lnTo>
                  <a:lnTo>
                    <a:pt x="3348939" y="9525000"/>
                  </a:lnTo>
                  <a:lnTo>
                    <a:pt x="3370110" y="9525000"/>
                  </a:lnTo>
                  <a:lnTo>
                    <a:pt x="3356405" y="9398000"/>
                  </a:lnTo>
                  <a:close/>
                </a:path>
                <a:path w="18021300" h="15113000">
                  <a:moveTo>
                    <a:pt x="3449106" y="9405250"/>
                  </a:moveTo>
                  <a:lnTo>
                    <a:pt x="3448437" y="9525000"/>
                  </a:lnTo>
                  <a:lnTo>
                    <a:pt x="3466118" y="9525000"/>
                  </a:lnTo>
                  <a:lnTo>
                    <a:pt x="3468764" y="9427553"/>
                  </a:lnTo>
                  <a:lnTo>
                    <a:pt x="3449106" y="9405250"/>
                  </a:lnTo>
                  <a:close/>
                </a:path>
                <a:path w="18021300" h="15113000">
                  <a:moveTo>
                    <a:pt x="3572802" y="9398000"/>
                  </a:moveTo>
                  <a:lnTo>
                    <a:pt x="3469566" y="9398000"/>
                  </a:lnTo>
                  <a:lnTo>
                    <a:pt x="3468764" y="9427553"/>
                  </a:lnTo>
                  <a:lnTo>
                    <a:pt x="3554653" y="9525000"/>
                  </a:lnTo>
                  <a:lnTo>
                    <a:pt x="3560699" y="9525000"/>
                  </a:lnTo>
                  <a:lnTo>
                    <a:pt x="3572802" y="9398000"/>
                  </a:lnTo>
                  <a:close/>
                </a:path>
                <a:path w="18021300" h="15113000">
                  <a:moveTo>
                    <a:pt x="3918235" y="9478829"/>
                  </a:moveTo>
                  <a:lnTo>
                    <a:pt x="3935831" y="9525000"/>
                  </a:lnTo>
                  <a:lnTo>
                    <a:pt x="3941876" y="9525000"/>
                  </a:lnTo>
                  <a:lnTo>
                    <a:pt x="3940322" y="9503231"/>
                  </a:lnTo>
                  <a:lnTo>
                    <a:pt x="3918235" y="9478829"/>
                  </a:lnTo>
                  <a:close/>
                </a:path>
                <a:path w="18021300" h="15113000">
                  <a:moveTo>
                    <a:pt x="4087417" y="9275538"/>
                  </a:moveTo>
                  <a:lnTo>
                    <a:pt x="3932809" y="9398000"/>
                  </a:lnTo>
                  <a:lnTo>
                    <a:pt x="3940322" y="9503231"/>
                  </a:lnTo>
                  <a:lnTo>
                    <a:pt x="3960025" y="9525000"/>
                  </a:lnTo>
                  <a:lnTo>
                    <a:pt x="4102214" y="9525000"/>
                  </a:lnTo>
                  <a:lnTo>
                    <a:pt x="3993311" y="9398000"/>
                  </a:lnTo>
                  <a:lnTo>
                    <a:pt x="4177842" y="9398000"/>
                  </a:lnTo>
                  <a:lnTo>
                    <a:pt x="4087417" y="9275538"/>
                  </a:lnTo>
                  <a:close/>
                </a:path>
                <a:path w="18021300" h="15113000">
                  <a:moveTo>
                    <a:pt x="4586725" y="9398000"/>
                  </a:moveTo>
                  <a:lnTo>
                    <a:pt x="4562055" y="9398000"/>
                  </a:lnTo>
                  <a:lnTo>
                    <a:pt x="4549289" y="9525000"/>
                  </a:lnTo>
                  <a:lnTo>
                    <a:pt x="4574146" y="9525000"/>
                  </a:lnTo>
                  <a:lnTo>
                    <a:pt x="4586725" y="9398000"/>
                  </a:lnTo>
                  <a:close/>
                </a:path>
                <a:path w="18021300" h="15113000">
                  <a:moveTo>
                    <a:pt x="4646192" y="9398000"/>
                  </a:moveTo>
                  <a:lnTo>
                    <a:pt x="4616500" y="9398000"/>
                  </a:lnTo>
                  <a:lnTo>
                    <a:pt x="4623455" y="9525000"/>
                  </a:lnTo>
                  <a:lnTo>
                    <a:pt x="4649028" y="9525000"/>
                  </a:lnTo>
                  <a:lnTo>
                    <a:pt x="4646192" y="9398000"/>
                  </a:lnTo>
                  <a:close/>
                </a:path>
                <a:path w="18021300" h="15113000">
                  <a:moveTo>
                    <a:pt x="4710290" y="9398000"/>
                  </a:moveTo>
                  <a:lnTo>
                    <a:pt x="4678622" y="9398000"/>
                  </a:lnTo>
                  <a:lnTo>
                    <a:pt x="4680038" y="9525000"/>
                  </a:lnTo>
                  <a:lnTo>
                    <a:pt x="4728438" y="9525000"/>
                  </a:lnTo>
                  <a:lnTo>
                    <a:pt x="4710290" y="9398000"/>
                  </a:lnTo>
                  <a:close/>
                </a:path>
                <a:path w="18021300" h="15113000">
                  <a:moveTo>
                    <a:pt x="4781002" y="9398000"/>
                  </a:moveTo>
                  <a:lnTo>
                    <a:pt x="4753634" y="9398000"/>
                  </a:lnTo>
                  <a:lnTo>
                    <a:pt x="4747725" y="9525000"/>
                  </a:lnTo>
                  <a:lnTo>
                    <a:pt x="4774526" y="9525000"/>
                  </a:lnTo>
                  <a:lnTo>
                    <a:pt x="4781002" y="9398000"/>
                  </a:lnTo>
                  <a:close/>
                </a:path>
                <a:path w="18021300" h="15113000">
                  <a:moveTo>
                    <a:pt x="5188280" y="9398000"/>
                  </a:moveTo>
                  <a:lnTo>
                    <a:pt x="5148948" y="9398000"/>
                  </a:lnTo>
                  <a:lnTo>
                    <a:pt x="5148948" y="9525000"/>
                  </a:lnTo>
                  <a:lnTo>
                    <a:pt x="5291137" y="9525000"/>
                  </a:lnTo>
                  <a:lnTo>
                    <a:pt x="5188280" y="9398000"/>
                  </a:lnTo>
                  <a:close/>
                </a:path>
                <a:path w="18021300" h="15113000">
                  <a:moveTo>
                    <a:pt x="5375833" y="9398000"/>
                  </a:moveTo>
                  <a:lnTo>
                    <a:pt x="5327434" y="9398000"/>
                  </a:lnTo>
                  <a:lnTo>
                    <a:pt x="5336514" y="9525000"/>
                  </a:lnTo>
                  <a:lnTo>
                    <a:pt x="5384914" y="9525000"/>
                  </a:lnTo>
                  <a:lnTo>
                    <a:pt x="5375833" y="9398000"/>
                  </a:lnTo>
                  <a:close/>
                </a:path>
                <a:path w="18021300" h="15113000">
                  <a:moveTo>
                    <a:pt x="6543586" y="9398000"/>
                  </a:moveTo>
                  <a:lnTo>
                    <a:pt x="6503492" y="9398000"/>
                  </a:lnTo>
                  <a:lnTo>
                    <a:pt x="6493848" y="9525000"/>
                  </a:lnTo>
                  <a:lnTo>
                    <a:pt x="6546608" y="9525000"/>
                  </a:lnTo>
                  <a:lnTo>
                    <a:pt x="6543586" y="9398000"/>
                  </a:lnTo>
                  <a:close/>
                </a:path>
                <a:path w="18021300" h="15113000">
                  <a:moveTo>
                    <a:pt x="6702024" y="9398000"/>
                  </a:moveTo>
                  <a:lnTo>
                    <a:pt x="6674796" y="9398000"/>
                  </a:lnTo>
                  <a:lnTo>
                    <a:pt x="6668508" y="9525000"/>
                  </a:lnTo>
                  <a:lnTo>
                    <a:pt x="6693564" y="9525000"/>
                  </a:lnTo>
                  <a:lnTo>
                    <a:pt x="6702024" y="9398000"/>
                  </a:lnTo>
                  <a:close/>
                </a:path>
                <a:path w="18021300" h="15113000">
                  <a:moveTo>
                    <a:pt x="7290803" y="9398000"/>
                  </a:moveTo>
                  <a:lnTo>
                    <a:pt x="7160729" y="9398000"/>
                  </a:lnTo>
                  <a:lnTo>
                    <a:pt x="7157019" y="9409980"/>
                  </a:lnTo>
                  <a:lnTo>
                    <a:pt x="7266609" y="9525000"/>
                  </a:lnTo>
                  <a:lnTo>
                    <a:pt x="7305941" y="9525000"/>
                  </a:lnTo>
                  <a:lnTo>
                    <a:pt x="7290803" y="9398000"/>
                  </a:lnTo>
                  <a:close/>
                </a:path>
                <a:path w="18021300" h="15113000">
                  <a:moveTo>
                    <a:pt x="7847457" y="9398000"/>
                  </a:moveTo>
                  <a:lnTo>
                    <a:pt x="7832331" y="9398000"/>
                  </a:lnTo>
                  <a:lnTo>
                    <a:pt x="7889811" y="9525000"/>
                  </a:lnTo>
                  <a:lnTo>
                    <a:pt x="7907959" y="9525000"/>
                  </a:lnTo>
                  <a:lnTo>
                    <a:pt x="7847457" y="9398000"/>
                  </a:lnTo>
                  <a:close/>
                </a:path>
                <a:path w="18021300" h="15113000">
                  <a:moveTo>
                    <a:pt x="8019897" y="9398000"/>
                  </a:moveTo>
                  <a:lnTo>
                    <a:pt x="7932153" y="9398000"/>
                  </a:lnTo>
                  <a:lnTo>
                    <a:pt x="7952249" y="9525000"/>
                  </a:lnTo>
                  <a:lnTo>
                    <a:pt x="7994700" y="9525000"/>
                  </a:lnTo>
                  <a:lnTo>
                    <a:pt x="8019897" y="9398000"/>
                  </a:lnTo>
                  <a:close/>
                </a:path>
                <a:path w="18021300" h="15113000">
                  <a:moveTo>
                    <a:pt x="8461578" y="9398000"/>
                  </a:moveTo>
                  <a:lnTo>
                    <a:pt x="8420635" y="9398000"/>
                  </a:lnTo>
                  <a:lnTo>
                    <a:pt x="8428291" y="9525000"/>
                  </a:lnTo>
                  <a:lnTo>
                    <a:pt x="8471222" y="9525000"/>
                  </a:lnTo>
                  <a:lnTo>
                    <a:pt x="8461578" y="9398000"/>
                  </a:lnTo>
                  <a:close/>
                </a:path>
                <a:path w="18021300" h="15113000">
                  <a:moveTo>
                    <a:pt x="8626120" y="9398000"/>
                  </a:moveTo>
                  <a:lnTo>
                    <a:pt x="8605131" y="9398000"/>
                  </a:lnTo>
                  <a:lnTo>
                    <a:pt x="8607918" y="9525000"/>
                  </a:lnTo>
                  <a:lnTo>
                    <a:pt x="8627587" y="9525000"/>
                  </a:lnTo>
                  <a:lnTo>
                    <a:pt x="8626120" y="9398000"/>
                  </a:lnTo>
                  <a:close/>
                </a:path>
                <a:path w="18021300" h="15113000">
                  <a:moveTo>
                    <a:pt x="9084767" y="9398000"/>
                  </a:moveTo>
                  <a:lnTo>
                    <a:pt x="9027620" y="9398000"/>
                  </a:lnTo>
                  <a:lnTo>
                    <a:pt x="9014812" y="9525000"/>
                  </a:lnTo>
                  <a:lnTo>
                    <a:pt x="9075597" y="9525000"/>
                  </a:lnTo>
                  <a:lnTo>
                    <a:pt x="9084767" y="9398000"/>
                  </a:lnTo>
                  <a:close/>
                </a:path>
                <a:path w="18021300" h="15113000">
                  <a:moveTo>
                    <a:pt x="9127121" y="9398000"/>
                  </a:moveTo>
                  <a:lnTo>
                    <a:pt x="9090825" y="9398000"/>
                  </a:lnTo>
                  <a:lnTo>
                    <a:pt x="9096870" y="9525000"/>
                  </a:lnTo>
                  <a:lnTo>
                    <a:pt x="9178556" y="9525000"/>
                  </a:lnTo>
                  <a:lnTo>
                    <a:pt x="9152680" y="9426235"/>
                  </a:lnTo>
                  <a:lnTo>
                    <a:pt x="9127121" y="9398000"/>
                  </a:lnTo>
                  <a:close/>
                </a:path>
                <a:path w="18021300" h="15113000">
                  <a:moveTo>
                    <a:pt x="9242082" y="9398000"/>
                  </a:moveTo>
                  <a:lnTo>
                    <a:pt x="9145282" y="9398000"/>
                  </a:lnTo>
                  <a:lnTo>
                    <a:pt x="9152680" y="9426235"/>
                  </a:lnTo>
                  <a:lnTo>
                    <a:pt x="9242082" y="9525000"/>
                  </a:lnTo>
                  <a:lnTo>
                    <a:pt x="9290494" y="9525000"/>
                  </a:lnTo>
                  <a:lnTo>
                    <a:pt x="9242082" y="9398000"/>
                  </a:lnTo>
                  <a:close/>
                </a:path>
                <a:path w="18021300" h="15113000">
                  <a:moveTo>
                    <a:pt x="9801749" y="9398000"/>
                  </a:moveTo>
                  <a:lnTo>
                    <a:pt x="9743466" y="9398000"/>
                  </a:lnTo>
                  <a:lnTo>
                    <a:pt x="9732175" y="9525000"/>
                  </a:lnTo>
                  <a:lnTo>
                    <a:pt x="9810826" y="9525000"/>
                  </a:lnTo>
                  <a:lnTo>
                    <a:pt x="9801749" y="9398000"/>
                  </a:lnTo>
                  <a:close/>
                </a:path>
                <a:path w="18021300" h="15113000">
                  <a:moveTo>
                    <a:pt x="9868306" y="9398000"/>
                  </a:moveTo>
                  <a:lnTo>
                    <a:pt x="9830493" y="9398000"/>
                  </a:lnTo>
                  <a:lnTo>
                    <a:pt x="9840703" y="9525000"/>
                  </a:lnTo>
                  <a:lnTo>
                    <a:pt x="9874351" y="9525000"/>
                  </a:lnTo>
                  <a:lnTo>
                    <a:pt x="9868306" y="9398000"/>
                  </a:lnTo>
                  <a:close/>
                </a:path>
                <a:path w="18021300" h="15113000">
                  <a:moveTo>
                    <a:pt x="9959489" y="9398000"/>
                  </a:moveTo>
                  <a:lnTo>
                    <a:pt x="9942614" y="9398000"/>
                  </a:lnTo>
                  <a:lnTo>
                    <a:pt x="9931844" y="9525000"/>
                  </a:lnTo>
                  <a:lnTo>
                    <a:pt x="9943934" y="9525000"/>
                  </a:lnTo>
                  <a:lnTo>
                    <a:pt x="9959489" y="9398000"/>
                  </a:lnTo>
                  <a:close/>
                </a:path>
                <a:path w="18021300" h="15113000">
                  <a:moveTo>
                    <a:pt x="10409955" y="9469783"/>
                  </a:moveTo>
                  <a:lnTo>
                    <a:pt x="10430992" y="9525000"/>
                  </a:lnTo>
                  <a:lnTo>
                    <a:pt x="10438558" y="9500569"/>
                  </a:lnTo>
                  <a:lnTo>
                    <a:pt x="10409955" y="9469783"/>
                  </a:lnTo>
                  <a:close/>
                </a:path>
                <a:path w="18021300" h="15113000">
                  <a:moveTo>
                    <a:pt x="10503598" y="9398000"/>
                  </a:moveTo>
                  <a:lnTo>
                    <a:pt x="10470324" y="9398000"/>
                  </a:lnTo>
                  <a:lnTo>
                    <a:pt x="10438558" y="9500569"/>
                  </a:lnTo>
                  <a:lnTo>
                    <a:pt x="10461256" y="9525000"/>
                  </a:lnTo>
                  <a:lnTo>
                    <a:pt x="10464279" y="9525000"/>
                  </a:lnTo>
                  <a:lnTo>
                    <a:pt x="10503598" y="9398000"/>
                  </a:lnTo>
                  <a:close/>
                </a:path>
                <a:path w="18021300" h="15113000">
                  <a:moveTo>
                    <a:pt x="10575455" y="9398000"/>
                  </a:moveTo>
                  <a:lnTo>
                    <a:pt x="10503598" y="9398000"/>
                  </a:lnTo>
                  <a:lnTo>
                    <a:pt x="10542943" y="9525000"/>
                  </a:lnTo>
                  <a:lnTo>
                    <a:pt x="10574701" y="9525000"/>
                  </a:lnTo>
                  <a:lnTo>
                    <a:pt x="10575455" y="9398000"/>
                  </a:lnTo>
                  <a:close/>
                </a:path>
                <a:path w="18021300" h="15113000">
                  <a:moveTo>
                    <a:pt x="11828653" y="9398000"/>
                  </a:moveTo>
                  <a:lnTo>
                    <a:pt x="11786298" y="9398000"/>
                  </a:lnTo>
                  <a:lnTo>
                    <a:pt x="11777512" y="9525000"/>
                  </a:lnTo>
                  <a:lnTo>
                    <a:pt x="11798401" y="9525000"/>
                  </a:lnTo>
                  <a:lnTo>
                    <a:pt x="11828653" y="9398000"/>
                  </a:lnTo>
                  <a:close/>
                </a:path>
                <a:path w="18021300" h="15113000">
                  <a:moveTo>
                    <a:pt x="11886895" y="9398000"/>
                  </a:moveTo>
                  <a:lnTo>
                    <a:pt x="11828653" y="9398000"/>
                  </a:lnTo>
                  <a:lnTo>
                    <a:pt x="11864949" y="9525000"/>
                  </a:lnTo>
                  <a:lnTo>
                    <a:pt x="11889165" y="9525000"/>
                  </a:lnTo>
                  <a:lnTo>
                    <a:pt x="11886895" y="9398000"/>
                  </a:lnTo>
                  <a:close/>
                </a:path>
                <a:path w="18021300" h="15113000">
                  <a:moveTo>
                    <a:pt x="12333868" y="9461507"/>
                  </a:moveTo>
                  <a:lnTo>
                    <a:pt x="12255220" y="9525000"/>
                  </a:lnTo>
                  <a:lnTo>
                    <a:pt x="12309665" y="9525000"/>
                  </a:lnTo>
                  <a:lnTo>
                    <a:pt x="12333868" y="9461507"/>
                  </a:lnTo>
                  <a:close/>
                </a:path>
                <a:path w="18021300" h="15113000">
                  <a:moveTo>
                    <a:pt x="12406846" y="9402592"/>
                  </a:moveTo>
                  <a:lnTo>
                    <a:pt x="12378416" y="9425544"/>
                  </a:lnTo>
                  <a:lnTo>
                    <a:pt x="12451854" y="9525000"/>
                  </a:lnTo>
                  <a:lnTo>
                    <a:pt x="12497244" y="9525000"/>
                  </a:lnTo>
                  <a:lnTo>
                    <a:pt x="12406846" y="9402592"/>
                  </a:lnTo>
                  <a:close/>
                </a:path>
                <a:path w="18021300" h="15113000">
                  <a:moveTo>
                    <a:pt x="13008495" y="9398000"/>
                  </a:moveTo>
                  <a:lnTo>
                    <a:pt x="12990347" y="9398000"/>
                  </a:lnTo>
                  <a:lnTo>
                    <a:pt x="13023621" y="9525000"/>
                  </a:lnTo>
                  <a:lnTo>
                    <a:pt x="13096227" y="9525000"/>
                  </a:lnTo>
                  <a:lnTo>
                    <a:pt x="13090985" y="9513419"/>
                  </a:lnTo>
                  <a:lnTo>
                    <a:pt x="13008495" y="9398000"/>
                  </a:lnTo>
                  <a:close/>
                </a:path>
                <a:path w="18021300" h="15113000">
                  <a:moveTo>
                    <a:pt x="13090985" y="9513419"/>
                  </a:moveTo>
                  <a:lnTo>
                    <a:pt x="13096227" y="9525000"/>
                  </a:lnTo>
                  <a:lnTo>
                    <a:pt x="13099262" y="9525000"/>
                  </a:lnTo>
                  <a:lnTo>
                    <a:pt x="13090985" y="9513419"/>
                  </a:lnTo>
                  <a:close/>
                </a:path>
                <a:path w="18021300" h="15113000">
                  <a:moveTo>
                    <a:pt x="13053872" y="9398000"/>
                  </a:moveTo>
                  <a:lnTo>
                    <a:pt x="13038747" y="9398000"/>
                  </a:lnTo>
                  <a:lnTo>
                    <a:pt x="13090985" y="9513419"/>
                  </a:lnTo>
                  <a:lnTo>
                    <a:pt x="13099262" y="9525000"/>
                  </a:lnTo>
                  <a:lnTo>
                    <a:pt x="13114375" y="9525000"/>
                  </a:lnTo>
                  <a:lnTo>
                    <a:pt x="13053872" y="9398000"/>
                  </a:lnTo>
                  <a:close/>
                </a:path>
                <a:path w="18021300" h="15113000">
                  <a:moveTo>
                    <a:pt x="13195454" y="9398000"/>
                  </a:moveTo>
                  <a:lnTo>
                    <a:pt x="13175167" y="9398000"/>
                  </a:lnTo>
                  <a:lnTo>
                    <a:pt x="13162788" y="9525000"/>
                  </a:lnTo>
                  <a:lnTo>
                    <a:pt x="13174891" y="9525000"/>
                  </a:lnTo>
                  <a:lnTo>
                    <a:pt x="13195454" y="9398000"/>
                  </a:lnTo>
                  <a:close/>
                </a:path>
                <a:path w="18021300" h="15113000">
                  <a:moveTo>
                    <a:pt x="13580262" y="9398000"/>
                  </a:moveTo>
                  <a:lnTo>
                    <a:pt x="13574217" y="9398000"/>
                  </a:lnTo>
                  <a:lnTo>
                    <a:pt x="13534885" y="9525000"/>
                  </a:lnTo>
                  <a:lnTo>
                    <a:pt x="13686155" y="9525000"/>
                  </a:lnTo>
                  <a:lnTo>
                    <a:pt x="13580262" y="9398000"/>
                  </a:lnTo>
                  <a:close/>
                </a:path>
                <a:path w="18021300" h="15113000">
                  <a:moveTo>
                    <a:pt x="13844214" y="9398000"/>
                  </a:moveTo>
                  <a:lnTo>
                    <a:pt x="13789383" y="9398000"/>
                  </a:lnTo>
                  <a:lnTo>
                    <a:pt x="13802664" y="9525000"/>
                  </a:lnTo>
                  <a:lnTo>
                    <a:pt x="13829939" y="9525000"/>
                  </a:lnTo>
                  <a:lnTo>
                    <a:pt x="13844214" y="9398000"/>
                  </a:lnTo>
                  <a:close/>
                </a:path>
                <a:path w="18021300" h="15113000">
                  <a:moveTo>
                    <a:pt x="14239773" y="9398000"/>
                  </a:moveTo>
                  <a:lnTo>
                    <a:pt x="14236738" y="9398000"/>
                  </a:lnTo>
                  <a:lnTo>
                    <a:pt x="14191361" y="9525000"/>
                  </a:lnTo>
                  <a:lnTo>
                    <a:pt x="14251863" y="9525000"/>
                  </a:lnTo>
                  <a:lnTo>
                    <a:pt x="14239773" y="9398000"/>
                  </a:lnTo>
                  <a:close/>
                </a:path>
                <a:path w="18021300" h="15113000">
                  <a:moveTo>
                    <a:pt x="14378171" y="9398000"/>
                  </a:moveTo>
                  <a:lnTo>
                    <a:pt x="14333924" y="9398000"/>
                  </a:lnTo>
                  <a:lnTo>
                    <a:pt x="14329058" y="9525000"/>
                  </a:lnTo>
                  <a:lnTo>
                    <a:pt x="14375904" y="9525000"/>
                  </a:lnTo>
                  <a:lnTo>
                    <a:pt x="14378171" y="9398000"/>
                  </a:lnTo>
                  <a:close/>
                </a:path>
                <a:path w="18021300" h="15113000">
                  <a:moveTo>
                    <a:pt x="14493886" y="9398000"/>
                  </a:moveTo>
                  <a:lnTo>
                    <a:pt x="14442465" y="9398000"/>
                  </a:lnTo>
                  <a:lnTo>
                    <a:pt x="14439430" y="9525000"/>
                  </a:lnTo>
                  <a:lnTo>
                    <a:pt x="14478385" y="9525000"/>
                  </a:lnTo>
                  <a:lnTo>
                    <a:pt x="14493886" y="9398000"/>
                  </a:lnTo>
                  <a:close/>
                </a:path>
                <a:path w="18021300" h="15113000">
                  <a:moveTo>
                    <a:pt x="14952963" y="9398000"/>
                  </a:moveTo>
                  <a:lnTo>
                    <a:pt x="14937840" y="9398000"/>
                  </a:lnTo>
                  <a:lnTo>
                    <a:pt x="14921580" y="9525000"/>
                  </a:lnTo>
                  <a:lnTo>
                    <a:pt x="14965819" y="9525000"/>
                  </a:lnTo>
                  <a:lnTo>
                    <a:pt x="14952963" y="9398000"/>
                  </a:lnTo>
                  <a:close/>
                </a:path>
                <a:path w="18021300" h="15113000">
                  <a:moveTo>
                    <a:pt x="15018195" y="9398000"/>
                  </a:moveTo>
                  <a:lnTo>
                    <a:pt x="14996781" y="9398000"/>
                  </a:lnTo>
                  <a:lnTo>
                    <a:pt x="15014219" y="9525000"/>
                  </a:lnTo>
                  <a:lnTo>
                    <a:pt x="15032380" y="9525000"/>
                  </a:lnTo>
                  <a:lnTo>
                    <a:pt x="15018195" y="9398000"/>
                  </a:lnTo>
                  <a:close/>
                </a:path>
                <a:path w="18021300" h="15113000">
                  <a:moveTo>
                    <a:pt x="15134097" y="9398000"/>
                  </a:moveTo>
                  <a:lnTo>
                    <a:pt x="15112544" y="9398000"/>
                  </a:lnTo>
                  <a:lnTo>
                    <a:pt x="15111975" y="9525000"/>
                  </a:lnTo>
                  <a:lnTo>
                    <a:pt x="15129704" y="9525000"/>
                  </a:lnTo>
                  <a:lnTo>
                    <a:pt x="15134097" y="9398000"/>
                  </a:lnTo>
                  <a:close/>
                </a:path>
                <a:path w="18021300" h="15113000">
                  <a:moveTo>
                    <a:pt x="15552712" y="9398000"/>
                  </a:moveTo>
                  <a:lnTo>
                    <a:pt x="15510497" y="9398000"/>
                  </a:lnTo>
                  <a:lnTo>
                    <a:pt x="15497125" y="9525000"/>
                  </a:lnTo>
                  <a:lnTo>
                    <a:pt x="15549689" y="9525000"/>
                  </a:lnTo>
                  <a:lnTo>
                    <a:pt x="15552712" y="9398000"/>
                  </a:lnTo>
                  <a:close/>
                </a:path>
                <a:path w="18021300" h="15113000">
                  <a:moveTo>
                    <a:pt x="15622295" y="9398000"/>
                  </a:moveTo>
                  <a:lnTo>
                    <a:pt x="15585998" y="9398000"/>
                  </a:lnTo>
                  <a:lnTo>
                    <a:pt x="15592044" y="9525000"/>
                  </a:lnTo>
                  <a:lnTo>
                    <a:pt x="15685823" y="9525000"/>
                  </a:lnTo>
                  <a:lnTo>
                    <a:pt x="15677816" y="9457764"/>
                  </a:lnTo>
                  <a:lnTo>
                    <a:pt x="15622295" y="9398000"/>
                  </a:lnTo>
                  <a:close/>
                </a:path>
                <a:path w="18021300" h="15113000">
                  <a:moveTo>
                    <a:pt x="15743301" y="9398000"/>
                  </a:moveTo>
                  <a:lnTo>
                    <a:pt x="15670699" y="9398000"/>
                  </a:lnTo>
                  <a:lnTo>
                    <a:pt x="15677816" y="9457764"/>
                  </a:lnTo>
                  <a:lnTo>
                    <a:pt x="15740278" y="9525000"/>
                  </a:lnTo>
                  <a:lnTo>
                    <a:pt x="15788690" y="9525000"/>
                  </a:lnTo>
                  <a:lnTo>
                    <a:pt x="15743301" y="9398000"/>
                  </a:lnTo>
                  <a:close/>
                </a:path>
                <a:path w="18021300" h="15113000">
                  <a:moveTo>
                    <a:pt x="16248519" y="9398000"/>
                  </a:moveTo>
                  <a:lnTo>
                    <a:pt x="16233394" y="9398000"/>
                  </a:lnTo>
                  <a:lnTo>
                    <a:pt x="16212546" y="9525000"/>
                  </a:lnTo>
                  <a:lnTo>
                    <a:pt x="16234574" y="9525000"/>
                  </a:lnTo>
                  <a:lnTo>
                    <a:pt x="16248519" y="9398000"/>
                  </a:lnTo>
                  <a:close/>
                </a:path>
                <a:path w="18021300" h="15113000">
                  <a:moveTo>
                    <a:pt x="16321975" y="9398000"/>
                  </a:moveTo>
                  <a:lnTo>
                    <a:pt x="16293896" y="9398000"/>
                  </a:lnTo>
                  <a:lnTo>
                    <a:pt x="16301838" y="9525000"/>
                  </a:lnTo>
                  <a:lnTo>
                    <a:pt x="16322636" y="9525000"/>
                  </a:lnTo>
                  <a:lnTo>
                    <a:pt x="16321975" y="9398000"/>
                  </a:lnTo>
                  <a:close/>
                </a:path>
                <a:path w="18021300" h="15113000">
                  <a:moveTo>
                    <a:pt x="16805160" y="9398000"/>
                  </a:moveTo>
                  <a:lnTo>
                    <a:pt x="16777931" y="9398000"/>
                  </a:lnTo>
                  <a:lnTo>
                    <a:pt x="16765596" y="9525000"/>
                  </a:lnTo>
                  <a:lnTo>
                    <a:pt x="16799115" y="9525000"/>
                  </a:lnTo>
                  <a:lnTo>
                    <a:pt x="16805160" y="9398000"/>
                  </a:lnTo>
                  <a:close/>
                </a:path>
                <a:path w="18021300" h="15113000">
                  <a:moveTo>
                    <a:pt x="16908018" y="9398000"/>
                  </a:moveTo>
                  <a:lnTo>
                    <a:pt x="16892892" y="9398000"/>
                  </a:lnTo>
                  <a:lnTo>
                    <a:pt x="16889531" y="9525000"/>
                  </a:lnTo>
                  <a:lnTo>
                    <a:pt x="16974566" y="9525000"/>
                  </a:lnTo>
                  <a:lnTo>
                    <a:pt x="16908018" y="9398000"/>
                  </a:lnTo>
                  <a:close/>
                </a:path>
                <a:path w="18021300" h="15113000">
                  <a:moveTo>
                    <a:pt x="17036636" y="9398000"/>
                  </a:moveTo>
                  <a:lnTo>
                    <a:pt x="16995749" y="9398000"/>
                  </a:lnTo>
                  <a:lnTo>
                    <a:pt x="17011585" y="9525000"/>
                  </a:lnTo>
                  <a:lnTo>
                    <a:pt x="17045287" y="9525000"/>
                  </a:lnTo>
                  <a:lnTo>
                    <a:pt x="17036636" y="9398000"/>
                  </a:lnTo>
                  <a:close/>
                </a:path>
                <a:path w="18021300" h="15113000">
                  <a:moveTo>
                    <a:pt x="17491887" y="9398000"/>
                  </a:moveTo>
                  <a:lnTo>
                    <a:pt x="17485829" y="9398000"/>
                  </a:lnTo>
                  <a:lnTo>
                    <a:pt x="17449533" y="9525000"/>
                  </a:lnTo>
                  <a:lnTo>
                    <a:pt x="17540287" y="9525000"/>
                  </a:lnTo>
                  <a:lnTo>
                    <a:pt x="17491887" y="9398000"/>
                  </a:lnTo>
                  <a:close/>
                </a:path>
                <a:path w="18021300" h="15113000">
                  <a:moveTo>
                    <a:pt x="17715763" y="9271000"/>
                  </a:moveTo>
                  <a:lnTo>
                    <a:pt x="17697602" y="9271000"/>
                  </a:lnTo>
                  <a:lnTo>
                    <a:pt x="17537264" y="9398000"/>
                  </a:lnTo>
                  <a:lnTo>
                    <a:pt x="17546345" y="9525000"/>
                  </a:lnTo>
                  <a:lnTo>
                    <a:pt x="17706682" y="9525000"/>
                  </a:lnTo>
                  <a:lnTo>
                    <a:pt x="17597780" y="9398000"/>
                  </a:lnTo>
                  <a:lnTo>
                    <a:pt x="17688521" y="9398000"/>
                  </a:lnTo>
                  <a:lnTo>
                    <a:pt x="17724887" y="9280576"/>
                  </a:lnTo>
                  <a:lnTo>
                    <a:pt x="17715763" y="9271000"/>
                  </a:lnTo>
                  <a:close/>
                </a:path>
                <a:path w="18021300" h="15113000">
                  <a:moveTo>
                    <a:pt x="3887431" y="9398000"/>
                  </a:moveTo>
                  <a:lnTo>
                    <a:pt x="3845077" y="9398000"/>
                  </a:lnTo>
                  <a:lnTo>
                    <a:pt x="3918235" y="9478829"/>
                  </a:lnTo>
                  <a:lnTo>
                    <a:pt x="3887431" y="9398000"/>
                  </a:lnTo>
                  <a:close/>
                </a:path>
                <a:path w="18021300" h="15113000">
                  <a:moveTo>
                    <a:pt x="10382605" y="9398000"/>
                  </a:moveTo>
                  <a:lnTo>
                    <a:pt x="10343261" y="9398000"/>
                  </a:lnTo>
                  <a:lnTo>
                    <a:pt x="10409955" y="9469783"/>
                  </a:lnTo>
                  <a:lnTo>
                    <a:pt x="10382605" y="9398000"/>
                  </a:lnTo>
                  <a:close/>
                </a:path>
                <a:path w="18021300" h="15113000">
                  <a:moveTo>
                    <a:pt x="12358077" y="9398000"/>
                  </a:moveTo>
                  <a:lnTo>
                    <a:pt x="12333868" y="9461507"/>
                  </a:lnTo>
                  <a:lnTo>
                    <a:pt x="12378416" y="9425544"/>
                  </a:lnTo>
                  <a:lnTo>
                    <a:pt x="12358077" y="9398000"/>
                  </a:lnTo>
                  <a:close/>
                </a:path>
                <a:path w="18021300" h="15113000">
                  <a:moveTo>
                    <a:pt x="15670699" y="9398000"/>
                  </a:moveTo>
                  <a:lnTo>
                    <a:pt x="15622295" y="9398000"/>
                  </a:lnTo>
                  <a:lnTo>
                    <a:pt x="15677816" y="9457764"/>
                  </a:lnTo>
                  <a:lnTo>
                    <a:pt x="15670699" y="9398000"/>
                  </a:lnTo>
                  <a:close/>
                </a:path>
                <a:path w="18021300" h="15113000">
                  <a:moveTo>
                    <a:pt x="3469566" y="9398000"/>
                  </a:moveTo>
                  <a:lnTo>
                    <a:pt x="3449146" y="9398000"/>
                  </a:lnTo>
                  <a:lnTo>
                    <a:pt x="3449106" y="9405250"/>
                  </a:lnTo>
                  <a:lnTo>
                    <a:pt x="3468764" y="9427553"/>
                  </a:lnTo>
                  <a:lnTo>
                    <a:pt x="3469566" y="9398000"/>
                  </a:lnTo>
                  <a:close/>
                </a:path>
                <a:path w="18021300" h="15113000">
                  <a:moveTo>
                    <a:pt x="9145282" y="9398000"/>
                  </a:moveTo>
                  <a:lnTo>
                    <a:pt x="9127121" y="9398000"/>
                  </a:lnTo>
                  <a:lnTo>
                    <a:pt x="9152680" y="9426235"/>
                  </a:lnTo>
                  <a:lnTo>
                    <a:pt x="9145282" y="9398000"/>
                  </a:lnTo>
                  <a:close/>
                </a:path>
                <a:path w="18021300" h="15113000">
                  <a:moveTo>
                    <a:pt x="7160729" y="9398000"/>
                  </a:moveTo>
                  <a:lnTo>
                    <a:pt x="7145604" y="9398000"/>
                  </a:lnTo>
                  <a:lnTo>
                    <a:pt x="7157019" y="9409980"/>
                  </a:lnTo>
                  <a:lnTo>
                    <a:pt x="7160729" y="9398000"/>
                  </a:lnTo>
                  <a:close/>
                </a:path>
                <a:path w="18021300" h="15113000">
                  <a:moveTo>
                    <a:pt x="3449146" y="9398000"/>
                  </a:moveTo>
                  <a:lnTo>
                    <a:pt x="3442716" y="9398000"/>
                  </a:lnTo>
                  <a:lnTo>
                    <a:pt x="3449106" y="9405250"/>
                  </a:lnTo>
                  <a:lnTo>
                    <a:pt x="3449146" y="9398000"/>
                  </a:lnTo>
                  <a:close/>
                </a:path>
                <a:path w="18021300" h="15113000">
                  <a:moveTo>
                    <a:pt x="12412535" y="9398000"/>
                  </a:moveTo>
                  <a:lnTo>
                    <a:pt x="12403455" y="9398000"/>
                  </a:lnTo>
                  <a:lnTo>
                    <a:pt x="12406846" y="9402592"/>
                  </a:lnTo>
                  <a:lnTo>
                    <a:pt x="12412535" y="9398000"/>
                  </a:lnTo>
                  <a:close/>
                </a:path>
                <a:path w="18021300" h="15113000">
                  <a:moveTo>
                    <a:pt x="160337" y="9271000"/>
                  </a:moveTo>
                  <a:lnTo>
                    <a:pt x="122242" y="9271000"/>
                  </a:lnTo>
                  <a:lnTo>
                    <a:pt x="111180" y="9398000"/>
                  </a:lnTo>
                  <a:lnTo>
                    <a:pt x="143132" y="9398000"/>
                  </a:lnTo>
                  <a:lnTo>
                    <a:pt x="160337" y="9271000"/>
                  </a:lnTo>
                  <a:close/>
                </a:path>
                <a:path w="18021300" h="15113000">
                  <a:moveTo>
                    <a:pt x="285127" y="9271000"/>
                  </a:moveTo>
                  <a:lnTo>
                    <a:pt x="250298" y="9271000"/>
                  </a:lnTo>
                  <a:lnTo>
                    <a:pt x="261312" y="9398000"/>
                  </a:lnTo>
                  <a:lnTo>
                    <a:pt x="295905" y="9398000"/>
                  </a:lnTo>
                  <a:lnTo>
                    <a:pt x="285127" y="9271000"/>
                  </a:lnTo>
                  <a:close/>
                </a:path>
                <a:path w="18021300" h="15113000">
                  <a:moveTo>
                    <a:pt x="353949" y="9271000"/>
                  </a:moveTo>
                  <a:lnTo>
                    <a:pt x="326732" y="9271000"/>
                  </a:lnTo>
                  <a:lnTo>
                    <a:pt x="329755" y="9398000"/>
                  </a:lnTo>
                  <a:lnTo>
                    <a:pt x="365814" y="9398000"/>
                  </a:lnTo>
                  <a:lnTo>
                    <a:pt x="353949" y="9271000"/>
                  </a:lnTo>
                  <a:close/>
                </a:path>
                <a:path w="18021300" h="15113000">
                  <a:moveTo>
                    <a:pt x="433558" y="9271000"/>
                  </a:moveTo>
                  <a:lnTo>
                    <a:pt x="405384" y="9271000"/>
                  </a:lnTo>
                  <a:lnTo>
                    <a:pt x="391818" y="9398000"/>
                  </a:lnTo>
                  <a:lnTo>
                    <a:pt x="414464" y="9398000"/>
                  </a:lnTo>
                  <a:lnTo>
                    <a:pt x="433558" y="9271000"/>
                  </a:lnTo>
                  <a:close/>
                </a:path>
                <a:path w="18021300" h="15113000">
                  <a:moveTo>
                    <a:pt x="786561" y="9271000"/>
                  </a:moveTo>
                  <a:lnTo>
                    <a:pt x="783539" y="9271000"/>
                  </a:lnTo>
                  <a:lnTo>
                    <a:pt x="741184" y="9398000"/>
                  </a:lnTo>
                  <a:lnTo>
                    <a:pt x="798664" y="9398000"/>
                  </a:lnTo>
                  <a:lnTo>
                    <a:pt x="786561" y="9271000"/>
                  </a:lnTo>
                  <a:close/>
                </a:path>
                <a:path w="18021300" h="15113000">
                  <a:moveTo>
                    <a:pt x="940189" y="9271000"/>
                  </a:moveTo>
                  <a:lnTo>
                    <a:pt x="895476" y="9271000"/>
                  </a:lnTo>
                  <a:lnTo>
                    <a:pt x="888761" y="9398000"/>
                  </a:lnTo>
                  <a:lnTo>
                    <a:pt x="931773" y="9398000"/>
                  </a:lnTo>
                  <a:lnTo>
                    <a:pt x="940189" y="9271000"/>
                  </a:lnTo>
                  <a:close/>
                </a:path>
                <a:path w="18021300" h="15113000">
                  <a:moveTo>
                    <a:pt x="1043329" y="9271000"/>
                  </a:moveTo>
                  <a:lnTo>
                    <a:pt x="962025" y="9271000"/>
                  </a:lnTo>
                  <a:lnTo>
                    <a:pt x="989253" y="9398000"/>
                  </a:lnTo>
                  <a:lnTo>
                    <a:pt x="1043708" y="9398000"/>
                  </a:lnTo>
                  <a:lnTo>
                    <a:pt x="1043329" y="9271000"/>
                  </a:lnTo>
                  <a:close/>
                </a:path>
                <a:path w="18021300" h="15113000">
                  <a:moveTo>
                    <a:pt x="1529305" y="9271000"/>
                  </a:moveTo>
                  <a:lnTo>
                    <a:pt x="1508083" y="9271000"/>
                  </a:lnTo>
                  <a:lnTo>
                    <a:pt x="1502697" y="9398000"/>
                  </a:lnTo>
                  <a:lnTo>
                    <a:pt x="1527367" y="9398000"/>
                  </a:lnTo>
                  <a:lnTo>
                    <a:pt x="1529305" y="9271000"/>
                  </a:lnTo>
                  <a:close/>
                </a:path>
                <a:path w="18021300" h="15113000">
                  <a:moveTo>
                    <a:pt x="1614912" y="9271000"/>
                  </a:moveTo>
                  <a:lnTo>
                    <a:pt x="1593546" y="9271000"/>
                  </a:lnTo>
                  <a:lnTo>
                    <a:pt x="1585228" y="9398000"/>
                  </a:lnTo>
                  <a:lnTo>
                    <a:pt x="1606397" y="9398000"/>
                  </a:lnTo>
                  <a:lnTo>
                    <a:pt x="1614912" y="9271000"/>
                  </a:lnTo>
                  <a:close/>
                </a:path>
                <a:path w="18021300" h="15113000">
                  <a:moveTo>
                    <a:pt x="1718340" y="9271000"/>
                  </a:moveTo>
                  <a:lnTo>
                    <a:pt x="1663890" y="9271000"/>
                  </a:lnTo>
                  <a:lnTo>
                    <a:pt x="1671685" y="9398000"/>
                  </a:lnTo>
                  <a:lnTo>
                    <a:pt x="1709264" y="9398000"/>
                  </a:lnTo>
                  <a:lnTo>
                    <a:pt x="1718340" y="9271000"/>
                  </a:lnTo>
                  <a:close/>
                </a:path>
                <a:path w="18021300" h="15113000">
                  <a:moveTo>
                    <a:pt x="2169096" y="9271000"/>
                  </a:moveTo>
                  <a:lnTo>
                    <a:pt x="2078342" y="9271000"/>
                  </a:lnTo>
                  <a:lnTo>
                    <a:pt x="2057303" y="9398000"/>
                  </a:lnTo>
                  <a:lnTo>
                    <a:pt x="2217500" y="9398000"/>
                  </a:lnTo>
                  <a:lnTo>
                    <a:pt x="2199548" y="9303778"/>
                  </a:lnTo>
                  <a:lnTo>
                    <a:pt x="2169096" y="9271000"/>
                  </a:lnTo>
                  <a:close/>
                </a:path>
                <a:path w="18021300" h="15113000">
                  <a:moveTo>
                    <a:pt x="2290102" y="9271000"/>
                  </a:moveTo>
                  <a:lnTo>
                    <a:pt x="2193302" y="9271000"/>
                  </a:lnTo>
                  <a:lnTo>
                    <a:pt x="2199548" y="9303778"/>
                  </a:lnTo>
                  <a:lnTo>
                    <a:pt x="2287079" y="9398000"/>
                  </a:lnTo>
                  <a:lnTo>
                    <a:pt x="2335479" y="9398000"/>
                  </a:lnTo>
                  <a:lnTo>
                    <a:pt x="2290102" y="9271000"/>
                  </a:lnTo>
                  <a:close/>
                </a:path>
                <a:path w="18021300" h="15113000">
                  <a:moveTo>
                    <a:pt x="3351961" y="9271000"/>
                  </a:moveTo>
                  <a:lnTo>
                    <a:pt x="3345903" y="9271000"/>
                  </a:lnTo>
                  <a:lnTo>
                    <a:pt x="3342881" y="9398000"/>
                  </a:lnTo>
                  <a:lnTo>
                    <a:pt x="3361029" y="9398000"/>
                  </a:lnTo>
                  <a:lnTo>
                    <a:pt x="3351961" y="9271000"/>
                  </a:lnTo>
                  <a:close/>
                </a:path>
                <a:path w="18021300" h="15113000">
                  <a:moveTo>
                    <a:pt x="3475284" y="9271000"/>
                  </a:moveTo>
                  <a:lnTo>
                    <a:pt x="3454063" y="9271000"/>
                  </a:lnTo>
                  <a:lnTo>
                    <a:pt x="3446596" y="9398000"/>
                  </a:lnTo>
                  <a:lnTo>
                    <a:pt x="3468806" y="9398000"/>
                  </a:lnTo>
                  <a:lnTo>
                    <a:pt x="3475284" y="9271000"/>
                  </a:lnTo>
                  <a:close/>
                </a:path>
                <a:path w="18021300" h="15113000">
                  <a:moveTo>
                    <a:pt x="3563721" y="9271000"/>
                  </a:moveTo>
                  <a:lnTo>
                    <a:pt x="3542550" y="9271000"/>
                  </a:lnTo>
                  <a:lnTo>
                    <a:pt x="3545573" y="9398000"/>
                  </a:lnTo>
                  <a:lnTo>
                    <a:pt x="3583437" y="9398000"/>
                  </a:lnTo>
                  <a:lnTo>
                    <a:pt x="3563721" y="9271000"/>
                  </a:lnTo>
                  <a:close/>
                </a:path>
                <a:path w="18021300" h="15113000">
                  <a:moveTo>
                    <a:pt x="3663561" y="9271000"/>
                  </a:moveTo>
                  <a:lnTo>
                    <a:pt x="3609111" y="9271000"/>
                  </a:lnTo>
                  <a:lnTo>
                    <a:pt x="3616906" y="9398000"/>
                  </a:lnTo>
                  <a:lnTo>
                    <a:pt x="3654485" y="9398000"/>
                  </a:lnTo>
                  <a:lnTo>
                    <a:pt x="3663561" y="9271000"/>
                  </a:lnTo>
                  <a:close/>
                </a:path>
                <a:path w="18021300" h="15113000">
                  <a:moveTo>
                    <a:pt x="4256506" y="9271000"/>
                  </a:moveTo>
                  <a:lnTo>
                    <a:pt x="4111294" y="9271000"/>
                  </a:lnTo>
                  <a:lnTo>
                    <a:pt x="4232300" y="9398000"/>
                  </a:lnTo>
                  <a:lnTo>
                    <a:pt x="4271632" y="9398000"/>
                  </a:lnTo>
                  <a:lnTo>
                    <a:pt x="4256506" y="9271000"/>
                  </a:lnTo>
                  <a:close/>
                </a:path>
                <a:path w="18021300" h="15113000">
                  <a:moveTo>
                    <a:pt x="4758690" y="9271000"/>
                  </a:moveTo>
                  <a:lnTo>
                    <a:pt x="4740541" y="9271000"/>
                  </a:lnTo>
                  <a:lnTo>
                    <a:pt x="4740541" y="9398000"/>
                  </a:lnTo>
                  <a:lnTo>
                    <a:pt x="4794986" y="9398000"/>
                  </a:lnTo>
                  <a:lnTo>
                    <a:pt x="4758690" y="9271000"/>
                  </a:lnTo>
                  <a:close/>
                </a:path>
                <a:path w="18021300" h="15113000">
                  <a:moveTo>
                    <a:pt x="4843779" y="9284237"/>
                  </a:moveTo>
                  <a:lnTo>
                    <a:pt x="4794986" y="9398000"/>
                  </a:lnTo>
                  <a:lnTo>
                    <a:pt x="4807102" y="9398000"/>
                  </a:lnTo>
                  <a:lnTo>
                    <a:pt x="4851338" y="9294813"/>
                  </a:lnTo>
                  <a:lnTo>
                    <a:pt x="4843779" y="9284237"/>
                  </a:lnTo>
                  <a:close/>
                </a:path>
                <a:path w="18021300" h="15113000">
                  <a:moveTo>
                    <a:pt x="4888768" y="9347185"/>
                  </a:moveTo>
                  <a:lnTo>
                    <a:pt x="4906924" y="9398000"/>
                  </a:lnTo>
                  <a:lnTo>
                    <a:pt x="4925085" y="9398000"/>
                  </a:lnTo>
                  <a:lnTo>
                    <a:pt x="4888768" y="9347185"/>
                  </a:lnTo>
                  <a:close/>
                </a:path>
                <a:path w="18021300" h="15113000">
                  <a:moveTo>
                    <a:pt x="5433883" y="9271000"/>
                  </a:moveTo>
                  <a:lnTo>
                    <a:pt x="5393994" y="9271000"/>
                  </a:lnTo>
                  <a:lnTo>
                    <a:pt x="5405433" y="9398000"/>
                  </a:lnTo>
                  <a:lnTo>
                    <a:pt x="5444658" y="9398000"/>
                  </a:lnTo>
                  <a:lnTo>
                    <a:pt x="5433883" y="9271000"/>
                  </a:lnTo>
                  <a:close/>
                </a:path>
                <a:path w="18021300" h="15113000">
                  <a:moveTo>
                    <a:pt x="5593280" y="9271000"/>
                  </a:moveTo>
                  <a:lnTo>
                    <a:pt x="5570586" y="9271000"/>
                  </a:lnTo>
                  <a:lnTo>
                    <a:pt x="5563732" y="9398000"/>
                  </a:lnTo>
                  <a:lnTo>
                    <a:pt x="5582832" y="9398000"/>
                  </a:lnTo>
                  <a:lnTo>
                    <a:pt x="5593280" y="9271000"/>
                  </a:lnTo>
                  <a:close/>
                </a:path>
                <a:path w="18021300" h="15113000">
                  <a:moveTo>
                    <a:pt x="6071641" y="9271000"/>
                  </a:moveTo>
                  <a:lnTo>
                    <a:pt x="6023241" y="9271000"/>
                  </a:lnTo>
                  <a:lnTo>
                    <a:pt x="6032309" y="9398000"/>
                  </a:lnTo>
                  <a:lnTo>
                    <a:pt x="6083744" y="9398000"/>
                  </a:lnTo>
                  <a:lnTo>
                    <a:pt x="6071641" y="9271000"/>
                  </a:lnTo>
                  <a:close/>
                </a:path>
                <a:path w="18021300" h="15113000">
                  <a:moveTo>
                    <a:pt x="6271310" y="9271000"/>
                  </a:moveTo>
                  <a:lnTo>
                    <a:pt x="6173366" y="9271000"/>
                  </a:lnTo>
                  <a:lnTo>
                    <a:pt x="6186601" y="9398000"/>
                  </a:lnTo>
                  <a:lnTo>
                    <a:pt x="6243608" y="9398000"/>
                  </a:lnTo>
                  <a:lnTo>
                    <a:pt x="6271310" y="9271000"/>
                  </a:lnTo>
                  <a:close/>
                </a:path>
                <a:path w="18021300" h="15113000">
                  <a:moveTo>
                    <a:pt x="6714882" y="9271000"/>
                  </a:moveTo>
                  <a:lnTo>
                    <a:pt x="6697865" y="9271000"/>
                  </a:lnTo>
                  <a:lnTo>
                    <a:pt x="6676168" y="9398000"/>
                  </a:lnTo>
                  <a:lnTo>
                    <a:pt x="6708977" y="9398000"/>
                  </a:lnTo>
                  <a:lnTo>
                    <a:pt x="6714882" y="9271000"/>
                  </a:lnTo>
                  <a:close/>
                </a:path>
                <a:path w="18021300" h="15113000">
                  <a:moveTo>
                    <a:pt x="6785597" y="9271000"/>
                  </a:moveTo>
                  <a:lnTo>
                    <a:pt x="6747267" y="9271000"/>
                  </a:lnTo>
                  <a:lnTo>
                    <a:pt x="6752323" y="9398000"/>
                  </a:lnTo>
                  <a:lnTo>
                    <a:pt x="6791642" y="9398000"/>
                  </a:lnTo>
                  <a:lnTo>
                    <a:pt x="6785597" y="9271000"/>
                  </a:lnTo>
                  <a:close/>
                </a:path>
                <a:path w="18021300" h="15113000">
                  <a:moveTo>
                    <a:pt x="6909625" y="9271000"/>
                  </a:moveTo>
                  <a:lnTo>
                    <a:pt x="6818871" y="9271000"/>
                  </a:lnTo>
                  <a:lnTo>
                    <a:pt x="6836034" y="9398000"/>
                  </a:lnTo>
                  <a:lnTo>
                    <a:pt x="6880561" y="9398000"/>
                  </a:lnTo>
                  <a:lnTo>
                    <a:pt x="6909625" y="9271000"/>
                  </a:lnTo>
                  <a:close/>
                </a:path>
                <a:path w="18021300" h="15113000">
                  <a:moveTo>
                    <a:pt x="7281735" y="9271000"/>
                  </a:moveTo>
                  <a:lnTo>
                    <a:pt x="7278712" y="9271000"/>
                  </a:lnTo>
                  <a:lnTo>
                    <a:pt x="7257529" y="9398000"/>
                  </a:lnTo>
                  <a:lnTo>
                    <a:pt x="7334675" y="9398000"/>
                  </a:lnTo>
                  <a:lnTo>
                    <a:pt x="7328150" y="9319713"/>
                  </a:lnTo>
                  <a:lnTo>
                    <a:pt x="7281735" y="9271000"/>
                  </a:lnTo>
                  <a:close/>
                </a:path>
                <a:path w="18021300" h="15113000">
                  <a:moveTo>
                    <a:pt x="7328150" y="9319713"/>
                  </a:moveTo>
                  <a:lnTo>
                    <a:pt x="7334675" y="9398000"/>
                  </a:lnTo>
                  <a:lnTo>
                    <a:pt x="7402741" y="9398000"/>
                  </a:lnTo>
                  <a:lnTo>
                    <a:pt x="7328150" y="9319713"/>
                  </a:lnTo>
                  <a:close/>
                </a:path>
                <a:path w="18021300" h="15113000">
                  <a:moveTo>
                    <a:pt x="7393673" y="9271000"/>
                  </a:moveTo>
                  <a:lnTo>
                    <a:pt x="7324090" y="9271000"/>
                  </a:lnTo>
                  <a:lnTo>
                    <a:pt x="7328150" y="9319713"/>
                  </a:lnTo>
                  <a:lnTo>
                    <a:pt x="7402741" y="9398000"/>
                  </a:lnTo>
                  <a:lnTo>
                    <a:pt x="7404020" y="9398000"/>
                  </a:lnTo>
                  <a:lnTo>
                    <a:pt x="7393673" y="9271000"/>
                  </a:lnTo>
                  <a:close/>
                </a:path>
                <a:path w="18021300" h="15113000">
                  <a:moveTo>
                    <a:pt x="7530890" y="9271000"/>
                  </a:moveTo>
                  <a:lnTo>
                    <a:pt x="7478382" y="9271000"/>
                  </a:lnTo>
                  <a:lnTo>
                    <a:pt x="7481404" y="9398000"/>
                  </a:lnTo>
                  <a:lnTo>
                    <a:pt x="7524888" y="9398000"/>
                  </a:lnTo>
                  <a:lnTo>
                    <a:pt x="7530890" y="9271000"/>
                  </a:lnTo>
                  <a:close/>
                </a:path>
                <a:path w="18021300" h="15113000">
                  <a:moveTo>
                    <a:pt x="8600736" y="9271000"/>
                  </a:moveTo>
                  <a:lnTo>
                    <a:pt x="8582583" y="9271000"/>
                  </a:lnTo>
                  <a:lnTo>
                    <a:pt x="8585892" y="9398000"/>
                  </a:lnTo>
                  <a:lnTo>
                    <a:pt x="8603193" y="9398000"/>
                  </a:lnTo>
                  <a:lnTo>
                    <a:pt x="8600736" y="9271000"/>
                  </a:lnTo>
                  <a:close/>
                </a:path>
                <a:path w="18021300" h="15113000">
                  <a:moveTo>
                    <a:pt x="8715692" y="9271000"/>
                  </a:moveTo>
                  <a:lnTo>
                    <a:pt x="8634018" y="9271000"/>
                  </a:lnTo>
                  <a:lnTo>
                    <a:pt x="8626075" y="9398000"/>
                  </a:lnTo>
                  <a:lnTo>
                    <a:pt x="8718727" y="9398000"/>
                  </a:lnTo>
                  <a:lnTo>
                    <a:pt x="8715692" y="9271000"/>
                  </a:lnTo>
                  <a:close/>
                </a:path>
                <a:path w="18021300" h="15113000">
                  <a:moveTo>
                    <a:pt x="8757648" y="9304873"/>
                  </a:moveTo>
                  <a:lnTo>
                    <a:pt x="8806446" y="9398000"/>
                  </a:lnTo>
                  <a:lnTo>
                    <a:pt x="8814957" y="9398000"/>
                  </a:lnTo>
                  <a:lnTo>
                    <a:pt x="8816488" y="9371638"/>
                  </a:lnTo>
                  <a:lnTo>
                    <a:pt x="8757648" y="9304873"/>
                  </a:lnTo>
                  <a:close/>
                </a:path>
                <a:path w="18021300" h="15113000">
                  <a:moveTo>
                    <a:pt x="8872629" y="9271000"/>
                  </a:moveTo>
                  <a:lnTo>
                    <a:pt x="8822332" y="9271000"/>
                  </a:lnTo>
                  <a:lnTo>
                    <a:pt x="8816488" y="9371638"/>
                  </a:lnTo>
                  <a:lnTo>
                    <a:pt x="8839720" y="9398000"/>
                  </a:lnTo>
                  <a:lnTo>
                    <a:pt x="8854859" y="9398000"/>
                  </a:lnTo>
                  <a:lnTo>
                    <a:pt x="8872629" y="9271000"/>
                  </a:lnTo>
                  <a:close/>
                </a:path>
                <a:path w="18021300" h="15113000">
                  <a:moveTo>
                    <a:pt x="9317710" y="9271000"/>
                  </a:moveTo>
                  <a:lnTo>
                    <a:pt x="9214853" y="9271000"/>
                  </a:lnTo>
                  <a:lnTo>
                    <a:pt x="9223933" y="9398000"/>
                  </a:lnTo>
                  <a:lnTo>
                    <a:pt x="9269323" y="9398000"/>
                  </a:lnTo>
                  <a:lnTo>
                    <a:pt x="9317710" y="9271000"/>
                  </a:lnTo>
                  <a:close/>
                </a:path>
                <a:path w="18021300" h="15113000">
                  <a:moveTo>
                    <a:pt x="9366123" y="9271000"/>
                  </a:moveTo>
                  <a:lnTo>
                    <a:pt x="9317710" y="9271000"/>
                  </a:lnTo>
                  <a:lnTo>
                    <a:pt x="9411500" y="9398000"/>
                  </a:lnTo>
                  <a:lnTo>
                    <a:pt x="9459899" y="9398000"/>
                  </a:lnTo>
                  <a:lnTo>
                    <a:pt x="9366123" y="9271000"/>
                  </a:lnTo>
                  <a:close/>
                </a:path>
                <a:path w="18021300" h="15113000">
                  <a:moveTo>
                    <a:pt x="9971163" y="9271000"/>
                  </a:moveTo>
                  <a:lnTo>
                    <a:pt x="9941290" y="9271000"/>
                  </a:lnTo>
                  <a:lnTo>
                    <a:pt x="9931886" y="9398000"/>
                  </a:lnTo>
                  <a:lnTo>
                    <a:pt x="9962606" y="9398000"/>
                  </a:lnTo>
                  <a:lnTo>
                    <a:pt x="9971163" y="9271000"/>
                  </a:lnTo>
                  <a:close/>
                </a:path>
                <a:path w="18021300" h="15113000">
                  <a:moveTo>
                    <a:pt x="10022598" y="9271000"/>
                  </a:moveTo>
                  <a:lnTo>
                    <a:pt x="10016540" y="9271000"/>
                  </a:lnTo>
                  <a:lnTo>
                    <a:pt x="9983266" y="9398000"/>
                  </a:lnTo>
                  <a:lnTo>
                    <a:pt x="10077043" y="9398000"/>
                  </a:lnTo>
                  <a:lnTo>
                    <a:pt x="10041384" y="9298197"/>
                  </a:lnTo>
                  <a:lnTo>
                    <a:pt x="10022598" y="9271000"/>
                  </a:lnTo>
                  <a:close/>
                </a:path>
                <a:path w="18021300" h="15113000">
                  <a:moveTo>
                    <a:pt x="10128478" y="9271000"/>
                  </a:moveTo>
                  <a:lnTo>
                    <a:pt x="10031666" y="9271000"/>
                  </a:lnTo>
                  <a:lnTo>
                    <a:pt x="10041384" y="9298197"/>
                  </a:lnTo>
                  <a:lnTo>
                    <a:pt x="10110317" y="9398000"/>
                  </a:lnTo>
                  <a:lnTo>
                    <a:pt x="10131501" y="9398000"/>
                  </a:lnTo>
                  <a:lnTo>
                    <a:pt x="10128478" y="9271000"/>
                  </a:lnTo>
                  <a:close/>
                </a:path>
                <a:path w="18021300" h="15113000">
                  <a:moveTo>
                    <a:pt x="10539907" y="9271000"/>
                  </a:moveTo>
                  <a:lnTo>
                    <a:pt x="10533862" y="9271000"/>
                  </a:lnTo>
                  <a:lnTo>
                    <a:pt x="10494530" y="9398000"/>
                  </a:lnTo>
                  <a:lnTo>
                    <a:pt x="10645787" y="9398000"/>
                  </a:lnTo>
                  <a:lnTo>
                    <a:pt x="10539907" y="9271000"/>
                  </a:lnTo>
                  <a:close/>
                </a:path>
                <a:path w="18021300" h="15113000">
                  <a:moveTo>
                    <a:pt x="11925465" y="9271000"/>
                  </a:moveTo>
                  <a:lnTo>
                    <a:pt x="11878190" y="9271000"/>
                  </a:lnTo>
                  <a:lnTo>
                    <a:pt x="11861927" y="9398000"/>
                  </a:lnTo>
                  <a:lnTo>
                    <a:pt x="11931800" y="9398000"/>
                  </a:lnTo>
                  <a:lnTo>
                    <a:pt x="11925465" y="9271000"/>
                  </a:lnTo>
                  <a:close/>
                </a:path>
                <a:path w="18021300" h="15113000">
                  <a:moveTo>
                    <a:pt x="11998071" y="9271000"/>
                  </a:moveTo>
                  <a:lnTo>
                    <a:pt x="11956428" y="9271000"/>
                  </a:lnTo>
                  <a:lnTo>
                    <a:pt x="11973877" y="9398000"/>
                  </a:lnTo>
                  <a:lnTo>
                    <a:pt x="12010174" y="9398000"/>
                  </a:lnTo>
                  <a:lnTo>
                    <a:pt x="11998071" y="9271000"/>
                  </a:lnTo>
                  <a:close/>
                </a:path>
                <a:path w="18021300" h="15113000">
                  <a:moveTo>
                    <a:pt x="12089340" y="9271000"/>
                  </a:moveTo>
                  <a:lnTo>
                    <a:pt x="12071626" y="9271000"/>
                  </a:lnTo>
                  <a:lnTo>
                    <a:pt x="12058586" y="9398000"/>
                  </a:lnTo>
                  <a:lnTo>
                    <a:pt x="12067641" y="9398000"/>
                  </a:lnTo>
                  <a:lnTo>
                    <a:pt x="12089340" y="9271000"/>
                  </a:lnTo>
                  <a:close/>
                </a:path>
                <a:path w="18021300" h="15113000">
                  <a:moveTo>
                    <a:pt x="12479083" y="9271000"/>
                  </a:moveTo>
                  <a:lnTo>
                    <a:pt x="12473025" y="9271000"/>
                  </a:lnTo>
                  <a:lnTo>
                    <a:pt x="12430671" y="9398000"/>
                  </a:lnTo>
                  <a:lnTo>
                    <a:pt x="12539599" y="9398000"/>
                  </a:lnTo>
                  <a:lnTo>
                    <a:pt x="12479083" y="9271000"/>
                  </a:lnTo>
                  <a:close/>
                </a:path>
                <a:path w="18021300" h="15113000">
                  <a:moveTo>
                    <a:pt x="12563792" y="9271000"/>
                  </a:moveTo>
                  <a:lnTo>
                    <a:pt x="12530518" y="9271000"/>
                  </a:lnTo>
                  <a:lnTo>
                    <a:pt x="12542608" y="9398000"/>
                  </a:lnTo>
                  <a:lnTo>
                    <a:pt x="12684798" y="9398000"/>
                  </a:lnTo>
                  <a:lnTo>
                    <a:pt x="12563792" y="9271000"/>
                  </a:lnTo>
                  <a:close/>
                </a:path>
                <a:path w="18021300" h="15113000">
                  <a:moveTo>
                    <a:pt x="12734336" y="9271000"/>
                  </a:moveTo>
                  <a:lnTo>
                    <a:pt x="12684798" y="9271000"/>
                  </a:lnTo>
                  <a:lnTo>
                    <a:pt x="12709991" y="9398000"/>
                  </a:lnTo>
                  <a:lnTo>
                    <a:pt x="12734336" y="9271000"/>
                  </a:lnTo>
                  <a:close/>
                </a:path>
                <a:path w="18021300" h="15113000">
                  <a:moveTo>
                    <a:pt x="13208165" y="9271000"/>
                  </a:moveTo>
                  <a:lnTo>
                    <a:pt x="13172192" y="9271000"/>
                  </a:lnTo>
                  <a:lnTo>
                    <a:pt x="13166945" y="9398000"/>
                  </a:lnTo>
                  <a:lnTo>
                    <a:pt x="13194218" y="9398000"/>
                  </a:lnTo>
                  <a:lnTo>
                    <a:pt x="13208165" y="9271000"/>
                  </a:lnTo>
                  <a:close/>
                </a:path>
                <a:path w="18021300" h="15113000">
                  <a:moveTo>
                    <a:pt x="13282280" y="9271000"/>
                  </a:moveTo>
                  <a:lnTo>
                    <a:pt x="13261481" y="9271000"/>
                  </a:lnTo>
                  <a:lnTo>
                    <a:pt x="13262613" y="9398000"/>
                  </a:lnTo>
                  <a:lnTo>
                    <a:pt x="13271599" y="9398000"/>
                  </a:lnTo>
                  <a:lnTo>
                    <a:pt x="13282280" y="9271000"/>
                  </a:lnTo>
                  <a:close/>
                </a:path>
                <a:path w="18021300" h="15113000">
                  <a:moveTo>
                    <a:pt x="13767022" y="9271000"/>
                  </a:moveTo>
                  <a:lnTo>
                    <a:pt x="13740599" y="9271000"/>
                  </a:lnTo>
                  <a:lnTo>
                    <a:pt x="13717625" y="9398000"/>
                  </a:lnTo>
                  <a:lnTo>
                    <a:pt x="13755725" y="9398000"/>
                  </a:lnTo>
                  <a:lnTo>
                    <a:pt x="13767022" y="9271000"/>
                  </a:lnTo>
                  <a:close/>
                </a:path>
                <a:path w="18021300" h="15113000">
                  <a:moveTo>
                    <a:pt x="13868606" y="9271000"/>
                  </a:moveTo>
                  <a:lnTo>
                    <a:pt x="13834389" y="9271000"/>
                  </a:lnTo>
                  <a:lnTo>
                    <a:pt x="13845686" y="9398000"/>
                  </a:lnTo>
                  <a:lnTo>
                    <a:pt x="13880520" y="9398000"/>
                  </a:lnTo>
                  <a:lnTo>
                    <a:pt x="13868606" y="9271000"/>
                  </a:lnTo>
                  <a:close/>
                </a:path>
                <a:path w="18021300" h="15113000">
                  <a:moveTo>
                    <a:pt x="13940269" y="9271000"/>
                  </a:moveTo>
                  <a:lnTo>
                    <a:pt x="13916063" y="9271000"/>
                  </a:lnTo>
                  <a:lnTo>
                    <a:pt x="13922121" y="9398000"/>
                  </a:lnTo>
                  <a:lnTo>
                    <a:pt x="13949337" y="9398000"/>
                  </a:lnTo>
                  <a:lnTo>
                    <a:pt x="13940269" y="9271000"/>
                  </a:lnTo>
                  <a:close/>
                </a:path>
                <a:path w="18021300" h="15113000">
                  <a:moveTo>
                    <a:pt x="14033250" y="9271000"/>
                  </a:moveTo>
                  <a:lnTo>
                    <a:pt x="14015572" y="9271000"/>
                  </a:lnTo>
                  <a:lnTo>
                    <a:pt x="14003807" y="9398000"/>
                  </a:lnTo>
                  <a:lnTo>
                    <a:pt x="14015897" y="9398000"/>
                  </a:lnTo>
                  <a:lnTo>
                    <a:pt x="14033250" y="9271000"/>
                  </a:lnTo>
                  <a:close/>
                </a:path>
                <a:path w="18021300" h="15113000">
                  <a:moveTo>
                    <a:pt x="14448510" y="9271000"/>
                  </a:moveTo>
                  <a:lnTo>
                    <a:pt x="14406156" y="9271000"/>
                  </a:lnTo>
                  <a:lnTo>
                    <a:pt x="14406156" y="9398000"/>
                  </a:lnTo>
                  <a:lnTo>
                    <a:pt x="14496910" y="9398000"/>
                  </a:lnTo>
                  <a:lnTo>
                    <a:pt x="14448510" y="9271000"/>
                  </a:lnTo>
                  <a:close/>
                </a:path>
                <a:path w="18021300" h="15113000">
                  <a:moveTo>
                    <a:pt x="14666328" y="9144000"/>
                  </a:moveTo>
                  <a:lnTo>
                    <a:pt x="14654212" y="9144000"/>
                  </a:lnTo>
                  <a:lnTo>
                    <a:pt x="14493875" y="9271000"/>
                  </a:lnTo>
                  <a:lnTo>
                    <a:pt x="14502955" y="9398000"/>
                  </a:lnTo>
                  <a:lnTo>
                    <a:pt x="14663293" y="9398000"/>
                  </a:lnTo>
                  <a:lnTo>
                    <a:pt x="14554390" y="9271000"/>
                  </a:lnTo>
                  <a:lnTo>
                    <a:pt x="14645157" y="9271000"/>
                  </a:lnTo>
                  <a:lnTo>
                    <a:pt x="14680025" y="9158376"/>
                  </a:lnTo>
                  <a:lnTo>
                    <a:pt x="14666328" y="9144000"/>
                  </a:lnTo>
                  <a:close/>
                </a:path>
                <a:path w="18021300" h="15113000">
                  <a:moveTo>
                    <a:pt x="15141282" y="9271000"/>
                  </a:moveTo>
                  <a:lnTo>
                    <a:pt x="15116418" y="9271000"/>
                  </a:lnTo>
                  <a:lnTo>
                    <a:pt x="15106492" y="9398000"/>
                  </a:lnTo>
                  <a:lnTo>
                    <a:pt x="15127243" y="9398000"/>
                  </a:lnTo>
                  <a:lnTo>
                    <a:pt x="15141282" y="9271000"/>
                  </a:lnTo>
                  <a:close/>
                </a:path>
                <a:path w="18021300" h="15113000">
                  <a:moveTo>
                    <a:pt x="15216155" y="9271000"/>
                  </a:moveTo>
                  <a:lnTo>
                    <a:pt x="15190585" y="9271000"/>
                  </a:lnTo>
                  <a:lnTo>
                    <a:pt x="15189307" y="9398000"/>
                  </a:lnTo>
                  <a:lnTo>
                    <a:pt x="15213322" y="9398000"/>
                  </a:lnTo>
                  <a:lnTo>
                    <a:pt x="15216155" y="9271000"/>
                  </a:lnTo>
                  <a:close/>
                </a:path>
                <a:path w="18021300" h="15113000">
                  <a:moveTo>
                    <a:pt x="15337917" y="9271000"/>
                  </a:moveTo>
                  <a:lnTo>
                    <a:pt x="15253208" y="9271000"/>
                  </a:lnTo>
                  <a:lnTo>
                    <a:pt x="15259265" y="9398000"/>
                  </a:lnTo>
                  <a:lnTo>
                    <a:pt x="15328847" y="9398000"/>
                  </a:lnTo>
                  <a:lnTo>
                    <a:pt x="15337917" y="9271000"/>
                  </a:lnTo>
                  <a:close/>
                </a:path>
                <a:path w="18021300" h="15113000">
                  <a:moveTo>
                    <a:pt x="15743301" y="9271000"/>
                  </a:moveTo>
                  <a:lnTo>
                    <a:pt x="15703981" y="9271000"/>
                  </a:lnTo>
                  <a:lnTo>
                    <a:pt x="15703981" y="9398000"/>
                  </a:lnTo>
                  <a:lnTo>
                    <a:pt x="15846158" y="9398000"/>
                  </a:lnTo>
                  <a:lnTo>
                    <a:pt x="15743301" y="9271000"/>
                  </a:lnTo>
                  <a:close/>
                </a:path>
                <a:path w="18021300" h="15113000">
                  <a:moveTo>
                    <a:pt x="15927844" y="9271000"/>
                  </a:moveTo>
                  <a:lnTo>
                    <a:pt x="15879444" y="9271000"/>
                  </a:lnTo>
                  <a:lnTo>
                    <a:pt x="15888525" y="9398000"/>
                  </a:lnTo>
                  <a:lnTo>
                    <a:pt x="15936912" y="9398000"/>
                  </a:lnTo>
                  <a:lnTo>
                    <a:pt x="15927844" y="9271000"/>
                  </a:lnTo>
                  <a:close/>
                </a:path>
                <a:path w="18021300" h="15113000">
                  <a:moveTo>
                    <a:pt x="17095584" y="9271000"/>
                  </a:moveTo>
                  <a:lnTo>
                    <a:pt x="17064013" y="9271000"/>
                  </a:lnTo>
                  <a:lnTo>
                    <a:pt x="17055503" y="9398000"/>
                  </a:lnTo>
                  <a:lnTo>
                    <a:pt x="17098606" y="9398000"/>
                  </a:lnTo>
                  <a:lnTo>
                    <a:pt x="17095584" y="9271000"/>
                  </a:lnTo>
                  <a:close/>
                </a:path>
                <a:path w="18021300" h="15113000">
                  <a:moveTo>
                    <a:pt x="17258141" y="9271000"/>
                  </a:moveTo>
                  <a:lnTo>
                    <a:pt x="17234036" y="9271000"/>
                  </a:lnTo>
                  <a:lnTo>
                    <a:pt x="17232857" y="9398000"/>
                  </a:lnTo>
                  <a:lnTo>
                    <a:pt x="17257056" y="9398000"/>
                  </a:lnTo>
                  <a:lnTo>
                    <a:pt x="17258141" y="9271000"/>
                  </a:lnTo>
                  <a:close/>
                </a:path>
                <a:path w="18021300" h="15113000">
                  <a:moveTo>
                    <a:pt x="17860962" y="9271000"/>
                  </a:moveTo>
                  <a:lnTo>
                    <a:pt x="17727853" y="9271000"/>
                  </a:lnTo>
                  <a:lnTo>
                    <a:pt x="17724887" y="9280576"/>
                  </a:lnTo>
                  <a:lnTo>
                    <a:pt x="17836769" y="9398000"/>
                  </a:lnTo>
                  <a:lnTo>
                    <a:pt x="17876100" y="9398000"/>
                  </a:lnTo>
                  <a:lnTo>
                    <a:pt x="17860962" y="9271000"/>
                  </a:lnTo>
                  <a:close/>
                </a:path>
                <a:path w="18021300" h="15113000">
                  <a:moveTo>
                    <a:pt x="4861547" y="9271000"/>
                  </a:moveTo>
                  <a:lnTo>
                    <a:pt x="4851338" y="9294813"/>
                  </a:lnTo>
                  <a:lnTo>
                    <a:pt x="4888768" y="9347185"/>
                  </a:lnTo>
                  <a:lnTo>
                    <a:pt x="4861547" y="9271000"/>
                  </a:lnTo>
                  <a:close/>
                </a:path>
                <a:path w="18021300" h="15113000">
                  <a:moveTo>
                    <a:pt x="8739898" y="9271000"/>
                  </a:moveTo>
                  <a:lnTo>
                    <a:pt x="8727795" y="9271000"/>
                  </a:lnTo>
                  <a:lnTo>
                    <a:pt x="8757648" y="9304873"/>
                  </a:lnTo>
                  <a:lnTo>
                    <a:pt x="8739898" y="9271000"/>
                  </a:lnTo>
                  <a:close/>
                </a:path>
                <a:path w="18021300" h="15113000">
                  <a:moveTo>
                    <a:pt x="2193302" y="9271000"/>
                  </a:moveTo>
                  <a:lnTo>
                    <a:pt x="2169096" y="9271000"/>
                  </a:lnTo>
                  <a:lnTo>
                    <a:pt x="2199548" y="9303778"/>
                  </a:lnTo>
                  <a:lnTo>
                    <a:pt x="2193302" y="9271000"/>
                  </a:lnTo>
                  <a:close/>
                </a:path>
                <a:path w="18021300" h="15113000">
                  <a:moveTo>
                    <a:pt x="10031666" y="9271000"/>
                  </a:moveTo>
                  <a:lnTo>
                    <a:pt x="10022598" y="9271000"/>
                  </a:lnTo>
                  <a:lnTo>
                    <a:pt x="10041384" y="9298197"/>
                  </a:lnTo>
                  <a:lnTo>
                    <a:pt x="10031666" y="9271000"/>
                  </a:lnTo>
                  <a:close/>
                </a:path>
                <a:path w="18021300" h="15113000">
                  <a:moveTo>
                    <a:pt x="4849456" y="9271000"/>
                  </a:moveTo>
                  <a:lnTo>
                    <a:pt x="4834318" y="9271000"/>
                  </a:lnTo>
                  <a:lnTo>
                    <a:pt x="4843779" y="9284237"/>
                  </a:lnTo>
                  <a:lnTo>
                    <a:pt x="4849456" y="9271000"/>
                  </a:lnTo>
                  <a:close/>
                </a:path>
                <a:path w="18021300" h="15113000">
                  <a:moveTo>
                    <a:pt x="17727853" y="9271000"/>
                  </a:moveTo>
                  <a:lnTo>
                    <a:pt x="17715763" y="9271000"/>
                  </a:lnTo>
                  <a:lnTo>
                    <a:pt x="17724887" y="9280576"/>
                  </a:lnTo>
                  <a:lnTo>
                    <a:pt x="17727853" y="9271000"/>
                  </a:lnTo>
                  <a:close/>
                </a:path>
                <a:path w="18021300" h="15113000">
                  <a:moveTo>
                    <a:pt x="4093146" y="9271000"/>
                  </a:moveTo>
                  <a:lnTo>
                    <a:pt x="4084066" y="9271000"/>
                  </a:lnTo>
                  <a:lnTo>
                    <a:pt x="4087417" y="9275538"/>
                  </a:lnTo>
                  <a:lnTo>
                    <a:pt x="4093146" y="9271000"/>
                  </a:lnTo>
                  <a:close/>
                </a:path>
                <a:path w="18021300" h="15113000">
                  <a:moveTo>
                    <a:pt x="323710" y="9144000"/>
                  </a:moveTo>
                  <a:lnTo>
                    <a:pt x="296481" y="9144000"/>
                  </a:lnTo>
                  <a:lnTo>
                    <a:pt x="284140" y="9271000"/>
                  </a:lnTo>
                  <a:lnTo>
                    <a:pt x="320675" y="9271000"/>
                  </a:lnTo>
                  <a:lnTo>
                    <a:pt x="323710" y="9144000"/>
                  </a:lnTo>
                  <a:close/>
                </a:path>
                <a:path w="18021300" h="15113000">
                  <a:moveTo>
                    <a:pt x="426567" y="9144000"/>
                  </a:moveTo>
                  <a:lnTo>
                    <a:pt x="411429" y="9144000"/>
                  </a:lnTo>
                  <a:lnTo>
                    <a:pt x="408076" y="9271000"/>
                  </a:lnTo>
                  <a:lnTo>
                    <a:pt x="493115" y="9271000"/>
                  </a:lnTo>
                  <a:lnTo>
                    <a:pt x="426567" y="9144000"/>
                  </a:lnTo>
                  <a:close/>
                </a:path>
                <a:path w="18021300" h="15113000">
                  <a:moveTo>
                    <a:pt x="555085" y="9144000"/>
                  </a:moveTo>
                  <a:lnTo>
                    <a:pt x="517321" y="9144000"/>
                  </a:lnTo>
                  <a:lnTo>
                    <a:pt x="533157" y="9271000"/>
                  </a:lnTo>
                  <a:lnTo>
                    <a:pt x="563075" y="9271000"/>
                  </a:lnTo>
                  <a:lnTo>
                    <a:pt x="555085" y="9144000"/>
                  </a:lnTo>
                  <a:close/>
                </a:path>
                <a:path w="18021300" h="15113000">
                  <a:moveTo>
                    <a:pt x="995299" y="9144000"/>
                  </a:moveTo>
                  <a:lnTo>
                    <a:pt x="992276" y="9144000"/>
                  </a:lnTo>
                  <a:lnTo>
                    <a:pt x="955979" y="9271000"/>
                  </a:lnTo>
                  <a:lnTo>
                    <a:pt x="1046734" y="9271000"/>
                  </a:lnTo>
                  <a:lnTo>
                    <a:pt x="995299" y="9144000"/>
                  </a:lnTo>
                  <a:close/>
                </a:path>
                <a:path w="18021300" h="15113000">
                  <a:moveTo>
                    <a:pt x="1216152" y="9017000"/>
                  </a:moveTo>
                  <a:lnTo>
                    <a:pt x="1204048" y="9017000"/>
                  </a:lnTo>
                  <a:lnTo>
                    <a:pt x="1043711" y="9144000"/>
                  </a:lnTo>
                  <a:lnTo>
                    <a:pt x="1052779" y="9271000"/>
                  </a:lnTo>
                  <a:lnTo>
                    <a:pt x="1104214" y="9271000"/>
                  </a:lnTo>
                  <a:lnTo>
                    <a:pt x="1098169" y="9144000"/>
                  </a:lnTo>
                  <a:lnTo>
                    <a:pt x="1194968" y="9144000"/>
                  </a:lnTo>
                  <a:lnTo>
                    <a:pt x="1229848" y="9031374"/>
                  </a:lnTo>
                  <a:lnTo>
                    <a:pt x="1216152" y="9017000"/>
                  </a:lnTo>
                  <a:close/>
                </a:path>
                <a:path w="18021300" h="15113000">
                  <a:moveTo>
                    <a:pt x="1288745" y="9144000"/>
                  </a:moveTo>
                  <a:lnTo>
                    <a:pt x="1146568" y="9144000"/>
                  </a:lnTo>
                  <a:lnTo>
                    <a:pt x="1240345" y="9271000"/>
                  </a:lnTo>
                  <a:lnTo>
                    <a:pt x="1246390" y="9271000"/>
                  </a:lnTo>
                  <a:lnTo>
                    <a:pt x="1288745" y="9144000"/>
                  </a:lnTo>
                  <a:close/>
                </a:path>
                <a:path w="18021300" h="15113000">
                  <a:moveTo>
                    <a:pt x="1738979" y="9173884"/>
                  </a:moveTo>
                  <a:lnTo>
                    <a:pt x="1766735" y="9271000"/>
                  </a:lnTo>
                  <a:lnTo>
                    <a:pt x="1781798" y="9235869"/>
                  </a:lnTo>
                  <a:lnTo>
                    <a:pt x="1738979" y="9173884"/>
                  </a:lnTo>
                  <a:close/>
                </a:path>
                <a:path w="18021300" h="15113000">
                  <a:moveTo>
                    <a:pt x="1792996" y="9252079"/>
                  </a:moveTo>
                  <a:lnTo>
                    <a:pt x="1784883" y="9271000"/>
                  </a:lnTo>
                  <a:lnTo>
                    <a:pt x="1806067" y="9271000"/>
                  </a:lnTo>
                  <a:lnTo>
                    <a:pt x="1792996" y="9252079"/>
                  </a:lnTo>
                  <a:close/>
                </a:path>
                <a:path w="18021300" h="15113000">
                  <a:moveTo>
                    <a:pt x="1899856" y="9144000"/>
                  </a:moveTo>
                  <a:lnTo>
                    <a:pt x="1839341" y="9144000"/>
                  </a:lnTo>
                  <a:lnTo>
                    <a:pt x="1878672" y="9271000"/>
                  </a:lnTo>
                  <a:lnTo>
                    <a:pt x="1884718" y="9271000"/>
                  </a:lnTo>
                  <a:lnTo>
                    <a:pt x="1899856" y="9144000"/>
                  </a:lnTo>
                  <a:close/>
                </a:path>
                <a:path w="18021300" h="15113000">
                  <a:moveTo>
                    <a:pt x="2290102" y="9144000"/>
                  </a:moveTo>
                  <a:lnTo>
                    <a:pt x="2287079" y="9144000"/>
                  </a:lnTo>
                  <a:lnTo>
                    <a:pt x="2250770" y="9271000"/>
                  </a:lnTo>
                  <a:lnTo>
                    <a:pt x="2392959" y="9271000"/>
                  </a:lnTo>
                  <a:lnTo>
                    <a:pt x="2290102" y="9144000"/>
                  </a:lnTo>
                  <a:close/>
                </a:path>
                <a:path w="18021300" h="15113000">
                  <a:moveTo>
                    <a:pt x="2477668" y="9144000"/>
                  </a:moveTo>
                  <a:lnTo>
                    <a:pt x="2429268" y="9144000"/>
                  </a:lnTo>
                  <a:lnTo>
                    <a:pt x="2438336" y="9271000"/>
                  </a:lnTo>
                  <a:lnTo>
                    <a:pt x="2486748" y="9271000"/>
                  </a:lnTo>
                  <a:lnTo>
                    <a:pt x="2477668" y="9144000"/>
                  </a:lnTo>
                  <a:close/>
                </a:path>
                <a:path w="18021300" h="15113000">
                  <a:moveTo>
                    <a:pt x="3037344" y="9144000"/>
                  </a:moveTo>
                  <a:lnTo>
                    <a:pt x="2988932" y="9144000"/>
                  </a:lnTo>
                  <a:lnTo>
                    <a:pt x="2998012" y="9271000"/>
                  </a:lnTo>
                  <a:lnTo>
                    <a:pt x="3049435" y="9271000"/>
                  </a:lnTo>
                  <a:lnTo>
                    <a:pt x="3037344" y="9144000"/>
                  </a:lnTo>
                  <a:close/>
                </a:path>
                <a:path w="18021300" h="15113000">
                  <a:moveTo>
                    <a:pt x="3670838" y="9144000"/>
                  </a:moveTo>
                  <a:lnTo>
                    <a:pt x="3651453" y="9144000"/>
                  </a:lnTo>
                  <a:lnTo>
                    <a:pt x="3660533" y="9271000"/>
                  </a:lnTo>
                  <a:lnTo>
                    <a:pt x="3663556" y="9271000"/>
                  </a:lnTo>
                  <a:lnTo>
                    <a:pt x="3670838" y="9144000"/>
                  </a:lnTo>
                  <a:close/>
                </a:path>
                <a:path w="18021300" h="15113000">
                  <a:moveTo>
                    <a:pt x="3751287" y="9144000"/>
                  </a:moveTo>
                  <a:lnTo>
                    <a:pt x="3721036" y="9144000"/>
                  </a:lnTo>
                  <a:lnTo>
                    <a:pt x="3711968" y="9271000"/>
                  </a:lnTo>
                  <a:lnTo>
                    <a:pt x="3744951" y="9271000"/>
                  </a:lnTo>
                  <a:lnTo>
                    <a:pt x="3751287" y="9144000"/>
                  </a:lnTo>
                  <a:close/>
                </a:path>
                <a:path w="18021300" h="15113000">
                  <a:moveTo>
                    <a:pt x="3799687" y="9144000"/>
                  </a:moveTo>
                  <a:lnTo>
                    <a:pt x="3770438" y="9144000"/>
                  </a:lnTo>
                  <a:lnTo>
                    <a:pt x="3775494" y="9271000"/>
                  </a:lnTo>
                  <a:lnTo>
                    <a:pt x="3807964" y="9271000"/>
                  </a:lnTo>
                  <a:lnTo>
                    <a:pt x="3799687" y="9144000"/>
                  </a:lnTo>
                  <a:close/>
                </a:path>
                <a:path w="18021300" h="15113000">
                  <a:moveTo>
                    <a:pt x="4244403" y="9144000"/>
                  </a:moveTo>
                  <a:lnTo>
                    <a:pt x="4215805" y="9144000"/>
                  </a:lnTo>
                  <a:lnTo>
                    <a:pt x="4211507" y="9271000"/>
                  </a:lnTo>
                  <a:lnTo>
                    <a:pt x="4314736" y="9271000"/>
                  </a:lnTo>
                  <a:lnTo>
                    <a:pt x="4306229" y="9208889"/>
                  </a:lnTo>
                  <a:lnTo>
                    <a:pt x="4244403" y="9144000"/>
                  </a:lnTo>
                  <a:close/>
                </a:path>
                <a:path w="18021300" h="15113000">
                  <a:moveTo>
                    <a:pt x="4306229" y="9208889"/>
                  </a:moveTo>
                  <a:lnTo>
                    <a:pt x="4314736" y="9271000"/>
                  </a:lnTo>
                  <a:lnTo>
                    <a:pt x="4365409" y="9271000"/>
                  </a:lnTo>
                  <a:lnTo>
                    <a:pt x="4306229" y="9208889"/>
                  </a:lnTo>
                  <a:close/>
                </a:path>
                <a:path w="18021300" h="15113000">
                  <a:moveTo>
                    <a:pt x="4375245" y="9144000"/>
                  </a:moveTo>
                  <a:lnTo>
                    <a:pt x="4297343" y="9144000"/>
                  </a:lnTo>
                  <a:lnTo>
                    <a:pt x="4306229" y="9208889"/>
                  </a:lnTo>
                  <a:lnTo>
                    <a:pt x="4365409" y="9271000"/>
                  </a:lnTo>
                  <a:lnTo>
                    <a:pt x="4385644" y="9271000"/>
                  </a:lnTo>
                  <a:lnTo>
                    <a:pt x="4375245" y="9144000"/>
                  </a:lnTo>
                  <a:close/>
                </a:path>
                <a:path w="18021300" h="15113000">
                  <a:moveTo>
                    <a:pt x="4487556" y="9144000"/>
                  </a:moveTo>
                  <a:lnTo>
                    <a:pt x="4444072" y="9144000"/>
                  </a:lnTo>
                  <a:lnTo>
                    <a:pt x="4441037" y="9271000"/>
                  </a:lnTo>
                  <a:lnTo>
                    <a:pt x="4474179" y="9271000"/>
                  </a:lnTo>
                  <a:lnTo>
                    <a:pt x="4487556" y="9144000"/>
                  </a:lnTo>
                  <a:close/>
                </a:path>
                <a:path w="18021300" h="15113000">
                  <a:moveTo>
                    <a:pt x="4949278" y="9144000"/>
                  </a:moveTo>
                  <a:lnTo>
                    <a:pt x="4934153" y="9144000"/>
                  </a:lnTo>
                  <a:lnTo>
                    <a:pt x="4991633" y="9271000"/>
                  </a:lnTo>
                  <a:lnTo>
                    <a:pt x="5009794" y="9271000"/>
                  </a:lnTo>
                  <a:lnTo>
                    <a:pt x="4949278" y="9144000"/>
                  </a:lnTo>
                  <a:close/>
                </a:path>
                <a:path w="18021300" h="15113000">
                  <a:moveTo>
                    <a:pt x="5079365" y="9144000"/>
                  </a:moveTo>
                  <a:lnTo>
                    <a:pt x="5000568" y="9144000"/>
                  </a:lnTo>
                  <a:lnTo>
                    <a:pt x="5018862" y="9271000"/>
                  </a:lnTo>
                  <a:lnTo>
                    <a:pt x="5049113" y="9271000"/>
                  </a:lnTo>
                  <a:lnTo>
                    <a:pt x="5079365" y="9144000"/>
                  </a:lnTo>
                  <a:close/>
                </a:path>
                <a:path w="18021300" h="15113000">
                  <a:moveTo>
                    <a:pt x="5145120" y="9144000"/>
                  </a:moveTo>
                  <a:lnTo>
                    <a:pt x="5120682" y="9144000"/>
                  </a:lnTo>
                  <a:lnTo>
                    <a:pt x="5112651" y="9271000"/>
                  </a:lnTo>
                  <a:lnTo>
                    <a:pt x="5137983" y="9271000"/>
                  </a:lnTo>
                  <a:lnTo>
                    <a:pt x="5145120" y="9144000"/>
                  </a:lnTo>
                  <a:close/>
                </a:path>
                <a:path w="18021300" h="15113000">
                  <a:moveTo>
                    <a:pt x="5571914" y="9144000"/>
                  </a:moveTo>
                  <a:lnTo>
                    <a:pt x="5548274" y="9144000"/>
                  </a:lnTo>
                  <a:lnTo>
                    <a:pt x="5551584" y="9271000"/>
                  </a:lnTo>
                  <a:lnTo>
                    <a:pt x="5584583" y="9271000"/>
                  </a:lnTo>
                  <a:lnTo>
                    <a:pt x="5571914" y="9144000"/>
                  </a:lnTo>
                  <a:close/>
                </a:path>
                <a:path w="18021300" h="15113000">
                  <a:moveTo>
                    <a:pt x="5608789" y="9144000"/>
                  </a:moveTo>
                  <a:lnTo>
                    <a:pt x="5589119" y="9144000"/>
                  </a:lnTo>
                  <a:lnTo>
                    <a:pt x="5585717" y="9271000"/>
                  </a:lnTo>
                  <a:lnTo>
                    <a:pt x="5597015" y="9271000"/>
                  </a:lnTo>
                  <a:lnTo>
                    <a:pt x="5608789" y="9144000"/>
                  </a:lnTo>
                  <a:close/>
                </a:path>
                <a:path w="18021300" h="15113000">
                  <a:moveTo>
                    <a:pt x="5693486" y="9144000"/>
                  </a:moveTo>
                  <a:lnTo>
                    <a:pt x="5657189" y="9144000"/>
                  </a:lnTo>
                  <a:lnTo>
                    <a:pt x="5663234" y="9271000"/>
                  </a:lnTo>
                  <a:lnTo>
                    <a:pt x="5711826" y="9271000"/>
                  </a:lnTo>
                  <a:lnTo>
                    <a:pt x="5693486" y="9144000"/>
                  </a:lnTo>
                  <a:close/>
                </a:path>
                <a:path w="18021300" h="15113000">
                  <a:moveTo>
                    <a:pt x="5799768" y="9264583"/>
                  </a:moveTo>
                  <a:lnTo>
                    <a:pt x="5799326" y="9271000"/>
                  </a:lnTo>
                  <a:lnTo>
                    <a:pt x="5805424" y="9271000"/>
                  </a:lnTo>
                  <a:lnTo>
                    <a:pt x="5799768" y="9264583"/>
                  </a:lnTo>
                  <a:close/>
                </a:path>
                <a:path w="18021300" h="15113000">
                  <a:moveTo>
                    <a:pt x="6231978" y="9144000"/>
                  </a:moveTo>
                  <a:lnTo>
                    <a:pt x="6153327" y="9144000"/>
                  </a:lnTo>
                  <a:lnTo>
                    <a:pt x="6138528" y="9271000"/>
                  </a:lnTo>
                  <a:lnTo>
                    <a:pt x="6289459" y="9271000"/>
                  </a:lnTo>
                  <a:lnTo>
                    <a:pt x="6266045" y="9181634"/>
                  </a:lnTo>
                  <a:lnTo>
                    <a:pt x="6231978" y="9144000"/>
                  </a:lnTo>
                  <a:close/>
                </a:path>
                <a:path w="18021300" h="15113000">
                  <a:moveTo>
                    <a:pt x="6346939" y="9144000"/>
                  </a:moveTo>
                  <a:lnTo>
                    <a:pt x="6256185" y="9144000"/>
                  </a:lnTo>
                  <a:lnTo>
                    <a:pt x="6266045" y="9181634"/>
                  </a:lnTo>
                  <a:lnTo>
                    <a:pt x="6346939" y="9271000"/>
                  </a:lnTo>
                  <a:lnTo>
                    <a:pt x="6395339" y="9271000"/>
                  </a:lnTo>
                  <a:lnTo>
                    <a:pt x="6346939" y="9144000"/>
                  </a:lnTo>
                  <a:close/>
                </a:path>
                <a:path w="18021300" h="15113000">
                  <a:moveTo>
                    <a:pt x="6920596" y="9144000"/>
                  </a:moveTo>
                  <a:lnTo>
                    <a:pt x="6897579" y="9144000"/>
                  </a:lnTo>
                  <a:lnTo>
                    <a:pt x="6888454" y="9271000"/>
                  </a:lnTo>
                  <a:lnTo>
                    <a:pt x="6913463" y="9271000"/>
                  </a:lnTo>
                  <a:lnTo>
                    <a:pt x="6920596" y="9144000"/>
                  </a:lnTo>
                  <a:close/>
                </a:path>
                <a:path w="18021300" h="15113000">
                  <a:moveTo>
                    <a:pt x="6991311" y="9144000"/>
                  </a:moveTo>
                  <a:lnTo>
                    <a:pt x="6982244" y="9144000"/>
                  </a:lnTo>
                  <a:lnTo>
                    <a:pt x="6948957" y="9271000"/>
                  </a:lnTo>
                  <a:lnTo>
                    <a:pt x="6961060" y="9271000"/>
                  </a:lnTo>
                  <a:lnTo>
                    <a:pt x="6991311" y="9144000"/>
                  </a:lnTo>
                  <a:close/>
                </a:path>
                <a:path w="18021300" h="15113000">
                  <a:moveTo>
                    <a:pt x="6997369" y="9144000"/>
                  </a:moveTo>
                  <a:lnTo>
                    <a:pt x="6991311" y="9144000"/>
                  </a:lnTo>
                  <a:lnTo>
                    <a:pt x="7027608" y="9271000"/>
                  </a:lnTo>
                  <a:lnTo>
                    <a:pt x="7042746" y="9271000"/>
                  </a:lnTo>
                  <a:lnTo>
                    <a:pt x="6997369" y="9144000"/>
                  </a:lnTo>
                  <a:close/>
                </a:path>
                <a:path w="18021300" h="15113000">
                  <a:moveTo>
                    <a:pt x="7493495" y="9144000"/>
                  </a:moveTo>
                  <a:lnTo>
                    <a:pt x="7490472" y="9144000"/>
                  </a:lnTo>
                  <a:lnTo>
                    <a:pt x="7454176" y="9271000"/>
                  </a:lnTo>
                  <a:lnTo>
                    <a:pt x="7541907" y="9271000"/>
                  </a:lnTo>
                  <a:lnTo>
                    <a:pt x="7493495" y="9144000"/>
                  </a:lnTo>
                  <a:close/>
                </a:path>
                <a:path w="18021300" h="15113000">
                  <a:moveTo>
                    <a:pt x="7579563" y="9149410"/>
                  </a:moveTo>
                  <a:lnTo>
                    <a:pt x="7541907" y="9271000"/>
                  </a:lnTo>
                  <a:lnTo>
                    <a:pt x="7678039" y="9271000"/>
                  </a:lnTo>
                  <a:lnTo>
                    <a:pt x="7579563" y="9149410"/>
                  </a:lnTo>
                  <a:close/>
                </a:path>
                <a:path w="18021300" h="15113000">
                  <a:moveTo>
                    <a:pt x="7768793" y="9144000"/>
                  </a:moveTo>
                  <a:lnTo>
                    <a:pt x="7711313" y="9144000"/>
                  </a:lnTo>
                  <a:lnTo>
                    <a:pt x="7720393" y="9271000"/>
                  </a:lnTo>
                  <a:lnTo>
                    <a:pt x="7726438" y="9271000"/>
                  </a:lnTo>
                  <a:lnTo>
                    <a:pt x="7768793" y="9144000"/>
                  </a:lnTo>
                  <a:close/>
                </a:path>
                <a:path w="18021300" h="15113000">
                  <a:moveTo>
                    <a:pt x="8858686" y="9144000"/>
                  </a:moveTo>
                  <a:lnTo>
                    <a:pt x="8833675" y="9144000"/>
                  </a:lnTo>
                  <a:lnTo>
                    <a:pt x="8833675" y="9271000"/>
                  </a:lnTo>
                  <a:lnTo>
                    <a:pt x="8851836" y="9271000"/>
                  </a:lnTo>
                  <a:lnTo>
                    <a:pt x="8858686" y="9144000"/>
                  </a:lnTo>
                  <a:close/>
                </a:path>
                <a:path w="18021300" h="15113000">
                  <a:moveTo>
                    <a:pt x="8936532" y="9144000"/>
                  </a:moveTo>
                  <a:lnTo>
                    <a:pt x="8927465" y="9144000"/>
                  </a:lnTo>
                  <a:lnTo>
                    <a:pt x="8894178" y="9271000"/>
                  </a:lnTo>
                  <a:lnTo>
                    <a:pt x="8906281" y="9271000"/>
                  </a:lnTo>
                  <a:lnTo>
                    <a:pt x="8936532" y="9144000"/>
                  </a:lnTo>
                  <a:close/>
                </a:path>
                <a:path w="18021300" h="15113000">
                  <a:moveTo>
                    <a:pt x="8942590" y="9144000"/>
                  </a:moveTo>
                  <a:lnTo>
                    <a:pt x="8936532" y="9144000"/>
                  </a:lnTo>
                  <a:lnTo>
                    <a:pt x="8972842" y="9271000"/>
                  </a:lnTo>
                  <a:lnTo>
                    <a:pt x="8987967" y="9271000"/>
                  </a:lnTo>
                  <a:lnTo>
                    <a:pt x="8942590" y="9144000"/>
                  </a:lnTo>
                  <a:close/>
                </a:path>
                <a:path w="18021300" h="15113000">
                  <a:moveTo>
                    <a:pt x="9034286" y="9144000"/>
                  </a:moveTo>
                  <a:lnTo>
                    <a:pt x="9015196" y="9144000"/>
                  </a:lnTo>
                  <a:lnTo>
                    <a:pt x="9018219" y="9271000"/>
                  </a:lnTo>
                  <a:lnTo>
                    <a:pt x="9021241" y="9271000"/>
                  </a:lnTo>
                  <a:lnTo>
                    <a:pt x="9034286" y="9144000"/>
                  </a:lnTo>
                  <a:close/>
                </a:path>
                <a:path w="18021300" h="15113000">
                  <a:moveTo>
                    <a:pt x="9438716" y="9144000"/>
                  </a:moveTo>
                  <a:lnTo>
                    <a:pt x="9432671" y="9144000"/>
                  </a:lnTo>
                  <a:lnTo>
                    <a:pt x="9390316" y="9271000"/>
                  </a:lnTo>
                  <a:lnTo>
                    <a:pt x="9499231" y="9271000"/>
                  </a:lnTo>
                  <a:lnTo>
                    <a:pt x="9438716" y="9144000"/>
                  </a:lnTo>
                  <a:close/>
                </a:path>
                <a:path w="18021300" h="15113000">
                  <a:moveTo>
                    <a:pt x="9523425" y="9144000"/>
                  </a:moveTo>
                  <a:lnTo>
                    <a:pt x="9490151" y="9144000"/>
                  </a:lnTo>
                  <a:lnTo>
                    <a:pt x="9502254" y="9271000"/>
                  </a:lnTo>
                  <a:lnTo>
                    <a:pt x="9550654" y="9271000"/>
                  </a:lnTo>
                  <a:lnTo>
                    <a:pt x="9537257" y="9158515"/>
                  </a:lnTo>
                  <a:lnTo>
                    <a:pt x="9523425" y="9144000"/>
                  </a:lnTo>
                  <a:close/>
                </a:path>
                <a:path w="18021300" h="15113000">
                  <a:moveTo>
                    <a:pt x="9553692" y="9175763"/>
                  </a:moveTo>
                  <a:lnTo>
                    <a:pt x="9599053" y="9271000"/>
                  </a:lnTo>
                  <a:lnTo>
                    <a:pt x="9644443" y="9271000"/>
                  </a:lnTo>
                  <a:lnTo>
                    <a:pt x="9553692" y="9175763"/>
                  </a:lnTo>
                  <a:close/>
                </a:path>
                <a:path w="18021300" h="15113000">
                  <a:moveTo>
                    <a:pt x="10116375" y="9144000"/>
                  </a:moveTo>
                  <a:lnTo>
                    <a:pt x="10110317" y="9144000"/>
                  </a:lnTo>
                  <a:lnTo>
                    <a:pt x="10098227" y="9271000"/>
                  </a:lnTo>
                  <a:lnTo>
                    <a:pt x="10207129" y="9271000"/>
                  </a:lnTo>
                  <a:lnTo>
                    <a:pt x="10116375" y="9144000"/>
                  </a:lnTo>
                  <a:close/>
                </a:path>
                <a:path w="18021300" h="15113000">
                  <a:moveTo>
                    <a:pt x="10164775" y="9144000"/>
                  </a:moveTo>
                  <a:lnTo>
                    <a:pt x="10149649" y="9144000"/>
                  </a:lnTo>
                  <a:lnTo>
                    <a:pt x="10207129" y="9271000"/>
                  </a:lnTo>
                  <a:lnTo>
                    <a:pt x="10225290" y="9271000"/>
                  </a:lnTo>
                  <a:lnTo>
                    <a:pt x="10164775" y="9144000"/>
                  </a:lnTo>
                  <a:close/>
                </a:path>
                <a:path w="18021300" h="15113000">
                  <a:moveTo>
                    <a:pt x="10311879" y="9144000"/>
                  </a:moveTo>
                  <a:lnTo>
                    <a:pt x="10288817" y="9144000"/>
                  </a:lnTo>
                  <a:lnTo>
                    <a:pt x="10286076" y="9271000"/>
                  </a:lnTo>
                  <a:lnTo>
                    <a:pt x="10306350" y="9271000"/>
                  </a:lnTo>
                  <a:lnTo>
                    <a:pt x="10311879" y="9144000"/>
                  </a:lnTo>
                  <a:close/>
                </a:path>
                <a:path w="18021300" h="15113000">
                  <a:moveTo>
                    <a:pt x="10715371" y="9144000"/>
                  </a:moveTo>
                  <a:lnTo>
                    <a:pt x="10674248" y="9144000"/>
                  </a:lnTo>
                  <a:lnTo>
                    <a:pt x="10663186" y="9271000"/>
                  </a:lnTo>
                  <a:lnTo>
                    <a:pt x="10698165" y="9271000"/>
                  </a:lnTo>
                  <a:lnTo>
                    <a:pt x="10715371" y="9144000"/>
                  </a:lnTo>
                  <a:close/>
                </a:path>
                <a:path w="18021300" h="15113000">
                  <a:moveTo>
                    <a:pt x="10837138" y="9144000"/>
                  </a:moveTo>
                  <a:lnTo>
                    <a:pt x="10805324" y="9144000"/>
                  </a:lnTo>
                  <a:lnTo>
                    <a:pt x="10816337" y="9271000"/>
                  </a:lnTo>
                  <a:lnTo>
                    <a:pt x="10847916" y="9271000"/>
                  </a:lnTo>
                  <a:lnTo>
                    <a:pt x="10837138" y="9144000"/>
                  </a:lnTo>
                  <a:close/>
                </a:path>
                <a:path w="18021300" h="15113000">
                  <a:moveTo>
                    <a:pt x="10908982" y="9144000"/>
                  </a:moveTo>
                  <a:lnTo>
                    <a:pt x="10884789" y="9144000"/>
                  </a:lnTo>
                  <a:lnTo>
                    <a:pt x="10887811" y="9271000"/>
                  </a:lnTo>
                  <a:lnTo>
                    <a:pt x="10920423" y="9271000"/>
                  </a:lnTo>
                  <a:lnTo>
                    <a:pt x="10908982" y="9144000"/>
                  </a:lnTo>
                  <a:close/>
                </a:path>
                <a:path w="18021300" h="15113000">
                  <a:moveTo>
                    <a:pt x="10991613" y="9144000"/>
                  </a:moveTo>
                  <a:lnTo>
                    <a:pt x="10960417" y="9144000"/>
                  </a:lnTo>
                  <a:lnTo>
                    <a:pt x="10945576" y="9271000"/>
                  </a:lnTo>
                  <a:lnTo>
                    <a:pt x="10972520" y="9271000"/>
                  </a:lnTo>
                  <a:lnTo>
                    <a:pt x="10991613" y="9144000"/>
                  </a:lnTo>
                  <a:close/>
                </a:path>
                <a:path w="18021300" h="15113000">
                  <a:moveTo>
                    <a:pt x="11356721" y="9144000"/>
                  </a:moveTo>
                  <a:lnTo>
                    <a:pt x="11353698" y="9144000"/>
                  </a:lnTo>
                  <a:lnTo>
                    <a:pt x="11308308" y="9271000"/>
                  </a:lnTo>
                  <a:lnTo>
                    <a:pt x="11368824" y="9271000"/>
                  </a:lnTo>
                  <a:lnTo>
                    <a:pt x="11356721" y="9144000"/>
                  </a:lnTo>
                  <a:close/>
                </a:path>
                <a:path w="18021300" h="15113000">
                  <a:moveTo>
                    <a:pt x="11498910" y="9144000"/>
                  </a:moveTo>
                  <a:lnTo>
                    <a:pt x="11455892" y="9144000"/>
                  </a:lnTo>
                  <a:lnTo>
                    <a:pt x="11449748" y="9271000"/>
                  </a:lnTo>
                  <a:lnTo>
                    <a:pt x="11492527" y="9271000"/>
                  </a:lnTo>
                  <a:lnTo>
                    <a:pt x="11498910" y="9144000"/>
                  </a:lnTo>
                  <a:close/>
                </a:path>
                <a:path w="18021300" h="15113000">
                  <a:moveTo>
                    <a:pt x="11610464" y="9144000"/>
                  </a:moveTo>
                  <a:lnTo>
                    <a:pt x="11529161" y="9144000"/>
                  </a:lnTo>
                  <a:lnTo>
                    <a:pt x="11556390" y="9271000"/>
                  </a:lnTo>
                  <a:lnTo>
                    <a:pt x="11610840" y="9271000"/>
                  </a:lnTo>
                  <a:lnTo>
                    <a:pt x="11610464" y="9144000"/>
                  </a:lnTo>
                  <a:close/>
                </a:path>
                <a:path w="18021300" h="15113000">
                  <a:moveTo>
                    <a:pt x="12097893" y="9144000"/>
                  </a:moveTo>
                  <a:lnTo>
                    <a:pt x="12063112" y="9144000"/>
                  </a:lnTo>
                  <a:lnTo>
                    <a:pt x="12057729" y="9271000"/>
                  </a:lnTo>
                  <a:lnTo>
                    <a:pt x="12084285" y="9271000"/>
                  </a:lnTo>
                  <a:lnTo>
                    <a:pt x="12097893" y="9144000"/>
                  </a:lnTo>
                  <a:close/>
                </a:path>
                <a:path w="18021300" h="15113000">
                  <a:moveTo>
                    <a:pt x="12169946" y="9144000"/>
                  </a:moveTo>
                  <a:lnTo>
                    <a:pt x="12145927" y="9144000"/>
                  </a:lnTo>
                  <a:lnTo>
                    <a:pt x="12137275" y="9271000"/>
                  </a:lnTo>
                  <a:lnTo>
                    <a:pt x="12161431" y="9271000"/>
                  </a:lnTo>
                  <a:lnTo>
                    <a:pt x="12169946" y="9144000"/>
                  </a:lnTo>
                  <a:close/>
                </a:path>
                <a:path w="18021300" h="15113000">
                  <a:moveTo>
                    <a:pt x="12276386" y="9144000"/>
                  </a:moveTo>
                  <a:lnTo>
                    <a:pt x="12215888" y="9144000"/>
                  </a:lnTo>
                  <a:lnTo>
                    <a:pt x="12221933" y="9271000"/>
                  </a:lnTo>
                  <a:lnTo>
                    <a:pt x="12267308" y="9271000"/>
                  </a:lnTo>
                  <a:lnTo>
                    <a:pt x="12276386" y="9144000"/>
                  </a:lnTo>
                  <a:close/>
                </a:path>
                <a:path w="18021300" h="15113000">
                  <a:moveTo>
                    <a:pt x="12736220" y="9144000"/>
                  </a:moveTo>
                  <a:lnTo>
                    <a:pt x="12645466" y="9144000"/>
                  </a:lnTo>
                  <a:lnTo>
                    <a:pt x="12624433" y="9271000"/>
                  </a:lnTo>
                  <a:lnTo>
                    <a:pt x="12784631" y="9271000"/>
                  </a:lnTo>
                  <a:lnTo>
                    <a:pt x="12766673" y="9176777"/>
                  </a:lnTo>
                  <a:lnTo>
                    <a:pt x="12736220" y="9144000"/>
                  </a:lnTo>
                  <a:close/>
                </a:path>
                <a:path w="18021300" h="15113000">
                  <a:moveTo>
                    <a:pt x="12857238" y="9144000"/>
                  </a:moveTo>
                  <a:lnTo>
                    <a:pt x="12760426" y="9144000"/>
                  </a:lnTo>
                  <a:lnTo>
                    <a:pt x="12766673" y="9176777"/>
                  </a:lnTo>
                  <a:lnTo>
                    <a:pt x="12854216" y="9271000"/>
                  </a:lnTo>
                  <a:lnTo>
                    <a:pt x="12902615" y="9271000"/>
                  </a:lnTo>
                  <a:lnTo>
                    <a:pt x="12857238" y="9144000"/>
                  </a:lnTo>
                  <a:close/>
                </a:path>
                <a:path w="18021300" h="15113000">
                  <a:moveTo>
                    <a:pt x="13919098" y="9144000"/>
                  </a:moveTo>
                  <a:lnTo>
                    <a:pt x="13910017" y="9144000"/>
                  </a:lnTo>
                  <a:lnTo>
                    <a:pt x="13894892" y="9271000"/>
                  </a:lnTo>
                  <a:lnTo>
                    <a:pt x="13928166" y="9271000"/>
                  </a:lnTo>
                  <a:lnTo>
                    <a:pt x="13919098" y="9144000"/>
                  </a:lnTo>
                  <a:close/>
                </a:path>
                <a:path w="18021300" h="15113000">
                  <a:moveTo>
                    <a:pt x="14035943" y="9144000"/>
                  </a:moveTo>
                  <a:lnTo>
                    <a:pt x="14013727" y="9144000"/>
                  </a:lnTo>
                  <a:lnTo>
                    <a:pt x="14006830" y="9271000"/>
                  </a:lnTo>
                  <a:lnTo>
                    <a:pt x="14030033" y="9271000"/>
                  </a:lnTo>
                  <a:lnTo>
                    <a:pt x="14035943" y="9144000"/>
                  </a:lnTo>
                  <a:close/>
                </a:path>
                <a:path w="18021300" h="15113000">
                  <a:moveTo>
                    <a:pt x="14130858" y="9144000"/>
                  </a:moveTo>
                  <a:lnTo>
                    <a:pt x="14112709" y="9144000"/>
                  </a:lnTo>
                  <a:lnTo>
                    <a:pt x="14128540" y="9271000"/>
                  </a:lnTo>
                  <a:lnTo>
                    <a:pt x="14150526" y="9271000"/>
                  </a:lnTo>
                  <a:lnTo>
                    <a:pt x="14130858" y="9144000"/>
                  </a:lnTo>
                  <a:close/>
                </a:path>
                <a:path w="18021300" h="15113000">
                  <a:moveTo>
                    <a:pt x="14212544" y="9144000"/>
                  </a:moveTo>
                  <a:lnTo>
                    <a:pt x="14193256" y="9144000"/>
                  </a:lnTo>
                  <a:lnTo>
                    <a:pt x="14203042" y="9271000"/>
                  </a:lnTo>
                  <a:lnTo>
                    <a:pt x="14212544" y="9144000"/>
                  </a:lnTo>
                  <a:close/>
                </a:path>
                <a:path w="18021300" h="15113000">
                  <a:moveTo>
                    <a:pt x="14811527" y="9144000"/>
                  </a:moveTo>
                  <a:lnTo>
                    <a:pt x="14684476" y="9144000"/>
                  </a:lnTo>
                  <a:lnTo>
                    <a:pt x="14680025" y="9158376"/>
                  </a:lnTo>
                  <a:lnTo>
                    <a:pt x="14787333" y="9271000"/>
                  </a:lnTo>
                  <a:lnTo>
                    <a:pt x="14826665" y="9271000"/>
                  </a:lnTo>
                  <a:lnTo>
                    <a:pt x="14811527" y="9144000"/>
                  </a:lnTo>
                  <a:close/>
                </a:path>
                <a:path w="18021300" h="15113000">
                  <a:moveTo>
                    <a:pt x="15338641" y="9188821"/>
                  </a:moveTo>
                  <a:lnTo>
                    <a:pt x="15362135" y="9271000"/>
                  </a:lnTo>
                  <a:lnTo>
                    <a:pt x="15374877" y="9241277"/>
                  </a:lnTo>
                  <a:lnTo>
                    <a:pt x="15338641" y="9188821"/>
                  </a:lnTo>
                  <a:close/>
                </a:path>
                <a:path w="18021300" h="15113000">
                  <a:moveTo>
                    <a:pt x="15382339" y="9252079"/>
                  </a:moveTo>
                  <a:lnTo>
                    <a:pt x="15374226" y="9271000"/>
                  </a:lnTo>
                  <a:lnTo>
                    <a:pt x="15395409" y="9271000"/>
                  </a:lnTo>
                  <a:lnTo>
                    <a:pt x="15382339" y="9252079"/>
                  </a:lnTo>
                  <a:close/>
                </a:path>
                <a:path w="18021300" h="15113000">
                  <a:moveTo>
                    <a:pt x="15455905" y="9220185"/>
                  </a:moveTo>
                  <a:lnTo>
                    <a:pt x="15474061" y="9271000"/>
                  </a:lnTo>
                  <a:lnTo>
                    <a:pt x="15492222" y="9271000"/>
                  </a:lnTo>
                  <a:lnTo>
                    <a:pt x="15455905" y="9220185"/>
                  </a:lnTo>
                  <a:close/>
                </a:path>
                <a:path w="18021300" h="15113000">
                  <a:moveTo>
                    <a:pt x="15988913" y="9144000"/>
                  </a:moveTo>
                  <a:lnTo>
                    <a:pt x="15949028" y="9144000"/>
                  </a:lnTo>
                  <a:lnTo>
                    <a:pt x="15959190" y="9271000"/>
                  </a:lnTo>
                  <a:lnTo>
                    <a:pt x="15999694" y="9271000"/>
                  </a:lnTo>
                  <a:lnTo>
                    <a:pt x="15988913" y="9144000"/>
                  </a:lnTo>
                  <a:close/>
                </a:path>
                <a:path w="18021300" h="15113000">
                  <a:moveTo>
                    <a:pt x="16148311" y="9144000"/>
                  </a:moveTo>
                  <a:lnTo>
                    <a:pt x="16125620" y="9144000"/>
                  </a:lnTo>
                  <a:lnTo>
                    <a:pt x="16118765" y="9271000"/>
                  </a:lnTo>
                  <a:lnTo>
                    <a:pt x="16137865" y="9271000"/>
                  </a:lnTo>
                  <a:lnTo>
                    <a:pt x="16148311" y="9144000"/>
                  </a:lnTo>
                  <a:close/>
                </a:path>
                <a:path w="18021300" h="15113000">
                  <a:moveTo>
                    <a:pt x="16638777" y="9144000"/>
                  </a:moveTo>
                  <a:lnTo>
                    <a:pt x="16590378" y="9144000"/>
                  </a:lnTo>
                  <a:lnTo>
                    <a:pt x="16599446" y="9271000"/>
                  </a:lnTo>
                  <a:lnTo>
                    <a:pt x="16650868" y="9271000"/>
                  </a:lnTo>
                  <a:lnTo>
                    <a:pt x="16638777" y="9144000"/>
                  </a:lnTo>
                  <a:close/>
                </a:path>
                <a:path w="18021300" h="15113000">
                  <a:moveTo>
                    <a:pt x="16810745" y="9144000"/>
                  </a:moveTo>
                  <a:lnTo>
                    <a:pt x="16753738" y="9144000"/>
                  </a:lnTo>
                  <a:lnTo>
                    <a:pt x="16767824" y="9271000"/>
                  </a:lnTo>
                  <a:lnTo>
                    <a:pt x="16787015" y="9271000"/>
                  </a:lnTo>
                  <a:lnTo>
                    <a:pt x="16810745" y="9144000"/>
                  </a:lnTo>
                  <a:close/>
                </a:path>
                <a:path w="18021300" h="15113000">
                  <a:moveTo>
                    <a:pt x="17279417" y="9144000"/>
                  </a:moveTo>
                  <a:lnTo>
                    <a:pt x="17249863" y="9144000"/>
                  </a:lnTo>
                  <a:lnTo>
                    <a:pt x="17228168" y="9271000"/>
                  </a:lnTo>
                  <a:lnTo>
                    <a:pt x="17272941" y="9271000"/>
                  </a:lnTo>
                  <a:lnTo>
                    <a:pt x="17279417" y="9144000"/>
                  </a:lnTo>
                  <a:close/>
                </a:path>
                <a:path w="18021300" h="15113000">
                  <a:moveTo>
                    <a:pt x="17334572" y="9144000"/>
                  </a:moveTo>
                  <a:lnTo>
                    <a:pt x="17299405" y="9144000"/>
                  </a:lnTo>
                  <a:lnTo>
                    <a:pt x="17305316" y="9271000"/>
                  </a:lnTo>
                  <a:lnTo>
                    <a:pt x="17337595" y="9271000"/>
                  </a:lnTo>
                  <a:lnTo>
                    <a:pt x="17334572" y="9144000"/>
                  </a:lnTo>
                  <a:close/>
                </a:path>
                <a:path w="18021300" h="15113000">
                  <a:moveTo>
                    <a:pt x="17407844" y="9144000"/>
                  </a:moveTo>
                  <a:lnTo>
                    <a:pt x="17361427" y="9144000"/>
                  </a:lnTo>
                  <a:lnTo>
                    <a:pt x="17373904" y="9271000"/>
                  </a:lnTo>
                  <a:lnTo>
                    <a:pt x="17420039" y="9271000"/>
                  </a:lnTo>
                  <a:lnTo>
                    <a:pt x="17407844" y="9144000"/>
                  </a:lnTo>
                  <a:close/>
                </a:path>
                <a:path w="18021300" h="15113000">
                  <a:moveTo>
                    <a:pt x="17464659" y="9144000"/>
                  </a:moveTo>
                  <a:lnTo>
                    <a:pt x="17433369" y="9144000"/>
                  </a:lnTo>
                  <a:lnTo>
                    <a:pt x="17420039" y="9271000"/>
                  </a:lnTo>
                  <a:lnTo>
                    <a:pt x="17435589" y="9271000"/>
                  </a:lnTo>
                  <a:lnTo>
                    <a:pt x="17464659" y="9144000"/>
                  </a:lnTo>
                  <a:close/>
                </a:path>
                <a:path w="18021300" h="15113000">
                  <a:moveTo>
                    <a:pt x="17848859" y="9144000"/>
                  </a:moveTo>
                  <a:lnTo>
                    <a:pt x="17827688" y="9144000"/>
                  </a:lnTo>
                  <a:lnTo>
                    <a:pt x="17820266" y="9271000"/>
                  </a:lnTo>
                  <a:lnTo>
                    <a:pt x="17901806" y="9271000"/>
                  </a:lnTo>
                  <a:lnTo>
                    <a:pt x="17895276" y="9192711"/>
                  </a:lnTo>
                  <a:lnTo>
                    <a:pt x="17848859" y="9144000"/>
                  </a:lnTo>
                  <a:close/>
                </a:path>
                <a:path w="18021300" h="15113000">
                  <a:moveTo>
                    <a:pt x="17895276" y="9192711"/>
                  </a:moveTo>
                  <a:lnTo>
                    <a:pt x="17901806" y="9271000"/>
                  </a:lnTo>
                  <a:lnTo>
                    <a:pt x="17969877" y="9271000"/>
                  </a:lnTo>
                  <a:lnTo>
                    <a:pt x="17895276" y="9192711"/>
                  </a:lnTo>
                  <a:close/>
                </a:path>
                <a:path w="18021300" h="15113000">
                  <a:moveTo>
                    <a:pt x="17968128" y="9144000"/>
                  </a:moveTo>
                  <a:lnTo>
                    <a:pt x="17891213" y="9144000"/>
                  </a:lnTo>
                  <a:lnTo>
                    <a:pt x="17895276" y="9192711"/>
                  </a:lnTo>
                  <a:lnTo>
                    <a:pt x="17969877" y="9271000"/>
                  </a:lnTo>
                  <a:lnTo>
                    <a:pt x="17988837" y="9271000"/>
                  </a:lnTo>
                  <a:lnTo>
                    <a:pt x="17968128" y="9144000"/>
                  </a:lnTo>
                  <a:close/>
                </a:path>
                <a:path w="18021300" h="15113000">
                  <a:moveTo>
                    <a:pt x="5808068" y="9144000"/>
                  </a:moveTo>
                  <a:lnTo>
                    <a:pt x="5693486" y="9144000"/>
                  </a:lnTo>
                  <a:lnTo>
                    <a:pt x="5799768" y="9264583"/>
                  </a:lnTo>
                  <a:lnTo>
                    <a:pt x="5808068" y="9144000"/>
                  </a:lnTo>
                  <a:close/>
                </a:path>
                <a:path w="18021300" h="15113000">
                  <a:moveTo>
                    <a:pt x="1839341" y="9144000"/>
                  </a:moveTo>
                  <a:lnTo>
                    <a:pt x="1821192" y="9144000"/>
                  </a:lnTo>
                  <a:lnTo>
                    <a:pt x="1781798" y="9235869"/>
                  </a:lnTo>
                  <a:lnTo>
                    <a:pt x="1792996" y="9252079"/>
                  </a:lnTo>
                  <a:lnTo>
                    <a:pt x="1839341" y="9144000"/>
                  </a:lnTo>
                  <a:close/>
                </a:path>
                <a:path w="18021300" h="15113000">
                  <a:moveTo>
                    <a:pt x="15410909" y="9157228"/>
                  </a:moveTo>
                  <a:lnTo>
                    <a:pt x="15374877" y="9241277"/>
                  </a:lnTo>
                  <a:lnTo>
                    <a:pt x="15382339" y="9252079"/>
                  </a:lnTo>
                  <a:lnTo>
                    <a:pt x="15418473" y="9167811"/>
                  </a:lnTo>
                  <a:lnTo>
                    <a:pt x="15410909" y="9157228"/>
                  </a:lnTo>
                  <a:close/>
                </a:path>
                <a:path w="18021300" h="15113000">
                  <a:moveTo>
                    <a:pt x="15428683" y="9144000"/>
                  </a:moveTo>
                  <a:lnTo>
                    <a:pt x="15418473" y="9167811"/>
                  </a:lnTo>
                  <a:lnTo>
                    <a:pt x="15455905" y="9220185"/>
                  </a:lnTo>
                  <a:lnTo>
                    <a:pt x="15428683" y="9144000"/>
                  </a:lnTo>
                  <a:close/>
                </a:path>
                <a:path w="18021300" h="15113000">
                  <a:moveTo>
                    <a:pt x="15325826" y="9144000"/>
                  </a:moveTo>
                  <a:lnTo>
                    <a:pt x="15307678" y="9144000"/>
                  </a:lnTo>
                  <a:lnTo>
                    <a:pt x="15338641" y="9188821"/>
                  </a:lnTo>
                  <a:lnTo>
                    <a:pt x="15325826" y="9144000"/>
                  </a:lnTo>
                  <a:close/>
                </a:path>
                <a:path w="18021300" h="15113000">
                  <a:moveTo>
                    <a:pt x="6256185" y="9144000"/>
                  </a:moveTo>
                  <a:lnTo>
                    <a:pt x="6231978" y="9144000"/>
                  </a:lnTo>
                  <a:lnTo>
                    <a:pt x="6266045" y="9181634"/>
                  </a:lnTo>
                  <a:lnTo>
                    <a:pt x="6256185" y="9144000"/>
                  </a:lnTo>
                  <a:close/>
                </a:path>
                <a:path w="18021300" h="15113000">
                  <a:moveTo>
                    <a:pt x="12760426" y="9144000"/>
                  </a:moveTo>
                  <a:lnTo>
                    <a:pt x="12736220" y="9144000"/>
                  </a:lnTo>
                  <a:lnTo>
                    <a:pt x="12766673" y="9176777"/>
                  </a:lnTo>
                  <a:lnTo>
                    <a:pt x="12760426" y="9144000"/>
                  </a:lnTo>
                  <a:close/>
                </a:path>
                <a:path w="18021300" h="15113000">
                  <a:moveTo>
                    <a:pt x="9538563" y="9144000"/>
                  </a:moveTo>
                  <a:lnTo>
                    <a:pt x="9535528" y="9144000"/>
                  </a:lnTo>
                  <a:lnTo>
                    <a:pt x="9537257" y="9158515"/>
                  </a:lnTo>
                  <a:lnTo>
                    <a:pt x="9553692" y="9175763"/>
                  </a:lnTo>
                  <a:lnTo>
                    <a:pt x="9538563" y="9144000"/>
                  </a:lnTo>
                  <a:close/>
                </a:path>
                <a:path w="18021300" h="15113000">
                  <a:moveTo>
                    <a:pt x="1730438" y="9144000"/>
                  </a:moveTo>
                  <a:lnTo>
                    <a:pt x="1718335" y="9144000"/>
                  </a:lnTo>
                  <a:lnTo>
                    <a:pt x="1738979" y="9173884"/>
                  </a:lnTo>
                  <a:lnTo>
                    <a:pt x="1730438" y="9144000"/>
                  </a:lnTo>
                  <a:close/>
                </a:path>
                <a:path w="18021300" h="15113000">
                  <a:moveTo>
                    <a:pt x="14684476" y="9144000"/>
                  </a:moveTo>
                  <a:lnTo>
                    <a:pt x="14666328" y="9144000"/>
                  </a:lnTo>
                  <a:lnTo>
                    <a:pt x="14680025" y="9158376"/>
                  </a:lnTo>
                  <a:lnTo>
                    <a:pt x="14684476" y="9144000"/>
                  </a:lnTo>
                  <a:close/>
                </a:path>
                <a:path w="18021300" h="15113000">
                  <a:moveTo>
                    <a:pt x="15416580" y="9144000"/>
                  </a:moveTo>
                  <a:lnTo>
                    <a:pt x="15401455" y="9144000"/>
                  </a:lnTo>
                  <a:lnTo>
                    <a:pt x="15410909" y="9157228"/>
                  </a:lnTo>
                  <a:lnTo>
                    <a:pt x="15416580" y="9144000"/>
                  </a:lnTo>
                  <a:close/>
                </a:path>
                <a:path w="18021300" h="15113000">
                  <a:moveTo>
                    <a:pt x="7581239" y="9144000"/>
                  </a:moveTo>
                  <a:lnTo>
                    <a:pt x="7575181" y="9144000"/>
                  </a:lnTo>
                  <a:lnTo>
                    <a:pt x="7579563" y="9149410"/>
                  </a:lnTo>
                  <a:lnTo>
                    <a:pt x="7581239" y="9144000"/>
                  </a:lnTo>
                  <a:close/>
                </a:path>
                <a:path w="18021300" h="15113000">
                  <a:moveTo>
                    <a:pt x="617156" y="9017000"/>
                  </a:moveTo>
                  <a:lnTo>
                    <a:pt x="585573" y="9017000"/>
                  </a:lnTo>
                  <a:lnTo>
                    <a:pt x="577062" y="9144000"/>
                  </a:lnTo>
                  <a:lnTo>
                    <a:pt x="620179" y="9144000"/>
                  </a:lnTo>
                  <a:lnTo>
                    <a:pt x="617156" y="9017000"/>
                  </a:lnTo>
                  <a:close/>
                </a:path>
                <a:path w="18021300" h="15113000">
                  <a:moveTo>
                    <a:pt x="776683" y="9017000"/>
                  </a:moveTo>
                  <a:lnTo>
                    <a:pt x="752579" y="9017000"/>
                  </a:lnTo>
                  <a:lnTo>
                    <a:pt x="751397" y="9144000"/>
                  </a:lnTo>
                  <a:lnTo>
                    <a:pt x="775595" y="9144000"/>
                  </a:lnTo>
                  <a:lnTo>
                    <a:pt x="776683" y="9017000"/>
                  </a:lnTo>
                  <a:close/>
                </a:path>
                <a:path w="18021300" h="15113000">
                  <a:moveTo>
                    <a:pt x="1361363" y="9017000"/>
                  </a:moveTo>
                  <a:lnTo>
                    <a:pt x="1234300" y="9017000"/>
                  </a:lnTo>
                  <a:lnTo>
                    <a:pt x="1229848" y="9031374"/>
                  </a:lnTo>
                  <a:lnTo>
                    <a:pt x="1337157" y="9144000"/>
                  </a:lnTo>
                  <a:lnTo>
                    <a:pt x="1376489" y="9144000"/>
                  </a:lnTo>
                  <a:lnTo>
                    <a:pt x="1361363" y="9017000"/>
                  </a:lnTo>
                  <a:close/>
                </a:path>
                <a:path w="18021300" h="15113000">
                  <a:moveTo>
                    <a:pt x="1471099" y="9011530"/>
                  </a:moveTo>
                  <a:lnTo>
                    <a:pt x="1471545" y="9017000"/>
                  </a:lnTo>
                  <a:lnTo>
                    <a:pt x="1364386" y="9017000"/>
                  </a:lnTo>
                  <a:lnTo>
                    <a:pt x="1427911" y="9144000"/>
                  </a:lnTo>
                  <a:lnTo>
                    <a:pt x="1433969" y="9144000"/>
                  </a:lnTo>
                  <a:lnTo>
                    <a:pt x="1476311" y="9017000"/>
                  </a:lnTo>
                  <a:lnTo>
                    <a:pt x="1471099" y="9011530"/>
                  </a:lnTo>
                  <a:close/>
                </a:path>
                <a:path w="18021300" h="15113000">
                  <a:moveTo>
                    <a:pt x="1921027" y="9017000"/>
                  </a:moveTo>
                  <a:lnTo>
                    <a:pt x="1905901" y="9017000"/>
                  </a:lnTo>
                  <a:lnTo>
                    <a:pt x="1963381" y="9144000"/>
                  </a:lnTo>
                  <a:lnTo>
                    <a:pt x="1981530" y="9144000"/>
                  </a:lnTo>
                  <a:lnTo>
                    <a:pt x="1921027" y="9017000"/>
                  </a:lnTo>
                  <a:close/>
                </a:path>
                <a:path w="18021300" h="15113000">
                  <a:moveTo>
                    <a:pt x="2093468" y="9017000"/>
                  </a:moveTo>
                  <a:lnTo>
                    <a:pt x="1999678" y="9017000"/>
                  </a:lnTo>
                  <a:lnTo>
                    <a:pt x="2005736" y="9144000"/>
                  </a:lnTo>
                  <a:lnTo>
                    <a:pt x="2069551" y="9144000"/>
                  </a:lnTo>
                  <a:lnTo>
                    <a:pt x="2093468" y="9017000"/>
                  </a:lnTo>
                  <a:close/>
                </a:path>
                <a:path w="18021300" h="15113000">
                  <a:moveTo>
                    <a:pt x="2519071" y="9017000"/>
                  </a:moveTo>
                  <a:lnTo>
                    <a:pt x="2488158" y="9017000"/>
                  </a:lnTo>
                  <a:lnTo>
                    <a:pt x="2495816" y="9144000"/>
                  </a:lnTo>
                  <a:lnTo>
                    <a:pt x="2529090" y="9144000"/>
                  </a:lnTo>
                  <a:lnTo>
                    <a:pt x="2519071" y="9017000"/>
                  </a:lnTo>
                  <a:close/>
                </a:path>
                <a:path w="18021300" h="15113000">
                  <a:moveTo>
                    <a:pt x="2693638" y="9017000"/>
                  </a:moveTo>
                  <a:lnTo>
                    <a:pt x="2672651" y="9017000"/>
                  </a:lnTo>
                  <a:lnTo>
                    <a:pt x="2675442" y="9144000"/>
                  </a:lnTo>
                  <a:lnTo>
                    <a:pt x="2695103" y="9144000"/>
                  </a:lnTo>
                  <a:lnTo>
                    <a:pt x="2693638" y="9017000"/>
                  </a:lnTo>
                  <a:close/>
                </a:path>
                <a:path w="18021300" h="15113000">
                  <a:moveTo>
                    <a:pt x="3161372" y="9017000"/>
                  </a:moveTo>
                  <a:lnTo>
                    <a:pt x="3104224" y="9017000"/>
                  </a:lnTo>
                  <a:lnTo>
                    <a:pt x="3091413" y="9144000"/>
                  </a:lnTo>
                  <a:lnTo>
                    <a:pt x="3152201" y="9144000"/>
                  </a:lnTo>
                  <a:lnTo>
                    <a:pt x="3161372" y="9017000"/>
                  </a:lnTo>
                  <a:close/>
                </a:path>
                <a:path w="18021300" h="15113000">
                  <a:moveTo>
                    <a:pt x="3203727" y="9017000"/>
                  </a:moveTo>
                  <a:lnTo>
                    <a:pt x="3167418" y="9017000"/>
                  </a:lnTo>
                  <a:lnTo>
                    <a:pt x="3173476" y="9144000"/>
                  </a:lnTo>
                  <a:lnTo>
                    <a:pt x="3255149" y="9144000"/>
                  </a:lnTo>
                  <a:lnTo>
                    <a:pt x="3229268" y="9045215"/>
                  </a:lnTo>
                  <a:lnTo>
                    <a:pt x="3203727" y="9017000"/>
                  </a:lnTo>
                  <a:close/>
                </a:path>
                <a:path w="18021300" h="15113000">
                  <a:moveTo>
                    <a:pt x="3318687" y="9017000"/>
                  </a:moveTo>
                  <a:lnTo>
                    <a:pt x="3221875" y="9017000"/>
                  </a:lnTo>
                  <a:lnTo>
                    <a:pt x="3229268" y="9045215"/>
                  </a:lnTo>
                  <a:lnTo>
                    <a:pt x="3318687" y="9144000"/>
                  </a:lnTo>
                  <a:lnTo>
                    <a:pt x="3367087" y="9144000"/>
                  </a:lnTo>
                  <a:lnTo>
                    <a:pt x="3318687" y="9017000"/>
                  </a:lnTo>
                  <a:close/>
                </a:path>
                <a:path w="18021300" h="15113000">
                  <a:moveTo>
                    <a:pt x="3860196" y="9017000"/>
                  </a:moveTo>
                  <a:lnTo>
                    <a:pt x="3822007" y="9017000"/>
                  </a:lnTo>
                  <a:lnTo>
                    <a:pt x="3810991" y="9144000"/>
                  </a:lnTo>
                  <a:lnTo>
                    <a:pt x="3869274" y="9144000"/>
                  </a:lnTo>
                  <a:lnTo>
                    <a:pt x="3860196" y="9017000"/>
                  </a:lnTo>
                  <a:close/>
                </a:path>
                <a:path w="18021300" h="15113000">
                  <a:moveTo>
                    <a:pt x="3960025" y="9017000"/>
                  </a:moveTo>
                  <a:lnTo>
                    <a:pt x="3893101" y="9017000"/>
                  </a:lnTo>
                  <a:lnTo>
                    <a:pt x="3901041" y="9144000"/>
                  </a:lnTo>
                  <a:lnTo>
                    <a:pt x="3935831" y="9144000"/>
                  </a:lnTo>
                  <a:lnTo>
                    <a:pt x="3960025" y="9017000"/>
                  </a:lnTo>
                  <a:close/>
                </a:path>
                <a:path w="18021300" h="15113000">
                  <a:moveTo>
                    <a:pt x="4039066" y="9017000"/>
                  </a:moveTo>
                  <a:lnTo>
                    <a:pt x="4010134" y="9017000"/>
                  </a:lnTo>
                  <a:lnTo>
                    <a:pt x="3999357" y="9144000"/>
                  </a:lnTo>
                  <a:lnTo>
                    <a:pt x="4030037" y="9144000"/>
                  </a:lnTo>
                  <a:lnTo>
                    <a:pt x="4039066" y="9017000"/>
                  </a:lnTo>
                  <a:close/>
                </a:path>
                <a:path w="18021300" h="15113000">
                  <a:moveTo>
                    <a:pt x="4483524" y="9088776"/>
                  </a:moveTo>
                  <a:lnTo>
                    <a:pt x="4504575" y="9144000"/>
                  </a:lnTo>
                  <a:lnTo>
                    <a:pt x="4512137" y="9119576"/>
                  </a:lnTo>
                  <a:lnTo>
                    <a:pt x="4483524" y="9088776"/>
                  </a:lnTo>
                  <a:close/>
                </a:path>
                <a:path w="18021300" h="15113000">
                  <a:moveTo>
                    <a:pt x="4577181" y="9017000"/>
                  </a:moveTo>
                  <a:lnTo>
                    <a:pt x="4543894" y="9017000"/>
                  </a:lnTo>
                  <a:lnTo>
                    <a:pt x="4512137" y="9119576"/>
                  </a:lnTo>
                  <a:lnTo>
                    <a:pt x="4534827" y="9144000"/>
                  </a:lnTo>
                  <a:lnTo>
                    <a:pt x="4537849" y="9144000"/>
                  </a:lnTo>
                  <a:lnTo>
                    <a:pt x="4577181" y="9017000"/>
                  </a:lnTo>
                  <a:close/>
                </a:path>
                <a:path w="18021300" h="15113000">
                  <a:moveTo>
                    <a:pt x="4640707" y="9017000"/>
                  </a:moveTo>
                  <a:lnTo>
                    <a:pt x="4577181" y="9017000"/>
                  </a:lnTo>
                  <a:lnTo>
                    <a:pt x="4616500" y="9144000"/>
                  </a:lnTo>
                  <a:lnTo>
                    <a:pt x="4649026" y="9144000"/>
                  </a:lnTo>
                  <a:lnTo>
                    <a:pt x="4640707" y="9017000"/>
                  </a:lnTo>
                  <a:close/>
                </a:path>
                <a:path w="18021300" h="15113000">
                  <a:moveTo>
                    <a:pt x="5902236" y="9017000"/>
                  </a:moveTo>
                  <a:lnTo>
                    <a:pt x="5859881" y="9017000"/>
                  </a:lnTo>
                  <a:lnTo>
                    <a:pt x="5851087" y="9144000"/>
                  </a:lnTo>
                  <a:lnTo>
                    <a:pt x="5871972" y="9144000"/>
                  </a:lnTo>
                  <a:lnTo>
                    <a:pt x="5902236" y="9017000"/>
                  </a:lnTo>
                  <a:close/>
                </a:path>
                <a:path w="18021300" h="15113000">
                  <a:moveTo>
                    <a:pt x="5960466" y="9017000"/>
                  </a:moveTo>
                  <a:lnTo>
                    <a:pt x="5902236" y="9017000"/>
                  </a:lnTo>
                  <a:lnTo>
                    <a:pt x="5938532" y="9144000"/>
                  </a:lnTo>
                  <a:lnTo>
                    <a:pt x="5962735" y="9144000"/>
                  </a:lnTo>
                  <a:lnTo>
                    <a:pt x="5960466" y="9017000"/>
                  </a:lnTo>
                  <a:close/>
                </a:path>
                <a:path w="18021300" h="15113000">
                  <a:moveTo>
                    <a:pt x="6397714" y="9082214"/>
                  </a:moveTo>
                  <a:lnTo>
                    <a:pt x="6319710" y="9144000"/>
                  </a:lnTo>
                  <a:lnTo>
                    <a:pt x="6374168" y="9144000"/>
                  </a:lnTo>
                  <a:lnTo>
                    <a:pt x="6397714" y="9082214"/>
                  </a:lnTo>
                  <a:close/>
                </a:path>
                <a:path w="18021300" h="15113000">
                  <a:moveTo>
                    <a:pt x="6474318" y="9021537"/>
                  </a:moveTo>
                  <a:lnTo>
                    <a:pt x="6444208" y="9045388"/>
                  </a:lnTo>
                  <a:lnTo>
                    <a:pt x="6519379" y="9144000"/>
                  </a:lnTo>
                  <a:lnTo>
                    <a:pt x="6564757" y="9144000"/>
                  </a:lnTo>
                  <a:lnTo>
                    <a:pt x="6474318" y="9021537"/>
                  </a:lnTo>
                  <a:close/>
                </a:path>
                <a:path w="18021300" h="15113000">
                  <a:moveTo>
                    <a:pt x="7082066" y="9017000"/>
                  </a:moveTo>
                  <a:lnTo>
                    <a:pt x="7063917" y="9017000"/>
                  </a:lnTo>
                  <a:lnTo>
                    <a:pt x="7097191" y="9144000"/>
                  </a:lnTo>
                  <a:lnTo>
                    <a:pt x="7169797" y="9144000"/>
                  </a:lnTo>
                  <a:lnTo>
                    <a:pt x="7164576" y="9132463"/>
                  </a:lnTo>
                  <a:lnTo>
                    <a:pt x="7082066" y="9017000"/>
                  </a:lnTo>
                  <a:close/>
                </a:path>
                <a:path w="18021300" h="15113000">
                  <a:moveTo>
                    <a:pt x="7164576" y="9132463"/>
                  </a:moveTo>
                  <a:lnTo>
                    <a:pt x="7169797" y="9144000"/>
                  </a:lnTo>
                  <a:lnTo>
                    <a:pt x="7172820" y="9144000"/>
                  </a:lnTo>
                  <a:lnTo>
                    <a:pt x="7164576" y="9132463"/>
                  </a:lnTo>
                  <a:close/>
                </a:path>
                <a:path w="18021300" h="15113000">
                  <a:moveTo>
                    <a:pt x="7127443" y="9017000"/>
                  </a:moveTo>
                  <a:lnTo>
                    <a:pt x="7112317" y="9017000"/>
                  </a:lnTo>
                  <a:lnTo>
                    <a:pt x="7164576" y="9132463"/>
                  </a:lnTo>
                  <a:lnTo>
                    <a:pt x="7172820" y="9144000"/>
                  </a:lnTo>
                  <a:lnTo>
                    <a:pt x="7187946" y="9144000"/>
                  </a:lnTo>
                  <a:lnTo>
                    <a:pt x="7127443" y="9017000"/>
                  </a:lnTo>
                  <a:close/>
                </a:path>
                <a:path w="18021300" h="15113000">
                  <a:moveTo>
                    <a:pt x="7269020" y="9017000"/>
                  </a:moveTo>
                  <a:lnTo>
                    <a:pt x="7248744" y="9017000"/>
                  </a:lnTo>
                  <a:lnTo>
                    <a:pt x="7236358" y="9144000"/>
                  </a:lnTo>
                  <a:lnTo>
                    <a:pt x="7248461" y="9144000"/>
                  </a:lnTo>
                  <a:lnTo>
                    <a:pt x="7269020" y="9017000"/>
                  </a:lnTo>
                  <a:close/>
                </a:path>
                <a:path w="18021300" h="15113000">
                  <a:moveTo>
                    <a:pt x="7647787" y="9017000"/>
                  </a:moveTo>
                  <a:lnTo>
                    <a:pt x="7641742" y="9017000"/>
                  </a:lnTo>
                  <a:lnTo>
                    <a:pt x="7602410" y="9144000"/>
                  </a:lnTo>
                  <a:lnTo>
                    <a:pt x="7753667" y="9144000"/>
                  </a:lnTo>
                  <a:lnTo>
                    <a:pt x="7647787" y="9017000"/>
                  </a:lnTo>
                  <a:close/>
                </a:path>
                <a:path w="18021300" h="15113000">
                  <a:moveTo>
                    <a:pt x="7927155" y="9017000"/>
                  </a:moveTo>
                  <a:lnTo>
                    <a:pt x="7844195" y="9017000"/>
                  </a:lnTo>
                  <a:lnTo>
                    <a:pt x="7856908" y="9144000"/>
                  </a:lnTo>
                  <a:lnTo>
                    <a:pt x="7911744" y="9144000"/>
                  </a:lnTo>
                  <a:lnTo>
                    <a:pt x="7927155" y="9017000"/>
                  </a:lnTo>
                  <a:close/>
                </a:path>
                <a:path w="18021300" h="15113000">
                  <a:moveTo>
                    <a:pt x="8313343" y="9017000"/>
                  </a:moveTo>
                  <a:lnTo>
                    <a:pt x="8307285" y="9017000"/>
                  </a:lnTo>
                  <a:lnTo>
                    <a:pt x="8270989" y="9144000"/>
                  </a:lnTo>
                  <a:lnTo>
                    <a:pt x="8325434" y="9144000"/>
                  </a:lnTo>
                  <a:lnTo>
                    <a:pt x="8313343" y="9017000"/>
                  </a:lnTo>
                  <a:close/>
                </a:path>
                <a:path w="18021300" h="15113000">
                  <a:moveTo>
                    <a:pt x="8451747" y="9017000"/>
                  </a:moveTo>
                  <a:lnTo>
                    <a:pt x="8409387" y="9017000"/>
                  </a:lnTo>
                  <a:lnTo>
                    <a:pt x="8404376" y="9144000"/>
                  </a:lnTo>
                  <a:lnTo>
                    <a:pt x="8449478" y="9144000"/>
                  </a:lnTo>
                  <a:lnTo>
                    <a:pt x="8451747" y="9017000"/>
                  </a:lnTo>
                  <a:close/>
                </a:path>
                <a:path w="18021300" h="15113000">
                  <a:moveTo>
                    <a:pt x="8570485" y="9017000"/>
                  </a:moveTo>
                  <a:lnTo>
                    <a:pt x="8516035" y="9017000"/>
                  </a:lnTo>
                  <a:lnTo>
                    <a:pt x="8513000" y="9144000"/>
                  </a:lnTo>
                  <a:lnTo>
                    <a:pt x="8554980" y="9144000"/>
                  </a:lnTo>
                  <a:lnTo>
                    <a:pt x="8570485" y="9017000"/>
                  </a:lnTo>
                  <a:close/>
                </a:path>
                <a:path w="18021300" h="15113000">
                  <a:moveTo>
                    <a:pt x="9085720" y="9017000"/>
                  </a:moveTo>
                  <a:lnTo>
                    <a:pt x="9055650" y="9017000"/>
                  </a:lnTo>
                  <a:lnTo>
                    <a:pt x="9064301" y="9144000"/>
                  </a:lnTo>
                  <a:lnTo>
                    <a:pt x="9099905" y="9144000"/>
                  </a:lnTo>
                  <a:lnTo>
                    <a:pt x="9085720" y="9017000"/>
                  </a:lnTo>
                  <a:close/>
                </a:path>
                <a:path w="18021300" h="15113000">
                  <a:moveTo>
                    <a:pt x="9201623" y="9017000"/>
                  </a:moveTo>
                  <a:lnTo>
                    <a:pt x="9180068" y="9017000"/>
                  </a:lnTo>
                  <a:lnTo>
                    <a:pt x="9179500" y="9144000"/>
                  </a:lnTo>
                  <a:lnTo>
                    <a:pt x="9197229" y="9144000"/>
                  </a:lnTo>
                  <a:lnTo>
                    <a:pt x="9201623" y="9017000"/>
                  </a:lnTo>
                  <a:close/>
                </a:path>
                <a:path w="18021300" h="15113000">
                  <a:moveTo>
                    <a:pt x="9629305" y="9017000"/>
                  </a:moveTo>
                  <a:lnTo>
                    <a:pt x="9605111" y="9017000"/>
                  </a:lnTo>
                  <a:lnTo>
                    <a:pt x="9584078" y="9144000"/>
                  </a:lnTo>
                  <a:lnTo>
                    <a:pt x="9626282" y="9144000"/>
                  </a:lnTo>
                  <a:lnTo>
                    <a:pt x="9629305" y="9017000"/>
                  </a:lnTo>
                  <a:close/>
                </a:path>
                <a:path w="18021300" h="15113000">
                  <a:moveTo>
                    <a:pt x="9695865" y="9017000"/>
                  </a:moveTo>
                  <a:lnTo>
                    <a:pt x="9662591" y="9017000"/>
                  </a:lnTo>
                  <a:lnTo>
                    <a:pt x="9668649" y="9144000"/>
                  </a:lnTo>
                  <a:lnTo>
                    <a:pt x="9759395" y="9144000"/>
                  </a:lnTo>
                  <a:lnTo>
                    <a:pt x="9751387" y="9076758"/>
                  </a:lnTo>
                  <a:lnTo>
                    <a:pt x="9695865" y="9017000"/>
                  </a:lnTo>
                  <a:close/>
                </a:path>
                <a:path w="18021300" h="15113000">
                  <a:moveTo>
                    <a:pt x="9816884" y="9017000"/>
                  </a:moveTo>
                  <a:lnTo>
                    <a:pt x="9744269" y="9017000"/>
                  </a:lnTo>
                  <a:lnTo>
                    <a:pt x="9751387" y="9076758"/>
                  </a:lnTo>
                  <a:lnTo>
                    <a:pt x="9813861" y="9144000"/>
                  </a:lnTo>
                  <a:lnTo>
                    <a:pt x="9862261" y="9144000"/>
                  </a:lnTo>
                  <a:lnTo>
                    <a:pt x="9816884" y="9017000"/>
                  </a:lnTo>
                  <a:close/>
                </a:path>
                <a:path w="18021300" h="15113000">
                  <a:moveTo>
                    <a:pt x="10328662" y="9017000"/>
                  </a:moveTo>
                  <a:lnTo>
                    <a:pt x="10303941" y="9017000"/>
                  </a:lnTo>
                  <a:lnTo>
                    <a:pt x="10283099" y="9144000"/>
                  </a:lnTo>
                  <a:lnTo>
                    <a:pt x="10316044" y="9144000"/>
                  </a:lnTo>
                  <a:lnTo>
                    <a:pt x="10328662" y="9017000"/>
                  </a:lnTo>
                  <a:close/>
                </a:path>
                <a:path w="18021300" h="15113000">
                  <a:moveTo>
                    <a:pt x="10376547" y="9017000"/>
                  </a:moveTo>
                  <a:lnTo>
                    <a:pt x="10350497" y="9017000"/>
                  </a:lnTo>
                  <a:lnTo>
                    <a:pt x="10361422" y="9144000"/>
                  </a:lnTo>
                  <a:lnTo>
                    <a:pt x="10392523" y="9144000"/>
                  </a:lnTo>
                  <a:lnTo>
                    <a:pt x="10376547" y="9017000"/>
                  </a:lnTo>
                  <a:close/>
                </a:path>
                <a:path w="18021300" h="15113000">
                  <a:moveTo>
                    <a:pt x="10878731" y="9017000"/>
                  </a:moveTo>
                  <a:lnTo>
                    <a:pt x="10851515" y="9017000"/>
                  </a:lnTo>
                  <a:lnTo>
                    <a:pt x="10839173" y="9144000"/>
                  </a:lnTo>
                  <a:lnTo>
                    <a:pt x="10875708" y="9144000"/>
                  </a:lnTo>
                  <a:lnTo>
                    <a:pt x="10878731" y="9017000"/>
                  </a:lnTo>
                  <a:close/>
                </a:path>
                <a:path w="18021300" h="15113000">
                  <a:moveTo>
                    <a:pt x="10981601" y="9017000"/>
                  </a:moveTo>
                  <a:lnTo>
                    <a:pt x="10966462" y="9017000"/>
                  </a:lnTo>
                  <a:lnTo>
                    <a:pt x="10963109" y="9144000"/>
                  </a:lnTo>
                  <a:lnTo>
                    <a:pt x="11048149" y="9144000"/>
                  </a:lnTo>
                  <a:lnTo>
                    <a:pt x="10981601" y="9017000"/>
                  </a:lnTo>
                  <a:close/>
                </a:path>
                <a:path w="18021300" h="15113000">
                  <a:moveTo>
                    <a:pt x="11110214" y="9017000"/>
                  </a:moveTo>
                  <a:lnTo>
                    <a:pt x="11069320" y="9017000"/>
                  </a:lnTo>
                  <a:lnTo>
                    <a:pt x="11085163" y="9144000"/>
                  </a:lnTo>
                  <a:lnTo>
                    <a:pt x="11118865" y="9144000"/>
                  </a:lnTo>
                  <a:lnTo>
                    <a:pt x="11110214" y="9017000"/>
                  </a:lnTo>
                  <a:close/>
                </a:path>
                <a:path w="18021300" h="15113000">
                  <a:moveTo>
                    <a:pt x="11559413" y="9017000"/>
                  </a:moveTo>
                  <a:lnTo>
                    <a:pt x="11553355" y="9017000"/>
                  </a:lnTo>
                  <a:lnTo>
                    <a:pt x="11517058" y="9144000"/>
                  </a:lnTo>
                  <a:lnTo>
                    <a:pt x="11607812" y="9144000"/>
                  </a:lnTo>
                  <a:lnTo>
                    <a:pt x="11559413" y="9017000"/>
                  </a:lnTo>
                  <a:close/>
                </a:path>
                <a:path w="18021300" h="15113000">
                  <a:moveTo>
                    <a:pt x="11783275" y="8890000"/>
                  </a:moveTo>
                  <a:lnTo>
                    <a:pt x="11765127" y="8890000"/>
                  </a:lnTo>
                  <a:lnTo>
                    <a:pt x="11604790" y="9017000"/>
                  </a:lnTo>
                  <a:lnTo>
                    <a:pt x="11613870" y="9144000"/>
                  </a:lnTo>
                  <a:lnTo>
                    <a:pt x="11665292" y="9144000"/>
                  </a:lnTo>
                  <a:lnTo>
                    <a:pt x="11659247" y="9017000"/>
                  </a:lnTo>
                  <a:lnTo>
                    <a:pt x="11756047" y="9017000"/>
                  </a:lnTo>
                  <a:lnTo>
                    <a:pt x="11792410" y="8899586"/>
                  </a:lnTo>
                  <a:lnTo>
                    <a:pt x="11783275" y="8890000"/>
                  </a:lnTo>
                  <a:close/>
                </a:path>
                <a:path w="18021300" h="15113000">
                  <a:moveTo>
                    <a:pt x="12298287" y="9061841"/>
                  </a:moveTo>
                  <a:lnTo>
                    <a:pt x="12321768" y="9144000"/>
                  </a:lnTo>
                  <a:lnTo>
                    <a:pt x="12334512" y="9114280"/>
                  </a:lnTo>
                  <a:lnTo>
                    <a:pt x="12298287" y="9061841"/>
                  </a:lnTo>
                  <a:close/>
                </a:path>
                <a:path w="18021300" h="15113000">
                  <a:moveTo>
                    <a:pt x="12341978" y="9125088"/>
                  </a:moveTo>
                  <a:lnTo>
                    <a:pt x="12333871" y="9144000"/>
                  </a:lnTo>
                  <a:lnTo>
                    <a:pt x="12355042" y="9144000"/>
                  </a:lnTo>
                  <a:lnTo>
                    <a:pt x="12341978" y="9125088"/>
                  </a:lnTo>
                  <a:close/>
                </a:path>
                <a:path w="18021300" h="15113000">
                  <a:moveTo>
                    <a:pt x="12451854" y="9017000"/>
                  </a:moveTo>
                  <a:lnTo>
                    <a:pt x="12388316" y="9017000"/>
                  </a:lnTo>
                  <a:lnTo>
                    <a:pt x="12433706" y="9144000"/>
                  </a:lnTo>
                  <a:lnTo>
                    <a:pt x="12454890" y="9144000"/>
                  </a:lnTo>
                  <a:lnTo>
                    <a:pt x="12451854" y="9017000"/>
                  </a:lnTo>
                  <a:close/>
                </a:path>
                <a:path w="18021300" h="15113000">
                  <a:moveTo>
                    <a:pt x="12857238" y="9017000"/>
                  </a:moveTo>
                  <a:lnTo>
                    <a:pt x="12854216" y="9017000"/>
                  </a:lnTo>
                  <a:lnTo>
                    <a:pt x="12817906" y="9144000"/>
                  </a:lnTo>
                  <a:lnTo>
                    <a:pt x="12960096" y="9144000"/>
                  </a:lnTo>
                  <a:lnTo>
                    <a:pt x="12857238" y="9017000"/>
                  </a:lnTo>
                  <a:close/>
                </a:path>
                <a:path w="18021300" h="15113000">
                  <a:moveTo>
                    <a:pt x="13044805" y="9017000"/>
                  </a:moveTo>
                  <a:lnTo>
                    <a:pt x="12996392" y="9017000"/>
                  </a:lnTo>
                  <a:lnTo>
                    <a:pt x="13005473" y="9144000"/>
                  </a:lnTo>
                  <a:lnTo>
                    <a:pt x="13053872" y="9144000"/>
                  </a:lnTo>
                  <a:lnTo>
                    <a:pt x="13044805" y="9017000"/>
                  </a:lnTo>
                  <a:close/>
                </a:path>
                <a:path w="18021300" h="15113000">
                  <a:moveTo>
                    <a:pt x="13592365" y="9017000"/>
                  </a:moveTo>
                  <a:lnTo>
                    <a:pt x="13543965" y="9017000"/>
                  </a:lnTo>
                  <a:lnTo>
                    <a:pt x="13553033" y="9144000"/>
                  </a:lnTo>
                  <a:lnTo>
                    <a:pt x="13604468" y="9144000"/>
                  </a:lnTo>
                  <a:lnTo>
                    <a:pt x="13592365" y="9017000"/>
                  </a:lnTo>
                  <a:close/>
                </a:path>
                <a:path w="18021300" h="15113000">
                  <a:moveTo>
                    <a:pt x="14315110" y="9017000"/>
                  </a:moveTo>
                  <a:lnTo>
                    <a:pt x="14282127" y="9017000"/>
                  </a:lnTo>
                  <a:lnTo>
                    <a:pt x="14282127" y="9144000"/>
                  </a:lnTo>
                  <a:lnTo>
                    <a:pt x="14303577" y="9144000"/>
                  </a:lnTo>
                  <a:lnTo>
                    <a:pt x="14315110" y="9017000"/>
                  </a:lnTo>
                  <a:close/>
                </a:path>
                <a:path w="18021300" h="15113000">
                  <a:moveTo>
                    <a:pt x="14375094" y="9017000"/>
                  </a:moveTo>
                  <a:lnTo>
                    <a:pt x="14345653" y="9017000"/>
                  </a:lnTo>
                  <a:lnTo>
                    <a:pt x="14350995" y="9144000"/>
                  </a:lnTo>
                  <a:lnTo>
                    <a:pt x="14374006" y="9144000"/>
                  </a:lnTo>
                  <a:lnTo>
                    <a:pt x="14375094" y="9017000"/>
                  </a:lnTo>
                  <a:close/>
                </a:path>
                <a:path w="18021300" h="15113000">
                  <a:moveTo>
                    <a:pt x="14799437" y="9017000"/>
                  </a:moveTo>
                  <a:lnTo>
                    <a:pt x="14770838" y="9017000"/>
                  </a:lnTo>
                  <a:lnTo>
                    <a:pt x="14766540" y="9144000"/>
                  </a:lnTo>
                  <a:lnTo>
                    <a:pt x="14852376" y="9144000"/>
                  </a:lnTo>
                  <a:lnTo>
                    <a:pt x="14845851" y="9065713"/>
                  </a:lnTo>
                  <a:lnTo>
                    <a:pt x="14799437" y="9017000"/>
                  </a:lnTo>
                  <a:close/>
                </a:path>
                <a:path w="18021300" h="15113000">
                  <a:moveTo>
                    <a:pt x="14845851" y="9065713"/>
                  </a:moveTo>
                  <a:lnTo>
                    <a:pt x="14852376" y="9144000"/>
                  </a:lnTo>
                  <a:lnTo>
                    <a:pt x="14920442" y="9144000"/>
                  </a:lnTo>
                  <a:lnTo>
                    <a:pt x="14845851" y="9065713"/>
                  </a:lnTo>
                  <a:close/>
                </a:path>
                <a:path w="18021300" h="15113000">
                  <a:moveTo>
                    <a:pt x="14918691" y="9017000"/>
                  </a:moveTo>
                  <a:lnTo>
                    <a:pt x="14841791" y="9017000"/>
                  </a:lnTo>
                  <a:lnTo>
                    <a:pt x="14845851" y="9065713"/>
                  </a:lnTo>
                  <a:lnTo>
                    <a:pt x="14920442" y="9144000"/>
                  </a:lnTo>
                  <a:lnTo>
                    <a:pt x="14939396" y="9144000"/>
                  </a:lnTo>
                  <a:lnTo>
                    <a:pt x="14918691" y="9017000"/>
                  </a:lnTo>
                  <a:close/>
                </a:path>
                <a:path w="18021300" h="15113000">
                  <a:moveTo>
                    <a:pt x="15043723" y="9017000"/>
                  </a:moveTo>
                  <a:lnTo>
                    <a:pt x="14996071" y="9017000"/>
                  </a:lnTo>
                  <a:lnTo>
                    <a:pt x="14993048" y="9144000"/>
                  </a:lnTo>
                  <a:lnTo>
                    <a:pt x="15029637" y="9144000"/>
                  </a:lnTo>
                  <a:lnTo>
                    <a:pt x="15043723" y="9017000"/>
                  </a:lnTo>
                  <a:close/>
                </a:path>
                <a:path w="18021300" h="15113000">
                  <a:moveTo>
                    <a:pt x="15519438" y="9017000"/>
                  </a:moveTo>
                  <a:lnTo>
                    <a:pt x="15504312" y="9017000"/>
                  </a:lnTo>
                  <a:lnTo>
                    <a:pt x="15561792" y="9144000"/>
                  </a:lnTo>
                  <a:lnTo>
                    <a:pt x="15576918" y="9144000"/>
                  </a:lnTo>
                  <a:lnTo>
                    <a:pt x="15519438" y="9017000"/>
                  </a:lnTo>
                  <a:close/>
                </a:path>
                <a:path w="18021300" h="15113000">
                  <a:moveTo>
                    <a:pt x="15622295" y="9017000"/>
                  </a:moveTo>
                  <a:lnTo>
                    <a:pt x="15567705" y="9017000"/>
                  </a:lnTo>
                  <a:lnTo>
                    <a:pt x="15585998" y="9144000"/>
                  </a:lnTo>
                  <a:lnTo>
                    <a:pt x="15635959" y="9144000"/>
                  </a:lnTo>
                  <a:lnTo>
                    <a:pt x="15622295" y="9017000"/>
                  </a:lnTo>
                  <a:close/>
                </a:path>
                <a:path w="18021300" h="15113000">
                  <a:moveTo>
                    <a:pt x="15705108" y="9017000"/>
                  </a:moveTo>
                  <a:lnTo>
                    <a:pt x="15679775" y="9017000"/>
                  </a:lnTo>
                  <a:lnTo>
                    <a:pt x="15664411" y="9144000"/>
                  </a:lnTo>
                  <a:lnTo>
                    <a:pt x="15697401" y="9144000"/>
                  </a:lnTo>
                  <a:lnTo>
                    <a:pt x="15705108" y="9017000"/>
                  </a:lnTo>
                  <a:close/>
                </a:path>
                <a:path w="18021300" h="15113000">
                  <a:moveTo>
                    <a:pt x="16126942" y="9017000"/>
                  </a:moveTo>
                  <a:lnTo>
                    <a:pt x="16103307" y="9017000"/>
                  </a:lnTo>
                  <a:lnTo>
                    <a:pt x="16106618" y="9144000"/>
                  </a:lnTo>
                  <a:lnTo>
                    <a:pt x="16139604" y="9144000"/>
                  </a:lnTo>
                  <a:lnTo>
                    <a:pt x="16126942" y="9017000"/>
                  </a:lnTo>
                  <a:close/>
                </a:path>
                <a:path w="18021300" h="15113000">
                  <a:moveTo>
                    <a:pt x="16163823" y="9017000"/>
                  </a:moveTo>
                  <a:lnTo>
                    <a:pt x="16144146" y="9017000"/>
                  </a:lnTo>
                  <a:lnTo>
                    <a:pt x="16140740" y="9144000"/>
                  </a:lnTo>
                  <a:lnTo>
                    <a:pt x="16152043" y="9144000"/>
                  </a:lnTo>
                  <a:lnTo>
                    <a:pt x="16163823" y="9017000"/>
                  </a:lnTo>
                  <a:close/>
                </a:path>
                <a:path w="18021300" h="15113000">
                  <a:moveTo>
                    <a:pt x="16245484" y="9017000"/>
                  </a:moveTo>
                  <a:lnTo>
                    <a:pt x="16212210" y="9017000"/>
                  </a:lnTo>
                  <a:lnTo>
                    <a:pt x="16218268" y="9144000"/>
                  </a:lnTo>
                  <a:lnTo>
                    <a:pt x="16266860" y="9144000"/>
                  </a:lnTo>
                  <a:lnTo>
                    <a:pt x="16249114" y="9021117"/>
                  </a:lnTo>
                  <a:lnTo>
                    <a:pt x="16245484" y="9017000"/>
                  </a:lnTo>
                  <a:close/>
                </a:path>
                <a:path w="18021300" h="15113000">
                  <a:moveTo>
                    <a:pt x="16348965" y="9134391"/>
                  </a:moveTo>
                  <a:lnTo>
                    <a:pt x="16348303" y="9144000"/>
                  </a:lnTo>
                  <a:lnTo>
                    <a:pt x="16357434" y="9144000"/>
                  </a:lnTo>
                  <a:lnTo>
                    <a:pt x="16348965" y="9134391"/>
                  </a:lnTo>
                  <a:close/>
                </a:path>
                <a:path w="18021300" h="15113000">
                  <a:moveTo>
                    <a:pt x="16802138" y="9017000"/>
                  </a:moveTo>
                  <a:lnTo>
                    <a:pt x="16720464" y="9017000"/>
                  </a:lnTo>
                  <a:lnTo>
                    <a:pt x="16705665" y="9144000"/>
                  </a:lnTo>
                  <a:lnTo>
                    <a:pt x="16856583" y="9144000"/>
                  </a:lnTo>
                  <a:lnTo>
                    <a:pt x="16831932" y="9049914"/>
                  </a:lnTo>
                  <a:lnTo>
                    <a:pt x="16802138" y="9017000"/>
                  </a:lnTo>
                  <a:close/>
                </a:path>
                <a:path w="18021300" h="15113000">
                  <a:moveTo>
                    <a:pt x="16917098" y="9017000"/>
                  </a:moveTo>
                  <a:lnTo>
                    <a:pt x="16823309" y="9017000"/>
                  </a:lnTo>
                  <a:lnTo>
                    <a:pt x="16831932" y="9049914"/>
                  </a:lnTo>
                  <a:lnTo>
                    <a:pt x="16917098" y="9144000"/>
                  </a:lnTo>
                  <a:lnTo>
                    <a:pt x="16965510" y="9144000"/>
                  </a:lnTo>
                  <a:lnTo>
                    <a:pt x="16917098" y="9017000"/>
                  </a:lnTo>
                  <a:close/>
                </a:path>
                <a:path w="18021300" h="15113000">
                  <a:moveTo>
                    <a:pt x="17475633" y="9017000"/>
                  </a:moveTo>
                  <a:lnTo>
                    <a:pt x="17452601" y="9017000"/>
                  </a:lnTo>
                  <a:lnTo>
                    <a:pt x="17443475" y="9144000"/>
                  </a:lnTo>
                  <a:lnTo>
                    <a:pt x="17468493" y="9144000"/>
                  </a:lnTo>
                  <a:lnTo>
                    <a:pt x="17475633" y="9017000"/>
                  </a:lnTo>
                  <a:close/>
                </a:path>
                <a:path w="18021300" h="15113000">
                  <a:moveTo>
                    <a:pt x="17546345" y="9017000"/>
                  </a:moveTo>
                  <a:lnTo>
                    <a:pt x="17537264" y="9017000"/>
                  </a:lnTo>
                  <a:lnTo>
                    <a:pt x="17503990" y="9144000"/>
                  </a:lnTo>
                  <a:lnTo>
                    <a:pt x="17516094" y="9144000"/>
                  </a:lnTo>
                  <a:lnTo>
                    <a:pt x="17546345" y="9017000"/>
                  </a:lnTo>
                  <a:close/>
                </a:path>
                <a:path w="18021300" h="15113000">
                  <a:moveTo>
                    <a:pt x="17552403" y="9017000"/>
                  </a:moveTo>
                  <a:lnTo>
                    <a:pt x="17546345" y="9017000"/>
                  </a:lnTo>
                  <a:lnTo>
                    <a:pt x="17582642" y="9144000"/>
                  </a:lnTo>
                  <a:lnTo>
                    <a:pt x="17597780" y="9144000"/>
                  </a:lnTo>
                  <a:lnTo>
                    <a:pt x="17552403" y="9017000"/>
                  </a:lnTo>
                  <a:close/>
                </a:path>
                <a:path w="18021300" h="15113000">
                  <a:moveTo>
                    <a:pt x="16357049" y="9017000"/>
                  </a:moveTo>
                  <a:lnTo>
                    <a:pt x="16248519" y="9017000"/>
                  </a:lnTo>
                  <a:lnTo>
                    <a:pt x="16249114" y="9021117"/>
                  </a:lnTo>
                  <a:lnTo>
                    <a:pt x="16348965" y="9134391"/>
                  </a:lnTo>
                  <a:lnTo>
                    <a:pt x="16357049" y="9017000"/>
                  </a:lnTo>
                  <a:close/>
                </a:path>
                <a:path w="18021300" h="15113000">
                  <a:moveTo>
                    <a:pt x="12388316" y="9017000"/>
                  </a:moveTo>
                  <a:lnTo>
                    <a:pt x="12376226" y="9017000"/>
                  </a:lnTo>
                  <a:lnTo>
                    <a:pt x="12334512" y="9114280"/>
                  </a:lnTo>
                  <a:lnTo>
                    <a:pt x="12341978" y="9125088"/>
                  </a:lnTo>
                  <a:lnTo>
                    <a:pt x="12388316" y="9017000"/>
                  </a:lnTo>
                  <a:close/>
                </a:path>
                <a:path w="18021300" h="15113000">
                  <a:moveTo>
                    <a:pt x="4456163" y="9017000"/>
                  </a:moveTo>
                  <a:lnTo>
                    <a:pt x="4416844" y="9017000"/>
                  </a:lnTo>
                  <a:lnTo>
                    <a:pt x="4483524" y="9088776"/>
                  </a:lnTo>
                  <a:lnTo>
                    <a:pt x="4456163" y="9017000"/>
                  </a:lnTo>
                  <a:close/>
                </a:path>
                <a:path w="18021300" h="15113000">
                  <a:moveTo>
                    <a:pt x="6422567" y="9017000"/>
                  </a:moveTo>
                  <a:lnTo>
                    <a:pt x="6397714" y="9082214"/>
                  </a:lnTo>
                  <a:lnTo>
                    <a:pt x="6444208" y="9045388"/>
                  </a:lnTo>
                  <a:lnTo>
                    <a:pt x="6422567" y="9017000"/>
                  </a:lnTo>
                  <a:close/>
                </a:path>
                <a:path w="18021300" h="15113000">
                  <a:moveTo>
                    <a:pt x="9744269" y="9017000"/>
                  </a:moveTo>
                  <a:lnTo>
                    <a:pt x="9695865" y="9017000"/>
                  </a:lnTo>
                  <a:lnTo>
                    <a:pt x="9751387" y="9076758"/>
                  </a:lnTo>
                  <a:lnTo>
                    <a:pt x="9744269" y="9017000"/>
                  </a:lnTo>
                  <a:close/>
                </a:path>
                <a:path w="18021300" h="15113000">
                  <a:moveTo>
                    <a:pt x="12285472" y="9017000"/>
                  </a:moveTo>
                  <a:lnTo>
                    <a:pt x="12267311" y="9017000"/>
                  </a:lnTo>
                  <a:lnTo>
                    <a:pt x="12298287" y="9061841"/>
                  </a:lnTo>
                  <a:lnTo>
                    <a:pt x="12285472" y="9017000"/>
                  </a:lnTo>
                  <a:close/>
                </a:path>
                <a:path w="18021300" h="15113000">
                  <a:moveTo>
                    <a:pt x="16823309" y="9017000"/>
                  </a:moveTo>
                  <a:lnTo>
                    <a:pt x="16802138" y="9017000"/>
                  </a:lnTo>
                  <a:lnTo>
                    <a:pt x="16831932" y="9049914"/>
                  </a:lnTo>
                  <a:lnTo>
                    <a:pt x="16823309" y="9017000"/>
                  </a:lnTo>
                  <a:close/>
                </a:path>
                <a:path w="18021300" h="15113000">
                  <a:moveTo>
                    <a:pt x="3221875" y="9017000"/>
                  </a:moveTo>
                  <a:lnTo>
                    <a:pt x="3203727" y="9017000"/>
                  </a:lnTo>
                  <a:lnTo>
                    <a:pt x="3229268" y="9045215"/>
                  </a:lnTo>
                  <a:lnTo>
                    <a:pt x="3221875" y="9017000"/>
                  </a:lnTo>
                  <a:close/>
                </a:path>
                <a:path w="18021300" h="15113000">
                  <a:moveTo>
                    <a:pt x="1234300" y="9017000"/>
                  </a:moveTo>
                  <a:lnTo>
                    <a:pt x="1216152" y="9017000"/>
                  </a:lnTo>
                  <a:lnTo>
                    <a:pt x="1229848" y="9031374"/>
                  </a:lnTo>
                  <a:lnTo>
                    <a:pt x="1234300" y="9017000"/>
                  </a:lnTo>
                  <a:close/>
                </a:path>
                <a:path w="18021300" h="15113000">
                  <a:moveTo>
                    <a:pt x="6480048" y="9017000"/>
                  </a:moveTo>
                  <a:lnTo>
                    <a:pt x="6470967" y="9017000"/>
                  </a:lnTo>
                  <a:lnTo>
                    <a:pt x="6474318" y="9021537"/>
                  </a:lnTo>
                  <a:lnTo>
                    <a:pt x="6480048" y="9017000"/>
                  </a:lnTo>
                  <a:close/>
                </a:path>
                <a:path w="18021300" h="15113000">
                  <a:moveTo>
                    <a:pt x="16248519" y="9017000"/>
                  </a:moveTo>
                  <a:lnTo>
                    <a:pt x="16245484" y="9017000"/>
                  </a:lnTo>
                  <a:lnTo>
                    <a:pt x="16249114" y="9021117"/>
                  </a:lnTo>
                  <a:lnTo>
                    <a:pt x="16248519" y="9017000"/>
                  </a:lnTo>
                  <a:close/>
                </a:path>
                <a:path w="18021300" h="15113000">
                  <a:moveTo>
                    <a:pt x="139166" y="8890000"/>
                  </a:moveTo>
                  <a:lnTo>
                    <a:pt x="93789" y="8890000"/>
                  </a:lnTo>
                  <a:lnTo>
                    <a:pt x="102857" y="9017000"/>
                  </a:lnTo>
                  <a:lnTo>
                    <a:pt x="151269" y="9017000"/>
                  </a:lnTo>
                  <a:lnTo>
                    <a:pt x="139166" y="8890000"/>
                  </a:lnTo>
                  <a:close/>
                </a:path>
                <a:path w="18021300" h="15113000">
                  <a:moveTo>
                    <a:pt x="338836" y="8890000"/>
                  </a:moveTo>
                  <a:lnTo>
                    <a:pt x="229919" y="8890000"/>
                  </a:lnTo>
                  <a:lnTo>
                    <a:pt x="240886" y="9017000"/>
                  </a:lnTo>
                  <a:lnTo>
                    <a:pt x="311134" y="9017000"/>
                  </a:lnTo>
                  <a:lnTo>
                    <a:pt x="338836" y="8890000"/>
                  </a:lnTo>
                  <a:close/>
                </a:path>
                <a:path w="18021300" h="15113000">
                  <a:moveTo>
                    <a:pt x="797959" y="8890000"/>
                  </a:moveTo>
                  <a:lnTo>
                    <a:pt x="765390" y="8890000"/>
                  </a:lnTo>
                  <a:lnTo>
                    <a:pt x="743693" y="9017000"/>
                  </a:lnTo>
                  <a:lnTo>
                    <a:pt x="791481" y="9017000"/>
                  </a:lnTo>
                  <a:lnTo>
                    <a:pt x="797959" y="8890000"/>
                  </a:lnTo>
                  <a:close/>
                </a:path>
                <a:path w="18021300" h="15113000">
                  <a:moveTo>
                    <a:pt x="856145" y="8890000"/>
                  </a:moveTo>
                  <a:lnTo>
                    <a:pt x="817953" y="8890000"/>
                  </a:lnTo>
                  <a:lnTo>
                    <a:pt x="823860" y="9017000"/>
                  </a:lnTo>
                  <a:lnTo>
                    <a:pt x="862202" y="9017000"/>
                  </a:lnTo>
                  <a:lnTo>
                    <a:pt x="856145" y="8890000"/>
                  </a:lnTo>
                  <a:close/>
                </a:path>
                <a:path w="18021300" h="15113000">
                  <a:moveTo>
                    <a:pt x="926433" y="8890000"/>
                  </a:moveTo>
                  <a:lnTo>
                    <a:pt x="879965" y="8890000"/>
                  </a:lnTo>
                  <a:lnTo>
                    <a:pt x="892441" y="9017000"/>
                  </a:lnTo>
                  <a:lnTo>
                    <a:pt x="938960" y="9017000"/>
                  </a:lnTo>
                  <a:lnTo>
                    <a:pt x="926433" y="8890000"/>
                  </a:lnTo>
                  <a:close/>
                </a:path>
                <a:path w="18021300" h="15113000">
                  <a:moveTo>
                    <a:pt x="983208" y="8890000"/>
                  </a:moveTo>
                  <a:lnTo>
                    <a:pt x="953189" y="8890000"/>
                  </a:lnTo>
                  <a:lnTo>
                    <a:pt x="938960" y="9017000"/>
                  </a:lnTo>
                  <a:lnTo>
                    <a:pt x="954136" y="9017000"/>
                  </a:lnTo>
                  <a:lnTo>
                    <a:pt x="983208" y="8890000"/>
                  </a:lnTo>
                  <a:close/>
                </a:path>
                <a:path w="18021300" h="15113000">
                  <a:moveTo>
                    <a:pt x="1355305" y="8890000"/>
                  </a:moveTo>
                  <a:lnTo>
                    <a:pt x="1334135" y="9017000"/>
                  </a:lnTo>
                  <a:lnTo>
                    <a:pt x="1391615" y="9017000"/>
                  </a:lnTo>
                  <a:lnTo>
                    <a:pt x="1390844" y="8927299"/>
                  </a:lnTo>
                  <a:lnTo>
                    <a:pt x="1355305" y="8890000"/>
                  </a:lnTo>
                  <a:close/>
                </a:path>
                <a:path w="18021300" h="15113000">
                  <a:moveTo>
                    <a:pt x="1390844" y="8927299"/>
                  </a:moveTo>
                  <a:lnTo>
                    <a:pt x="1391615" y="9017000"/>
                  </a:lnTo>
                  <a:lnTo>
                    <a:pt x="1471545" y="9017000"/>
                  </a:lnTo>
                  <a:lnTo>
                    <a:pt x="1471099" y="9011530"/>
                  </a:lnTo>
                  <a:lnTo>
                    <a:pt x="1390844" y="8927299"/>
                  </a:lnTo>
                  <a:close/>
                </a:path>
                <a:path w="18021300" h="15113000">
                  <a:moveTo>
                    <a:pt x="1598413" y="8890000"/>
                  </a:moveTo>
                  <a:lnTo>
                    <a:pt x="1542872" y="8890000"/>
                  </a:lnTo>
                  <a:lnTo>
                    <a:pt x="1545894" y="9017000"/>
                  </a:lnTo>
                  <a:lnTo>
                    <a:pt x="1592408" y="9017000"/>
                  </a:lnTo>
                  <a:lnTo>
                    <a:pt x="1598413" y="8890000"/>
                  </a:lnTo>
                  <a:close/>
                </a:path>
                <a:path w="18021300" h="15113000">
                  <a:moveTo>
                    <a:pt x="2671279" y="8890000"/>
                  </a:moveTo>
                  <a:lnTo>
                    <a:pt x="2653557" y="8890000"/>
                  </a:lnTo>
                  <a:lnTo>
                    <a:pt x="2653131" y="9017000"/>
                  </a:lnTo>
                  <a:lnTo>
                    <a:pt x="2673736" y="9017000"/>
                  </a:lnTo>
                  <a:lnTo>
                    <a:pt x="2671279" y="8890000"/>
                  </a:lnTo>
                  <a:close/>
                </a:path>
                <a:path w="18021300" h="15113000">
                  <a:moveTo>
                    <a:pt x="2763695" y="8890000"/>
                  </a:moveTo>
                  <a:lnTo>
                    <a:pt x="2704553" y="8890000"/>
                  </a:lnTo>
                  <a:lnTo>
                    <a:pt x="2696617" y="9017000"/>
                  </a:lnTo>
                  <a:lnTo>
                    <a:pt x="2780195" y="9017000"/>
                  </a:lnTo>
                  <a:lnTo>
                    <a:pt x="2763695" y="8890000"/>
                  </a:lnTo>
                  <a:close/>
                </a:path>
                <a:path w="18021300" h="15113000">
                  <a:moveTo>
                    <a:pt x="2825173" y="8923873"/>
                  </a:moveTo>
                  <a:lnTo>
                    <a:pt x="2873971" y="9017000"/>
                  </a:lnTo>
                  <a:lnTo>
                    <a:pt x="2889858" y="9017000"/>
                  </a:lnTo>
                  <a:lnTo>
                    <a:pt x="2890776" y="8998312"/>
                  </a:lnTo>
                  <a:lnTo>
                    <a:pt x="2825173" y="8923873"/>
                  </a:lnTo>
                  <a:close/>
                </a:path>
                <a:path w="18021300" h="15113000">
                  <a:moveTo>
                    <a:pt x="2941429" y="8890000"/>
                  </a:moveTo>
                  <a:lnTo>
                    <a:pt x="2896097" y="8890000"/>
                  </a:lnTo>
                  <a:lnTo>
                    <a:pt x="2890776" y="8998312"/>
                  </a:lnTo>
                  <a:lnTo>
                    <a:pt x="2907245" y="9017000"/>
                  </a:lnTo>
                  <a:lnTo>
                    <a:pt x="2925406" y="9017000"/>
                  </a:lnTo>
                  <a:lnTo>
                    <a:pt x="2941429" y="8890000"/>
                  </a:lnTo>
                  <a:close/>
                </a:path>
                <a:path w="18021300" h="15113000">
                  <a:moveTo>
                    <a:pt x="3394316" y="8890000"/>
                  </a:moveTo>
                  <a:lnTo>
                    <a:pt x="3291459" y="8890000"/>
                  </a:lnTo>
                  <a:lnTo>
                    <a:pt x="3291459" y="9017000"/>
                  </a:lnTo>
                  <a:lnTo>
                    <a:pt x="3345903" y="9017000"/>
                  </a:lnTo>
                  <a:lnTo>
                    <a:pt x="3394316" y="8890000"/>
                  </a:lnTo>
                  <a:close/>
                </a:path>
                <a:path w="18021300" h="15113000">
                  <a:moveTo>
                    <a:pt x="3442716" y="8890000"/>
                  </a:moveTo>
                  <a:lnTo>
                    <a:pt x="3394316" y="8890000"/>
                  </a:lnTo>
                  <a:lnTo>
                    <a:pt x="3488093" y="9017000"/>
                  </a:lnTo>
                  <a:lnTo>
                    <a:pt x="3536505" y="9017000"/>
                  </a:lnTo>
                  <a:lnTo>
                    <a:pt x="3442716" y="8890000"/>
                  </a:lnTo>
                  <a:close/>
                </a:path>
                <a:path w="18021300" h="15113000">
                  <a:moveTo>
                    <a:pt x="4038688" y="8890000"/>
                  </a:moveTo>
                  <a:lnTo>
                    <a:pt x="4018783" y="8890000"/>
                  </a:lnTo>
                  <a:lnTo>
                    <a:pt x="4008810" y="9017000"/>
                  </a:lnTo>
                  <a:lnTo>
                    <a:pt x="4030131" y="9017000"/>
                  </a:lnTo>
                  <a:lnTo>
                    <a:pt x="4038688" y="8890000"/>
                  </a:lnTo>
                  <a:close/>
                </a:path>
                <a:path w="18021300" h="15113000">
                  <a:moveTo>
                    <a:pt x="4093146" y="8890000"/>
                  </a:moveTo>
                  <a:lnTo>
                    <a:pt x="4081043" y="8890000"/>
                  </a:lnTo>
                  <a:lnTo>
                    <a:pt x="4084066" y="9017000"/>
                  </a:lnTo>
                  <a:lnTo>
                    <a:pt x="4144568" y="9017000"/>
                  </a:lnTo>
                  <a:lnTo>
                    <a:pt x="4105668" y="8908126"/>
                  </a:lnTo>
                  <a:lnTo>
                    <a:pt x="4093146" y="8890000"/>
                  </a:lnTo>
                  <a:close/>
                </a:path>
                <a:path w="18021300" h="15113000">
                  <a:moveTo>
                    <a:pt x="4159694" y="8890000"/>
                  </a:moveTo>
                  <a:lnTo>
                    <a:pt x="4099191" y="8890000"/>
                  </a:lnTo>
                  <a:lnTo>
                    <a:pt x="4105668" y="8908126"/>
                  </a:lnTo>
                  <a:lnTo>
                    <a:pt x="4180878" y="9017000"/>
                  </a:lnTo>
                  <a:lnTo>
                    <a:pt x="4199026" y="9017000"/>
                  </a:lnTo>
                  <a:lnTo>
                    <a:pt x="4159694" y="8890000"/>
                  </a:lnTo>
                  <a:close/>
                </a:path>
                <a:path w="18021300" h="15113000">
                  <a:moveTo>
                    <a:pt x="4613478" y="8890000"/>
                  </a:moveTo>
                  <a:lnTo>
                    <a:pt x="4607433" y="8890000"/>
                  </a:lnTo>
                  <a:lnTo>
                    <a:pt x="4568101" y="9017000"/>
                  </a:lnTo>
                  <a:lnTo>
                    <a:pt x="4719358" y="9017000"/>
                  </a:lnTo>
                  <a:lnTo>
                    <a:pt x="4613478" y="8890000"/>
                  </a:lnTo>
                  <a:close/>
                </a:path>
                <a:path w="18021300" h="15113000">
                  <a:moveTo>
                    <a:pt x="5545251" y="8890000"/>
                  </a:moveTo>
                  <a:lnTo>
                    <a:pt x="5393994" y="8890000"/>
                  </a:lnTo>
                  <a:lnTo>
                    <a:pt x="5499874" y="9017000"/>
                  </a:lnTo>
                  <a:lnTo>
                    <a:pt x="5505919" y="9017000"/>
                  </a:lnTo>
                  <a:lnTo>
                    <a:pt x="5545251" y="8890000"/>
                  </a:lnTo>
                  <a:close/>
                </a:path>
                <a:path w="18021300" h="15113000">
                  <a:moveTo>
                    <a:pt x="5999035" y="8890000"/>
                  </a:moveTo>
                  <a:lnTo>
                    <a:pt x="5951768" y="8890000"/>
                  </a:lnTo>
                  <a:lnTo>
                    <a:pt x="5935510" y="9017000"/>
                  </a:lnTo>
                  <a:lnTo>
                    <a:pt x="6005371" y="9017000"/>
                  </a:lnTo>
                  <a:lnTo>
                    <a:pt x="5999035" y="8890000"/>
                  </a:lnTo>
                  <a:close/>
                </a:path>
                <a:path w="18021300" h="15113000">
                  <a:moveTo>
                    <a:pt x="6071641" y="8890000"/>
                  </a:moveTo>
                  <a:lnTo>
                    <a:pt x="6033021" y="8890000"/>
                  </a:lnTo>
                  <a:lnTo>
                    <a:pt x="6050457" y="9017000"/>
                  </a:lnTo>
                  <a:lnTo>
                    <a:pt x="6083744" y="9017000"/>
                  </a:lnTo>
                  <a:lnTo>
                    <a:pt x="6071641" y="8890000"/>
                  </a:lnTo>
                  <a:close/>
                </a:path>
                <a:path w="18021300" h="15113000">
                  <a:moveTo>
                    <a:pt x="6165944" y="8890000"/>
                  </a:moveTo>
                  <a:lnTo>
                    <a:pt x="6145191" y="8890000"/>
                  </a:lnTo>
                  <a:lnTo>
                    <a:pt x="6132144" y="9017000"/>
                  </a:lnTo>
                  <a:lnTo>
                    <a:pt x="6144247" y="9017000"/>
                  </a:lnTo>
                  <a:lnTo>
                    <a:pt x="6165944" y="8890000"/>
                  </a:lnTo>
                  <a:close/>
                </a:path>
                <a:path w="18021300" h="15113000">
                  <a:moveTo>
                    <a:pt x="6546608" y="8890000"/>
                  </a:moveTo>
                  <a:lnTo>
                    <a:pt x="6540550" y="8890000"/>
                  </a:lnTo>
                  <a:lnTo>
                    <a:pt x="6498196" y="9017000"/>
                  </a:lnTo>
                  <a:lnTo>
                    <a:pt x="6607111" y="9017000"/>
                  </a:lnTo>
                  <a:lnTo>
                    <a:pt x="6546608" y="8890000"/>
                  </a:lnTo>
                  <a:close/>
                </a:path>
                <a:path w="18021300" h="15113000">
                  <a:moveTo>
                    <a:pt x="6631305" y="8890000"/>
                  </a:moveTo>
                  <a:lnTo>
                    <a:pt x="6598031" y="8890000"/>
                  </a:lnTo>
                  <a:lnTo>
                    <a:pt x="6610134" y="9017000"/>
                  </a:lnTo>
                  <a:lnTo>
                    <a:pt x="6752323" y="9017000"/>
                  </a:lnTo>
                  <a:lnTo>
                    <a:pt x="6631305" y="8890000"/>
                  </a:lnTo>
                  <a:close/>
                </a:path>
                <a:path w="18021300" h="15113000">
                  <a:moveTo>
                    <a:pt x="6823794" y="8890000"/>
                  </a:moveTo>
                  <a:lnTo>
                    <a:pt x="6743812" y="8890000"/>
                  </a:lnTo>
                  <a:lnTo>
                    <a:pt x="6752323" y="9017000"/>
                  </a:lnTo>
                  <a:lnTo>
                    <a:pt x="6802994" y="9017000"/>
                  </a:lnTo>
                  <a:lnTo>
                    <a:pt x="6823794" y="8890000"/>
                  </a:lnTo>
                  <a:close/>
                </a:path>
                <a:path w="18021300" h="15113000">
                  <a:moveTo>
                    <a:pt x="7281735" y="8890000"/>
                  </a:moveTo>
                  <a:lnTo>
                    <a:pt x="7245767" y="8890000"/>
                  </a:lnTo>
                  <a:lnTo>
                    <a:pt x="7240520" y="9017000"/>
                  </a:lnTo>
                  <a:lnTo>
                    <a:pt x="7267790" y="9017000"/>
                  </a:lnTo>
                  <a:lnTo>
                    <a:pt x="7281735" y="8890000"/>
                  </a:lnTo>
                  <a:close/>
                </a:path>
                <a:path w="18021300" h="15113000">
                  <a:moveTo>
                    <a:pt x="7355191" y="8890000"/>
                  </a:moveTo>
                  <a:lnTo>
                    <a:pt x="7335054" y="8890000"/>
                  </a:lnTo>
                  <a:lnTo>
                    <a:pt x="7336189" y="9017000"/>
                  </a:lnTo>
                  <a:lnTo>
                    <a:pt x="7355852" y="9017000"/>
                  </a:lnTo>
                  <a:lnTo>
                    <a:pt x="7355191" y="8890000"/>
                  </a:lnTo>
                  <a:close/>
                </a:path>
                <a:path w="18021300" h="15113000">
                  <a:moveTo>
                    <a:pt x="7845561" y="8890000"/>
                  </a:moveTo>
                  <a:lnTo>
                    <a:pt x="7808125" y="8890000"/>
                  </a:lnTo>
                  <a:lnTo>
                    <a:pt x="7785150" y="9017000"/>
                  </a:lnTo>
                  <a:lnTo>
                    <a:pt x="7834547" y="9017000"/>
                  </a:lnTo>
                  <a:lnTo>
                    <a:pt x="7845561" y="8890000"/>
                  </a:lnTo>
                  <a:close/>
                </a:path>
                <a:path w="18021300" h="15113000">
                  <a:moveTo>
                    <a:pt x="7936129" y="8890000"/>
                  </a:moveTo>
                  <a:lnTo>
                    <a:pt x="7892837" y="8890000"/>
                  </a:lnTo>
                  <a:lnTo>
                    <a:pt x="7901914" y="9017000"/>
                  </a:lnTo>
                  <a:lnTo>
                    <a:pt x="7948041" y="9017000"/>
                  </a:lnTo>
                  <a:lnTo>
                    <a:pt x="7936129" y="8890000"/>
                  </a:lnTo>
                  <a:close/>
                </a:path>
                <a:path w="18021300" h="15113000">
                  <a:moveTo>
                    <a:pt x="8004759" y="8890000"/>
                  </a:moveTo>
                  <a:lnTo>
                    <a:pt x="7963263" y="8890000"/>
                  </a:lnTo>
                  <a:lnTo>
                    <a:pt x="7983588" y="9017000"/>
                  </a:lnTo>
                  <a:lnTo>
                    <a:pt x="8007794" y="9017000"/>
                  </a:lnTo>
                  <a:lnTo>
                    <a:pt x="8004759" y="8890000"/>
                  </a:lnTo>
                  <a:close/>
                </a:path>
                <a:path w="18021300" h="15113000">
                  <a:moveTo>
                    <a:pt x="8082836" y="8892763"/>
                  </a:moveTo>
                  <a:lnTo>
                    <a:pt x="8071319" y="9017000"/>
                  </a:lnTo>
                  <a:lnTo>
                    <a:pt x="8102043" y="9017000"/>
                  </a:lnTo>
                  <a:lnTo>
                    <a:pt x="8104056" y="8916841"/>
                  </a:lnTo>
                  <a:lnTo>
                    <a:pt x="8082836" y="8892763"/>
                  </a:lnTo>
                  <a:close/>
                </a:path>
                <a:path w="18021300" h="15113000">
                  <a:moveTo>
                    <a:pt x="8210486" y="8890000"/>
                  </a:moveTo>
                  <a:lnTo>
                    <a:pt x="8104595" y="8890000"/>
                  </a:lnTo>
                  <a:lnTo>
                    <a:pt x="8104056" y="8916841"/>
                  </a:lnTo>
                  <a:lnTo>
                    <a:pt x="8192325" y="9017000"/>
                  </a:lnTo>
                  <a:lnTo>
                    <a:pt x="8198383" y="9017000"/>
                  </a:lnTo>
                  <a:lnTo>
                    <a:pt x="8210486" y="8890000"/>
                  </a:lnTo>
                  <a:close/>
                </a:path>
                <a:path w="18021300" h="15113000">
                  <a:moveTo>
                    <a:pt x="8522081" y="8890000"/>
                  </a:moveTo>
                  <a:lnTo>
                    <a:pt x="8479726" y="8890000"/>
                  </a:lnTo>
                  <a:lnTo>
                    <a:pt x="8479726" y="9017000"/>
                  </a:lnTo>
                  <a:lnTo>
                    <a:pt x="8570480" y="9017000"/>
                  </a:lnTo>
                  <a:lnTo>
                    <a:pt x="8522081" y="8890000"/>
                  </a:lnTo>
                  <a:close/>
                </a:path>
                <a:path w="18021300" h="15113000">
                  <a:moveTo>
                    <a:pt x="8627960" y="8890000"/>
                  </a:moveTo>
                  <a:lnTo>
                    <a:pt x="8567458" y="8890000"/>
                  </a:lnTo>
                  <a:lnTo>
                    <a:pt x="8576538" y="9017000"/>
                  </a:lnTo>
                  <a:lnTo>
                    <a:pt x="8736876" y="9017000"/>
                  </a:lnTo>
                  <a:lnTo>
                    <a:pt x="8627960" y="8890000"/>
                  </a:lnTo>
                  <a:close/>
                </a:path>
                <a:path w="18021300" h="15113000">
                  <a:moveTo>
                    <a:pt x="9221385" y="8890000"/>
                  </a:moveTo>
                  <a:lnTo>
                    <a:pt x="9196705" y="8890000"/>
                  </a:lnTo>
                  <a:lnTo>
                    <a:pt x="9183944" y="9017000"/>
                  </a:lnTo>
                  <a:lnTo>
                    <a:pt x="9208808" y="9017000"/>
                  </a:lnTo>
                  <a:lnTo>
                    <a:pt x="9221385" y="8890000"/>
                  </a:lnTo>
                  <a:close/>
                </a:path>
                <a:path w="18021300" h="15113000">
                  <a:moveTo>
                    <a:pt x="9280841" y="8890000"/>
                  </a:moveTo>
                  <a:lnTo>
                    <a:pt x="9251162" y="8890000"/>
                  </a:lnTo>
                  <a:lnTo>
                    <a:pt x="9258110" y="9017000"/>
                  </a:lnTo>
                  <a:lnTo>
                    <a:pt x="9283677" y="9017000"/>
                  </a:lnTo>
                  <a:lnTo>
                    <a:pt x="9280841" y="8890000"/>
                  </a:lnTo>
                  <a:close/>
                </a:path>
                <a:path w="18021300" h="15113000">
                  <a:moveTo>
                    <a:pt x="9344952" y="8890000"/>
                  </a:moveTo>
                  <a:lnTo>
                    <a:pt x="9316295" y="8890000"/>
                  </a:lnTo>
                  <a:lnTo>
                    <a:pt x="9317710" y="9017000"/>
                  </a:lnTo>
                  <a:lnTo>
                    <a:pt x="9363087" y="9017000"/>
                  </a:lnTo>
                  <a:lnTo>
                    <a:pt x="9344952" y="8890000"/>
                  </a:lnTo>
                  <a:close/>
                </a:path>
                <a:path w="18021300" h="15113000">
                  <a:moveTo>
                    <a:pt x="9418683" y="8890000"/>
                  </a:moveTo>
                  <a:lnTo>
                    <a:pt x="9375906" y="8890000"/>
                  </a:lnTo>
                  <a:lnTo>
                    <a:pt x="9369145" y="9017000"/>
                  </a:lnTo>
                  <a:lnTo>
                    <a:pt x="9412205" y="9017000"/>
                  </a:lnTo>
                  <a:lnTo>
                    <a:pt x="9418683" y="8890000"/>
                  </a:lnTo>
                  <a:close/>
                </a:path>
                <a:path w="18021300" h="15113000">
                  <a:moveTo>
                    <a:pt x="9816884" y="8890000"/>
                  </a:moveTo>
                  <a:lnTo>
                    <a:pt x="9777552" y="8890000"/>
                  </a:lnTo>
                  <a:lnTo>
                    <a:pt x="9777552" y="9017000"/>
                  </a:lnTo>
                  <a:lnTo>
                    <a:pt x="9919728" y="9017000"/>
                  </a:lnTo>
                  <a:lnTo>
                    <a:pt x="9816884" y="8890000"/>
                  </a:lnTo>
                  <a:close/>
                </a:path>
                <a:path w="18021300" h="15113000">
                  <a:moveTo>
                    <a:pt x="10004437" y="8890000"/>
                  </a:moveTo>
                  <a:lnTo>
                    <a:pt x="9956038" y="8890000"/>
                  </a:lnTo>
                  <a:lnTo>
                    <a:pt x="9965118" y="9017000"/>
                  </a:lnTo>
                  <a:lnTo>
                    <a:pt x="10013518" y="9017000"/>
                  </a:lnTo>
                  <a:lnTo>
                    <a:pt x="10004437" y="8890000"/>
                  </a:lnTo>
                  <a:close/>
                </a:path>
                <a:path w="18021300" h="15113000">
                  <a:moveTo>
                    <a:pt x="11167127" y="8890000"/>
                  </a:moveTo>
                  <a:lnTo>
                    <a:pt x="11140601" y="8890000"/>
                  </a:lnTo>
                  <a:lnTo>
                    <a:pt x="11132094" y="9017000"/>
                  </a:lnTo>
                  <a:lnTo>
                    <a:pt x="11172190" y="9017000"/>
                  </a:lnTo>
                  <a:lnTo>
                    <a:pt x="11167127" y="8890000"/>
                  </a:lnTo>
                  <a:close/>
                </a:path>
                <a:path w="18021300" h="15113000">
                  <a:moveTo>
                    <a:pt x="11331716" y="8890000"/>
                  </a:moveTo>
                  <a:lnTo>
                    <a:pt x="11304582" y="8890000"/>
                  </a:lnTo>
                  <a:lnTo>
                    <a:pt x="11303400" y="9017000"/>
                  </a:lnTo>
                  <a:lnTo>
                    <a:pt x="11330627" y="9017000"/>
                  </a:lnTo>
                  <a:lnTo>
                    <a:pt x="11331716" y="8890000"/>
                  </a:lnTo>
                  <a:close/>
                </a:path>
                <a:path w="18021300" h="15113000">
                  <a:moveTo>
                    <a:pt x="11928487" y="8890000"/>
                  </a:moveTo>
                  <a:lnTo>
                    <a:pt x="11795379" y="8890000"/>
                  </a:lnTo>
                  <a:lnTo>
                    <a:pt x="11792410" y="8899586"/>
                  </a:lnTo>
                  <a:lnTo>
                    <a:pt x="11904281" y="9017000"/>
                  </a:lnTo>
                  <a:lnTo>
                    <a:pt x="11943613" y="9017000"/>
                  </a:lnTo>
                  <a:lnTo>
                    <a:pt x="11928487" y="8890000"/>
                  </a:lnTo>
                  <a:close/>
                </a:path>
                <a:path w="18021300" h="15113000">
                  <a:moveTo>
                    <a:pt x="12476060" y="8890000"/>
                  </a:moveTo>
                  <a:lnTo>
                    <a:pt x="12460922" y="8890000"/>
                  </a:lnTo>
                  <a:lnTo>
                    <a:pt x="12518415" y="9017000"/>
                  </a:lnTo>
                  <a:lnTo>
                    <a:pt x="12536563" y="9017000"/>
                  </a:lnTo>
                  <a:lnTo>
                    <a:pt x="12476060" y="8890000"/>
                  </a:lnTo>
                  <a:close/>
                </a:path>
                <a:path w="18021300" h="15113000">
                  <a:moveTo>
                    <a:pt x="12657051" y="8890000"/>
                  </a:moveTo>
                  <a:lnTo>
                    <a:pt x="12548654" y="8890000"/>
                  </a:lnTo>
                  <a:lnTo>
                    <a:pt x="12554712" y="9017000"/>
                  </a:lnTo>
                  <a:lnTo>
                    <a:pt x="12648501" y="9017000"/>
                  </a:lnTo>
                  <a:lnTo>
                    <a:pt x="12657051" y="8890000"/>
                  </a:lnTo>
                  <a:close/>
                </a:path>
                <a:path w="18021300" h="15113000">
                  <a:moveTo>
                    <a:pt x="13096227" y="8890000"/>
                  </a:moveTo>
                  <a:lnTo>
                    <a:pt x="13055295" y="8890000"/>
                  </a:lnTo>
                  <a:lnTo>
                    <a:pt x="13062953" y="9017000"/>
                  </a:lnTo>
                  <a:lnTo>
                    <a:pt x="13105871" y="9017000"/>
                  </a:lnTo>
                  <a:lnTo>
                    <a:pt x="13096227" y="8890000"/>
                  </a:lnTo>
                  <a:close/>
                </a:path>
                <a:path w="18021300" h="15113000">
                  <a:moveTo>
                    <a:pt x="13260774" y="8890000"/>
                  </a:moveTo>
                  <a:lnTo>
                    <a:pt x="13239787" y="8890000"/>
                  </a:lnTo>
                  <a:lnTo>
                    <a:pt x="13242577" y="9017000"/>
                  </a:lnTo>
                  <a:lnTo>
                    <a:pt x="13262238" y="9017000"/>
                  </a:lnTo>
                  <a:lnTo>
                    <a:pt x="13260774" y="8890000"/>
                  </a:lnTo>
                  <a:close/>
                </a:path>
                <a:path w="18021300" h="15113000">
                  <a:moveTo>
                    <a:pt x="13755725" y="8890000"/>
                  </a:moveTo>
                  <a:lnTo>
                    <a:pt x="13656224" y="8890000"/>
                  </a:lnTo>
                  <a:lnTo>
                    <a:pt x="13643416" y="9017000"/>
                  </a:lnTo>
                  <a:lnTo>
                    <a:pt x="13807160" y="9017000"/>
                  </a:lnTo>
                  <a:lnTo>
                    <a:pt x="13781270" y="8918220"/>
                  </a:lnTo>
                  <a:lnTo>
                    <a:pt x="13755725" y="8890000"/>
                  </a:lnTo>
                  <a:close/>
                </a:path>
                <a:path w="18021300" h="15113000">
                  <a:moveTo>
                    <a:pt x="13870686" y="8890000"/>
                  </a:moveTo>
                  <a:lnTo>
                    <a:pt x="13773873" y="8890000"/>
                  </a:lnTo>
                  <a:lnTo>
                    <a:pt x="13781270" y="8918220"/>
                  </a:lnTo>
                  <a:lnTo>
                    <a:pt x="13870686" y="9017000"/>
                  </a:lnTo>
                  <a:lnTo>
                    <a:pt x="13919098" y="9017000"/>
                  </a:lnTo>
                  <a:lnTo>
                    <a:pt x="13870686" y="8890000"/>
                  </a:lnTo>
                  <a:close/>
                </a:path>
                <a:path w="18021300" h="15113000">
                  <a:moveTo>
                    <a:pt x="14436410" y="8890000"/>
                  </a:moveTo>
                  <a:lnTo>
                    <a:pt x="14378121" y="8890000"/>
                  </a:lnTo>
                  <a:lnTo>
                    <a:pt x="14366824" y="9017000"/>
                  </a:lnTo>
                  <a:lnTo>
                    <a:pt x="14445488" y="9017000"/>
                  </a:lnTo>
                  <a:lnTo>
                    <a:pt x="14436410" y="8890000"/>
                  </a:lnTo>
                  <a:close/>
                </a:path>
                <a:path w="18021300" h="15113000">
                  <a:moveTo>
                    <a:pt x="14502955" y="8890000"/>
                  </a:moveTo>
                  <a:lnTo>
                    <a:pt x="14468165" y="8890000"/>
                  </a:lnTo>
                  <a:lnTo>
                    <a:pt x="14478374" y="9017000"/>
                  </a:lnTo>
                  <a:lnTo>
                    <a:pt x="14509013" y="9017000"/>
                  </a:lnTo>
                  <a:lnTo>
                    <a:pt x="14502955" y="8890000"/>
                  </a:lnTo>
                  <a:close/>
                </a:path>
                <a:path w="18021300" h="15113000">
                  <a:moveTo>
                    <a:pt x="14597171" y="8890000"/>
                  </a:moveTo>
                  <a:lnTo>
                    <a:pt x="14566493" y="8890000"/>
                  </a:lnTo>
                  <a:lnTo>
                    <a:pt x="14548577" y="9017000"/>
                  </a:lnTo>
                  <a:lnTo>
                    <a:pt x="14581619" y="9017000"/>
                  </a:lnTo>
                  <a:lnTo>
                    <a:pt x="14597171" y="8890000"/>
                  </a:lnTo>
                  <a:close/>
                </a:path>
                <a:path w="18021300" h="15113000">
                  <a:moveTo>
                    <a:pt x="15038549" y="8961773"/>
                  </a:moveTo>
                  <a:lnTo>
                    <a:pt x="15059596" y="9017000"/>
                  </a:lnTo>
                  <a:lnTo>
                    <a:pt x="15067162" y="8992569"/>
                  </a:lnTo>
                  <a:lnTo>
                    <a:pt x="15038549" y="8961773"/>
                  </a:lnTo>
                  <a:close/>
                </a:path>
                <a:path w="18021300" h="15113000">
                  <a:moveTo>
                    <a:pt x="15195740" y="8890000"/>
                  </a:moveTo>
                  <a:lnTo>
                    <a:pt x="15098928" y="8890000"/>
                  </a:lnTo>
                  <a:lnTo>
                    <a:pt x="15067162" y="8992569"/>
                  </a:lnTo>
                  <a:lnTo>
                    <a:pt x="15089860" y="9017000"/>
                  </a:lnTo>
                  <a:lnTo>
                    <a:pt x="15204059" y="9017000"/>
                  </a:lnTo>
                  <a:lnTo>
                    <a:pt x="15195740" y="8890000"/>
                  </a:lnTo>
                  <a:close/>
                </a:path>
                <a:path w="18021300" h="15113000">
                  <a:moveTo>
                    <a:pt x="16457256" y="8890000"/>
                  </a:moveTo>
                  <a:lnTo>
                    <a:pt x="16414902" y="8890000"/>
                  </a:lnTo>
                  <a:lnTo>
                    <a:pt x="16404415" y="9017000"/>
                  </a:lnTo>
                  <a:lnTo>
                    <a:pt x="16427005" y="9017000"/>
                  </a:lnTo>
                  <a:lnTo>
                    <a:pt x="16457256" y="8890000"/>
                  </a:lnTo>
                  <a:close/>
                </a:path>
                <a:path w="18021300" h="15113000">
                  <a:moveTo>
                    <a:pt x="16515499" y="8890000"/>
                  </a:moveTo>
                  <a:lnTo>
                    <a:pt x="16457256" y="8890000"/>
                  </a:lnTo>
                  <a:lnTo>
                    <a:pt x="16493553" y="9017000"/>
                  </a:lnTo>
                  <a:lnTo>
                    <a:pt x="16517769" y="9017000"/>
                  </a:lnTo>
                  <a:lnTo>
                    <a:pt x="16515499" y="8890000"/>
                  </a:lnTo>
                  <a:close/>
                </a:path>
                <a:path w="18021300" h="15113000">
                  <a:moveTo>
                    <a:pt x="16967873" y="8955214"/>
                  </a:moveTo>
                  <a:lnTo>
                    <a:pt x="16889869" y="9017000"/>
                  </a:lnTo>
                  <a:lnTo>
                    <a:pt x="16944327" y="9017000"/>
                  </a:lnTo>
                  <a:lnTo>
                    <a:pt x="16967873" y="8955214"/>
                  </a:lnTo>
                  <a:close/>
                </a:path>
                <a:path w="18021300" h="15113000">
                  <a:moveTo>
                    <a:pt x="17044485" y="8894532"/>
                  </a:moveTo>
                  <a:lnTo>
                    <a:pt x="17013940" y="8918725"/>
                  </a:lnTo>
                  <a:lnTo>
                    <a:pt x="17086516" y="9017000"/>
                  </a:lnTo>
                  <a:lnTo>
                    <a:pt x="17134903" y="9017000"/>
                  </a:lnTo>
                  <a:lnTo>
                    <a:pt x="17044485" y="8894532"/>
                  </a:lnTo>
                  <a:close/>
                </a:path>
                <a:path w="18021300" h="15113000">
                  <a:moveTo>
                    <a:pt x="17637099" y="8890000"/>
                  </a:moveTo>
                  <a:lnTo>
                    <a:pt x="17618951" y="8890000"/>
                  </a:lnTo>
                  <a:lnTo>
                    <a:pt x="17618951" y="9017000"/>
                  </a:lnTo>
                  <a:lnTo>
                    <a:pt x="17727853" y="9017000"/>
                  </a:lnTo>
                  <a:lnTo>
                    <a:pt x="17637099" y="8890000"/>
                  </a:lnTo>
                  <a:close/>
                </a:path>
                <a:path w="18021300" h="15113000">
                  <a:moveTo>
                    <a:pt x="17685499" y="8890000"/>
                  </a:moveTo>
                  <a:lnTo>
                    <a:pt x="17670386" y="8890000"/>
                  </a:lnTo>
                  <a:lnTo>
                    <a:pt x="17727853" y="9017000"/>
                  </a:lnTo>
                  <a:lnTo>
                    <a:pt x="17746014" y="9017000"/>
                  </a:lnTo>
                  <a:lnTo>
                    <a:pt x="17685499" y="8890000"/>
                  </a:lnTo>
                  <a:close/>
                </a:path>
                <a:path w="18021300" h="15113000">
                  <a:moveTo>
                    <a:pt x="17827070" y="8890000"/>
                  </a:moveTo>
                  <a:lnTo>
                    <a:pt x="17806795" y="8890000"/>
                  </a:lnTo>
                  <a:lnTo>
                    <a:pt x="17794414" y="9017000"/>
                  </a:lnTo>
                  <a:lnTo>
                    <a:pt x="17806504" y="9017000"/>
                  </a:lnTo>
                  <a:lnTo>
                    <a:pt x="17827070" y="8890000"/>
                  </a:lnTo>
                  <a:close/>
                </a:path>
                <a:path w="18021300" h="15113000">
                  <a:moveTo>
                    <a:pt x="1461198" y="8890000"/>
                  </a:moveTo>
                  <a:lnTo>
                    <a:pt x="1390523" y="8890000"/>
                  </a:lnTo>
                  <a:lnTo>
                    <a:pt x="1390844" y="8927299"/>
                  </a:lnTo>
                  <a:lnTo>
                    <a:pt x="1471099" y="9011530"/>
                  </a:lnTo>
                  <a:lnTo>
                    <a:pt x="1461198" y="8890000"/>
                  </a:lnTo>
                  <a:close/>
                </a:path>
                <a:path w="18021300" h="15113000">
                  <a:moveTo>
                    <a:pt x="15011196" y="8890000"/>
                  </a:moveTo>
                  <a:lnTo>
                    <a:pt x="14971864" y="8890000"/>
                  </a:lnTo>
                  <a:lnTo>
                    <a:pt x="15038549" y="8961773"/>
                  </a:lnTo>
                  <a:lnTo>
                    <a:pt x="15011196" y="8890000"/>
                  </a:lnTo>
                  <a:close/>
                </a:path>
                <a:path w="18021300" h="15113000">
                  <a:moveTo>
                    <a:pt x="16992727" y="8890000"/>
                  </a:moveTo>
                  <a:lnTo>
                    <a:pt x="16967873" y="8955214"/>
                  </a:lnTo>
                  <a:lnTo>
                    <a:pt x="17013940" y="8918725"/>
                  </a:lnTo>
                  <a:lnTo>
                    <a:pt x="16992727" y="8890000"/>
                  </a:lnTo>
                  <a:close/>
                </a:path>
                <a:path w="18021300" h="15113000">
                  <a:moveTo>
                    <a:pt x="2807423" y="8890000"/>
                  </a:moveTo>
                  <a:lnTo>
                    <a:pt x="2795320" y="8890000"/>
                  </a:lnTo>
                  <a:lnTo>
                    <a:pt x="2825173" y="8923873"/>
                  </a:lnTo>
                  <a:lnTo>
                    <a:pt x="2807423" y="8890000"/>
                  </a:lnTo>
                  <a:close/>
                </a:path>
                <a:path w="18021300" h="15113000">
                  <a:moveTo>
                    <a:pt x="13773873" y="8890000"/>
                  </a:moveTo>
                  <a:lnTo>
                    <a:pt x="13755725" y="8890000"/>
                  </a:lnTo>
                  <a:lnTo>
                    <a:pt x="13781270" y="8918220"/>
                  </a:lnTo>
                  <a:lnTo>
                    <a:pt x="13773873" y="8890000"/>
                  </a:lnTo>
                  <a:close/>
                </a:path>
                <a:path w="18021300" h="15113000">
                  <a:moveTo>
                    <a:pt x="8104595" y="8890000"/>
                  </a:moveTo>
                  <a:lnTo>
                    <a:pt x="8083092" y="8890000"/>
                  </a:lnTo>
                  <a:lnTo>
                    <a:pt x="8082836" y="8892763"/>
                  </a:lnTo>
                  <a:lnTo>
                    <a:pt x="8104056" y="8916841"/>
                  </a:lnTo>
                  <a:lnTo>
                    <a:pt x="8104595" y="8890000"/>
                  </a:lnTo>
                  <a:close/>
                </a:path>
                <a:path w="18021300" h="15113000">
                  <a:moveTo>
                    <a:pt x="4099191" y="8890000"/>
                  </a:moveTo>
                  <a:lnTo>
                    <a:pt x="4093146" y="8890000"/>
                  </a:lnTo>
                  <a:lnTo>
                    <a:pt x="4105668" y="8908126"/>
                  </a:lnTo>
                  <a:lnTo>
                    <a:pt x="4099191" y="8890000"/>
                  </a:lnTo>
                  <a:close/>
                </a:path>
                <a:path w="18021300" h="15113000">
                  <a:moveTo>
                    <a:pt x="11795379" y="8890000"/>
                  </a:moveTo>
                  <a:lnTo>
                    <a:pt x="11783275" y="8890000"/>
                  </a:lnTo>
                  <a:lnTo>
                    <a:pt x="11792410" y="8899586"/>
                  </a:lnTo>
                  <a:lnTo>
                    <a:pt x="11795379" y="8890000"/>
                  </a:lnTo>
                  <a:close/>
                </a:path>
                <a:path w="18021300" h="15113000">
                  <a:moveTo>
                    <a:pt x="17050207" y="8890000"/>
                  </a:moveTo>
                  <a:lnTo>
                    <a:pt x="17041139" y="8890000"/>
                  </a:lnTo>
                  <a:lnTo>
                    <a:pt x="17044485" y="8894532"/>
                  </a:lnTo>
                  <a:lnTo>
                    <a:pt x="17050207" y="8890000"/>
                  </a:lnTo>
                  <a:close/>
                </a:path>
                <a:path w="18021300" h="15113000">
                  <a:moveTo>
                    <a:pt x="8083092" y="8890000"/>
                  </a:moveTo>
                  <a:lnTo>
                    <a:pt x="8080400" y="8890000"/>
                  </a:lnTo>
                  <a:lnTo>
                    <a:pt x="8082836" y="8892763"/>
                  </a:lnTo>
                  <a:lnTo>
                    <a:pt x="8083092" y="8890000"/>
                  </a:lnTo>
                  <a:close/>
                </a:path>
                <a:path w="18021300" h="15113000">
                  <a:moveTo>
                    <a:pt x="305549" y="8763000"/>
                  </a:moveTo>
                  <a:lnTo>
                    <a:pt x="237152" y="8763000"/>
                  </a:lnTo>
                  <a:lnTo>
                    <a:pt x="217817" y="8890000"/>
                  </a:lnTo>
                  <a:lnTo>
                    <a:pt x="353949" y="8890000"/>
                  </a:lnTo>
                  <a:lnTo>
                    <a:pt x="326836" y="8786516"/>
                  </a:lnTo>
                  <a:lnTo>
                    <a:pt x="305549" y="8763000"/>
                  </a:lnTo>
                  <a:close/>
                </a:path>
                <a:path w="18021300" h="15113000">
                  <a:moveTo>
                    <a:pt x="420509" y="8763000"/>
                  </a:moveTo>
                  <a:lnTo>
                    <a:pt x="320675" y="8763000"/>
                  </a:lnTo>
                  <a:lnTo>
                    <a:pt x="326836" y="8786516"/>
                  </a:lnTo>
                  <a:lnTo>
                    <a:pt x="420509" y="8890000"/>
                  </a:lnTo>
                  <a:lnTo>
                    <a:pt x="468909" y="8890000"/>
                  </a:lnTo>
                  <a:lnTo>
                    <a:pt x="420509" y="8763000"/>
                  </a:lnTo>
                  <a:close/>
                </a:path>
                <a:path w="18021300" h="15113000">
                  <a:moveTo>
                    <a:pt x="991142" y="8763000"/>
                  </a:moveTo>
                  <a:lnTo>
                    <a:pt x="959002" y="8763000"/>
                  </a:lnTo>
                  <a:lnTo>
                    <a:pt x="959002" y="8890000"/>
                  </a:lnTo>
                  <a:lnTo>
                    <a:pt x="984006" y="8890000"/>
                  </a:lnTo>
                  <a:lnTo>
                    <a:pt x="991142" y="8763000"/>
                  </a:lnTo>
                  <a:close/>
                </a:path>
                <a:path w="18021300" h="15113000">
                  <a:moveTo>
                    <a:pt x="1067904" y="8763000"/>
                  </a:moveTo>
                  <a:lnTo>
                    <a:pt x="1052779" y="8763000"/>
                  </a:lnTo>
                  <a:lnTo>
                    <a:pt x="1019505" y="8890000"/>
                  </a:lnTo>
                  <a:lnTo>
                    <a:pt x="1037653" y="8890000"/>
                  </a:lnTo>
                  <a:lnTo>
                    <a:pt x="1067904" y="8763000"/>
                  </a:lnTo>
                  <a:close/>
                </a:path>
                <a:path w="18021300" h="15113000">
                  <a:moveTo>
                    <a:pt x="1067904" y="8763000"/>
                  </a:moveTo>
                  <a:lnTo>
                    <a:pt x="1104214" y="8890000"/>
                  </a:lnTo>
                  <a:lnTo>
                    <a:pt x="1113294" y="8890000"/>
                  </a:lnTo>
                  <a:lnTo>
                    <a:pt x="1067904" y="8763000"/>
                  </a:lnTo>
                  <a:close/>
                </a:path>
                <a:path w="18021300" h="15113000">
                  <a:moveTo>
                    <a:pt x="1570101" y="8763000"/>
                  </a:moveTo>
                  <a:lnTo>
                    <a:pt x="1567065" y="8763000"/>
                  </a:lnTo>
                  <a:lnTo>
                    <a:pt x="1530769" y="8890000"/>
                  </a:lnTo>
                  <a:lnTo>
                    <a:pt x="1618500" y="8890000"/>
                  </a:lnTo>
                  <a:lnTo>
                    <a:pt x="1570101" y="8763000"/>
                  </a:lnTo>
                  <a:close/>
                </a:path>
                <a:path w="18021300" h="15113000">
                  <a:moveTo>
                    <a:pt x="1656157" y="8768410"/>
                  </a:moveTo>
                  <a:lnTo>
                    <a:pt x="1618500" y="8890000"/>
                  </a:lnTo>
                  <a:lnTo>
                    <a:pt x="1754644" y="8890000"/>
                  </a:lnTo>
                  <a:lnTo>
                    <a:pt x="1656157" y="8768410"/>
                  </a:lnTo>
                  <a:close/>
                </a:path>
                <a:path w="18021300" h="15113000">
                  <a:moveTo>
                    <a:pt x="1839341" y="8763000"/>
                  </a:moveTo>
                  <a:lnTo>
                    <a:pt x="1778838" y="8763000"/>
                  </a:lnTo>
                  <a:lnTo>
                    <a:pt x="1790941" y="8890000"/>
                  </a:lnTo>
                  <a:lnTo>
                    <a:pt x="1793963" y="8890000"/>
                  </a:lnTo>
                  <a:lnTo>
                    <a:pt x="1839341" y="8763000"/>
                  </a:lnTo>
                  <a:close/>
                </a:path>
                <a:path w="18021300" h="15113000">
                  <a:moveTo>
                    <a:pt x="2933345" y="8763000"/>
                  </a:moveTo>
                  <a:lnTo>
                    <a:pt x="2908576" y="8763000"/>
                  </a:lnTo>
                  <a:lnTo>
                    <a:pt x="2901200" y="8890000"/>
                  </a:lnTo>
                  <a:lnTo>
                    <a:pt x="2926206" y="8890000"/>
                  </a:lnTo>
                  <a:lnTo>
                    <a:pt x="2933345" y="8763000"/>
                  </a:lnTo>
                  <a:close/>
                </a:path>
                <a:path w="18021300" h="15113000">
                  <a:moveTo>
                    <a:pt x="3004058" y="8763000"/>
                  </a:moveTo>
                  <a:lnTo>
                    <a:pt x="2994990" y="8763000"/>
                  </a:lnTo>
                  <a:lnTo>
                    <a:pt x="2961703" y="8890000"/>
                  </a:lnTo>
                  <a:lnTo>
                    <a:pt x="2973806" y="8890000"/>
                  </a:lnTo>
                  <a:lnTo>
                    <a:pt x="3004058" y="8763000"/>
                  </a:lnTo>
                  <a:close/>
                </a:path>
                <a:path w="18021300" h="15113000">
                  <a:moveTo>
                    <a:pt x="3010103" y="8763000"/>
                  </a:moveTo>
                  <a:lnTo>
                    <a:pt x="3004058" y="8763000"/>
                  </a:lnTo>
                  <a:lnTo>
                    <a:pt x="3040354" y="8890000"/>
                  </a:lnTo>
                  <a:lnTo>
                    <a:pt x="3055493" y="8890000"/>
                  </a:lnTo>
                  <a:lnTo>
                    <a:pt x="3010103" y="8763000"/>
                  </a:lnTo>
                  <a:close/>
                </a:path>
                <a:path w="18021300" h="15113000">
                  <a:moveTo>
                    <a:pt x="3113722" y="8763000"/>
                  </a:moveTo>
                  <a:lnTo>
                    <a:pt x="3076663" y="8763000"/>
                  </a:lnTo>
                  <a:lnTo>
                    <a:pt x="3082709" y="8890000"/>
                  </a:lnTo>
                  <a:lnTo>
                    <a:pt x="3101811" y="8890000"/>
                  </a:lnTo>
                  <a:lnTo>
                    <a:pt x="3113722" y="8763000"/>
                  </a:lnTo>
                  <a:close/>
                </a:path>
                <a:path w="18021300" h="15113000">
                  <a:moveTo>
                    <a:pt x="3512299" y="8763000"/>
                  </a:moveTo>
                  <a:lnTo>
                    <a:pt x="3506241" y="8763000"/>
                  </a:lnTo>
                  <a:lnTo>
                    <a:pt x="3463886" y="8890000"/>
                  </a:lnTo>
                  <a:lnTo>
                    <a:pt x="3572802" y="8890000"/>
                  </a:lnTo>
                  <a:lnTo>
                    <a:pt x="3512299" y="8763000"/>
                  </a:lnTo>
                  <a:close/>
                </a:path>
                <a:path w="18021300" h="15113000">
                  <a:moveTo>
                    <a:pt x="3597008" y="8763000"/>
                  </a:moveTo>
                  <a:lnTo>
                    <a:pt x="3563721" y="8763000"/>
                  </a:lnTo>
                  <a:lnTo>
                    <a:pt x="3575824" y="8890000"/>
                  </a:lnTo>
                  <a:lnTo>
                    <a:pt x="3624224" y="8890000"/>
                  </a:lnTo>
                  <a:lnTo>
                    <a:pt x="3610825" y="8777502"/>
                  </a:lnTo>
                  <a:lnTo>
                    <a:pt x="3597008" y="8763000"/>
                  </a:lnTo>
                  <a:close/>
                </a:path>
                <a:path w="18021300" h="15113000">
                  <a:moveTo>
                    <a:pt x="3627259" y="8794750"/>
                  </a:moveTo>
                  <a:lnTo>
                    <a:pt x="3672636" y="8890000"/>
                  </a:lnTo>
                  <a:lnTo>
                    <a:pt x="3718013" y="8890000"/>
                  </a:lnTo>
                  <a:lnTo>
                    <a:pt x="3627259" y="8794750"/>
                  </a:lnTo>
                  <a:close/>
                </a:path>
                <a:path w="18021300" h="15113000">
                  <a:moveTo>
                    <a:pt x="4232300" y="8763000"/>
                  </a:moveTo>
                  <a:lnTo>
                    <a:pt x="4217174" y="8763000"/>
                  </a:lnTo>
                  <a:lnTo>
                    <a:pt x="4274654" y="8890000"/>
                  </a:lnTo>
                  <a:lnTo>
                    <a:pt x="4292803" y="8890000"/>
                  </a:lnTo>
                  <a:lnTo>
                    <a:pt x="4232300" y="8763000"/>
                  </a:lnTo>
                  <a:close/>
                </a:path>
                <a:path w="18021300" h="15113000">
                  <a:moveTo>
                    <a:pt x="4374155" y="8763000"/>
                  </a:moveTo>
                  <a:lnTo>
                    <a:pt x="4352268" y="8763000"/>
                  </a:lnTo>
                  <a:lnTo>
                    <a:pt x="4356333" y="8890000"/>
                  </a:lnTo>
                  <a:lnTo>
                    <a:pt x="4379402" y="8890000"/>
                  </a:lnTo>
                  <a:lnTo>
                    <a:pt x="4374155" y="8763000"/>
                  </a:lnTo>
                  <a:close/>
                </a:path>
                <a:path w="18021300" h="15113000">
                  <a:moveTo>
                    <a:pt x="4788941" y="8763000"/>
                  </a:moveTo>
                  <a:lnTo>
                    <a:pt x="4773815" y="8763000"/>
                  </a:lnTo>
                  <a:lnTo>
                    <a:pt x="4750842" y="8890000"/>
                  </a:lnTo>
                  <a:lnTo>
                    <a:pt x="4771735" y="8890000"/>
                  </a:lnTo>
                  <a:lnTo>
                    <a:pt x="4788941" y="8763000"/>
                  </a:lnTo>
                  <a:close/>
                </a:path>
                <a:path w="18021300" h="15113000">
                  <a:moveTo>
                    <a:pt x="4913731" y="8763000"/>
                  </a:moveTo>
                  <a:lnTo>
                    <a:pt x="4878902" y="8763000"/>
                  </a:lnTo>
                  <a:lnTo>
                    <a:pt x="4889915" y="8890000"/>
                  </a:lnTo>
                  <a:lnTo>
                    <a:pt x="4924509" y="8890000"/>
                  </a:lnTo>
                  <a:lnTo>
                    <a:pt x="4913731" y="8763000"/>
                  </a:lnTo>
                  <a:close/>
                </a:path>
                <a:path w="18021300" h="15113000">
                  <a:moveTo>
                    <a:pt x="4982565" y="8763000"/>
                  </a:moveTo>
                  <a:lnTo>
                    <a:pt x="4943233" y="8763000"/>
                  </a:lnTo>
                  <a:lnTo>
                    <a:pt x="4955324" y="8890000"/>
                  </a:lnTo>
                  <a:lnTo>
                    <a:pt x="4993997" y="8890000"/>
                  </a:lnTo>
                  <a:lnTo>
                    <a:pt x="4982565" y="8763000"/>
                  </a:lnTo>
                  <a:close/>
                </a:path>
                <a:path w="18021300" h="15113000">
                  <a:moveTo>
                    <a:pt x="5062162" y="8763000"/>
                  </a:moveTo>
                  <a:lnTo>
                    <a:pt x="5033987" y="8763000"/>
                  </a:lnTo>
                  <a:lnTo>
                    <a:pt x="5019141" y="8890000"/>
                  </a:lnTo>
                  <a:lnTo>
                    <a:pt x="5043068" y="8890000"/>
                  </a:lnTo>
                  <a:lnTo>
                    <a:pt x="5062162" y="8763000"/>
                  </a:lnTo>
                  <a:close/>
                </a:path>
                <a:path w="18021300" h="15113000">
                  <a:moveTo>
                    <a:pt x="5424246" y="8763000"/>
                  </a:moveTo>
                  <a:lnTo>
                    <a:pt x="5421223" y="8763000"/>
                  </a:lnTo>
                  <a:lnTo>
                    <a:pt x="5375833" y="8890000"/>
                  </a:lnTo>
                  <a:lnTo>
                    <a:pt x="5436336" y="8890000"/>
                  </a:lnTo>
                  <a:lnTo>
                    <a:pt x="5424246" y="8763000"/>
                  </a:lnTo>
                  <a:close/>
                </a:path>
                <a:path w="18021300" h="15113000">
                  <a:moveTo>
                    <a:pt x="5577871" y="8763000"/>
                  </a:moveTo>
                  <a:lnTo>
                    <a:pt x="5533148" y="8763000"/>
                  </a:lnTo>
                  <a:lnTo>
                    <a:pt x="5525112" y="8890000"/>
                  </a:lnTo>
                  <a:lnTo>
                    <a:pt x="5569458" y="8890000"/>
                  </a:lnTo>
                  <a:lnTo>
                    <a:pt x="5577871" y="8763000"/>
                  </a:lnTo>
                  <a:close/>
                </a:path>
                <a:path w="18021300" h="15113000">
                  <a:moveTo>
                    <a:pt x="5677983" y="8763000"/>
                  </a:moveTo>
                  <a:lnTo>
                    <a:pt x="5599709" y="8763000"/>
                  </a:lnTo>
                  <a:lnTo>
                    <a:pt x="5626938" y="8890000"/>
                  </a:lnTo>
                  <a:lnTo>
                    <a:pt x="5678363" y="8890000"/>
                  </a:lnTo>
                  <a:lnTo>
                    <a:pt x="5677983" y="8763000"/>
                  </a:lnTo>
                  <a:close/>
                </a:path>
                <a:path w="18021300" h="15113000">
                  <a:moveTo>
                    <a:pt x="6174498" y="8763000"/>
                  </a:moveTo>
                  <a:lnTo>
                    <a:pt x="6139708" y="8763000"/>
                  </a:lnTo>
                  <a:lnTo>
                    <a:pt x="6134318" y="8890000"/>
                  </a:lnTo>
                  <a:lnTo>
                    <a:pt x="6160459" y="8890000"/>
                  </a:lnTo>
                  <a:lnTo>
                    <a:pt x="6174498" y="8763000"/>
                  </a:lnTo>
                  <a:close/>
                </a:path>
                <a:path w="18021300" h="15113000">
                  <a:moveTo>
                    <a:pt x="6246532" y="8763000"/>
                  </a:moveTo>
                  <a:lnTo>
                    <a:pt x="6223802" y="8763000"/>
                  </a:lnTo>
                  <a:lnTo>
                    <a:pt x="6222528" y="8890000"/>
                  </a:lnTo>
                  <a:lnTo>
                    <a:pt x="6238024" y="8890000"/>
                  </a:lnTo>
                  <a:lnTo>
                    <a:pt x="6246532" y="8763000"/>
                  </a:lnTo>
                  <a:close/>
                </a:path>
                <a:path w="18021300" h="15113000">
                  <a:moveTo>
                    <a:pt x="6352989" y="8763000"/>
                  </a:moveTo>
                  <a:lnTo>
                    <a:pt x="6292481" y="8763000"/>
                  </a:lnTo>
                  <a:lnTo>
                    <a:pt x="6298539" y="8890000"/>
                  </a:lnTo>
                  <a:lnTo>
                    <a:pt x="6343913" y="8890000"/>
                  </a:lnTo>
                  <a:lnTo>
                    <a:pt x="6352989" y="8763000"/>
                  </a:lnTo>
                  <a:close/>
                </a:path>
                <a:path w="18021300" h="15113000">
                  <a:moveTo>
                    <a:pt x="6809790" y="8763000"/>
                  </a:moveTo>
                  <a:lnTo>
                    <a:pt x="6712991" y="8763000"/>
                  </a:lnTo>
                  <a:lnTo>
                    <a:pt x="6691958" y="8890000"/>
                  </a:lnTo>
                  <a:lnTo>
                    <a:pt x="6852154" y="8890000"/>
                  </a:lnTo>
                  <a:lnTo>
                    <a:pt x="6832961" y="8789288"/>
                  </a:lnTo>
                  <a:lnTo>
                    <a:pt x="6809790" y="8763000"/>
                  </a:lnTo>
                  <a:close/>
                </a:path>
                <a:path w="18021300" h="15113000">
                  <a:moveTo>
                    <a:pt x="6918706" y="8763000"/>
                  </a:moveTo>
                  <a:lnTo>
                    <a:pt x="6827951" y="8763000"/>
                  </a:lnTo>
                  <a:lnTo>
                    <a:pt x="6832961" y="8789288"/>
                  </a:lnTo>
                  <a:lnTo>
                    <a:pt x="6921728" y="8890000"/>
                  </a:lnTo>
                  <a:lnTo>
                    <a:pt x="6964083" y="8890000"/>
                  </a:lnTo>
                  <a:lnTo>
                    <a:pt x="6918706" y="8763000"/>
                  </a:lnTo>
                  <a:close/>
                </a:path>
                <a:path w="18021300" h="15113000">
                  <a:moveTo>
                    <a:pt x="7986610" y="8763000"/>
                  </a:moveTo>
                  <a:lnTo>
                    <a:pt x="7980565" y="8763000"/>
                  </a:lnTo>
                  <a:lnTo>
                    <a:pt x="7977543" y="8890000"/>
                  </a:lnTo>
                  <a:lnTo>
                    <a:pt x="7995691" y="8890000"/>
                  </a:lnTo>
                  <a:lnTo>
                    <a:pt x="7986610" y="8763000"/>
                  </a:lnTo>
                  <a:close/>
                </a:path>
                <a:path w="18021300" h="15113000">
                  <a:moveTo>
                    <a:pt x="8109935" y="8763000"/>
                  </a:moveTo>
                  <a:lnTo>
                    <a:pt x="8091743" y="8763000"/>
                  </a:lnTo>
                  <a:lnTo>
                    <a:pt x="8084275" y="8890000"/>
                  </a:lnTo>
                  <a:lnTo>
                    <a:pt x="8103460" y="8890000"/>
                  </a:lnTo>
                  <a:lnTo>
                    <a:pt x="8109935" y="8763000"/>
                  </a:lnTo>
                  <a:close/>
                </a:path>
                <a:path w="18021300" h="15113000">
                  <a:moveTo>
                    <a:pt x="8201406" y="8763000"/>
                  </a:moveTo>
                  <a:lnTo>
                    <a:pt x="8177199" y="8763000"/>
                  </a:lnTo>
                  <a:lnTo>
                    <a:pt x="8180235" y="8890000"/>
                  </a:lnTo>
                  <a:lnTo>
                    <a:pt x="8219416" y="8890000"/>
                  </a:lnTo>
                  <a:lnTo>
                    <a:pt x="8201406" y="8763000"/>
                  </a:lnTo>
                  <a:close/>
                </a:path>
                <a:path w="18021300" h="15113000">
                  <a:moveTo>
                    <a:pt x="8298211" y="8763000"/>
                  </a:moveTo>
                  <a:lnTo>
                    <a:pt x="8243760" y="8763000"/>
                  </a:lnTo>
                  <a:lnTo>
                    <a:pt x="8251555" y="8890000"/>
                  </a:lnTo>
                  <a:lnTo>
                    <a:pt x="8289134" y="8890000"/>
                  </a:lnTo>
                  <a:lnTo>
                    <a:pt x="8298211" y="8763000"/>
                  </a:lnTo>
                  <a:close/>
                </a:path>
                <a:path w="18021300" h="15113000">
                  <a:moveTo>
                    <a:pt x="8742921" y="8763000"/>
                  </a:moveTo>
                  <a:lnTo>
                    <a:pt x="8727795" y="8763000"/>
                  </a:lnTo>
                  <a:lnTo>
                    <a:pt x="8570480" y="8890000"/>
                  </a:lnTo>
                  <a:lnTo>
                    <a:pt x="8718715" y="8890000"/>
                  </a:lnTo>
                  <a:lnTo>
                    <a:pt x="8754336" y="8774980"/>
                  </a:lnTo>
                  <a:lnTo>
                    <a:pt x="8742921" y="8763000"/>
                  </a:lnTo>
                  <a:close/>
                </a:path>
                <a:path w="18021300" h="15113000">
                  <a:moveTo>
                    <a:pt x="8888133" y="8763000"/>
                  </a:moveTo>
                  <a:lnTo>
                    <a:pt x="8758047" y="8763000"/>
                  </a:lnTo>
                  <a:lnTo>
                    <a:pt x="8754336" y="8774980"/>
                  </a:lnTo>
                  <a:lnTo>
                    <a:pt x="8863926" y="8890000"/>
                  </a:lnTo>
                  <a:lnTo>
                    <a:pt x="8903258" y="8890000"/>
                  </a:lnTo>
                  <a:lnTo>
                    <a:pt x="8888133" y="8763000"/>
                  </a:lnTo>
                  <a:close/>
                </a:path>
                <a:path w="18021300" h="15113000">
                  <a:moveTo>
                    <a:pt x="9406150" y="8807810"/>
                  </a:moveTo>
                  <a:lnTo>
                    <a:pt x="9429648" y="8890000"/>
                  </a:lnTo>
                  <a:lnTo>
                    <a:pt x="9442395" y="8860271"/>
                  </a:lnTo>
                  <a:lnTo>
                    <a:pt x="9406150" y="8807810"/>
                  </a:lnTo>
                  <a:close/>
                </a:path>
                <a:path w="18021300" h="15113000">
                  <a:moveTo>
                    <a:pt x="9449863" y="8871081"/>
                  </a:moveTo>
                  <a:lnTo>
                    <a:pt x="9441751" y="8890000"/>
                  </a:lnTo>
                  <a:lnTo>
                    <a:pt x="9462935" y="8890000"/>
                  </a:lnTo>
                  <a:lnTo>
                    <a:pt x="9449863" y="8871081"/>
                  </a:lnTo>
                  <a:close/>
                </a:path>
                <a:path w="18021300" h="15113000">
                  <a:moveTo>
                    <a:pt x="9523442" y="8839221"/>
                  </a:moveTo>
                  <a:lnTo>
                    <a:pt x="9541586" y="8890000"/>
                  </a:lnTo>
                  <a:lnTo>
                    <a:pt x="9559734" y="8890000"/>
                  </a:lnTo>
                  <a:lnTo>
                    <a:pt x="9523442" y="8839221"/>
                  </a:lnTo>
                  <a:close/>
                </a:path>
                <a:path w="18021300" h="15113000">
                  <a:moveTo>
                    <a:pt x="10065511" y="8763000"/>
                  </a:moveTo>
                  <a:lnTo>
                    <a:pt x="10022598" y="8763000"/>
                  </a:lnTo>
                  <a:lnTo>
                    <a:pt x="10034032" y="8890000"/>
                  </a:lnTo>
                  <a:lnTo>
                    <a:pt x="10076289" y="8890000"/>
                  </a:lnTo>
                  <a:lnTo>
                    <a:pt x="10065511" y="8763000"/>
                  </a:lnTo>
                  <a:close/>
                </a:path>
                <a:path w="18021300" h="15113000">
                  <a:moveTo>
                    <a:pt x="10221877" y="8763000"/>
                  </a:moveTo>
                  <a:lnTo>
                    <a:pt x="10202217" y="8763000"/>
                  </a:lnTo>
                  <a:lnTo>
                    <a:pt x="10195364" y="8890000"/>
                  </a:lnTo>
                  <a:lnTo>
                    <a:pt x="10211429" y="8890000"/>
                  </a:lnTo>
                  <a:lnTo>
                    <a:pt x="10221877" y="8763000"/>
                  </a:lnTo>
                  <a:close/>
                </a:path>
                <a:path w="18021300" h="15113000">
                  <a:moveTo>
                    <a:pt x="10706290" y="8763000"/>
                  </a:moveTo>
                  <a:lnTo>
                    <a:pt x="10657890" y="8763000"/>
                  </a:lnTo>
                  <a:lnTo>
                    <a:pt x="10666958" y="8890000"/>
                  </a:lnTo>
                  <a:lnTo>
                    <a:pt x="10718393" y="8890000"/>
                  </a:lnTo>
                  <a:lnTo>
                    <a:pt x="10706290" y="8763000"/>
                  </a:lnTo>
                  <a:close/>
                </a:path>
                <a:path w="18021300" h="15113000">
                  <a:moveTo>
                    <a:pt x="10905959" y="8763000"/>
                  </a:moveTo>
                  <a:lnTo>
                    <a:pt x="10808015" y="8763000"/>
                  </a:lnTo>
                  <a:lnTo>
                    <a:pt x="10821250" y="8890000"/>
                  </a:lnTo>
                  <a:lnTo>
                    <a:pt x="10878258" y="8890000"/>
                  </a:lnTo>
                  <a:lnTo>
                    <a:pt x="10905959" y="8763000"/>
                  </a:lnTo>
                  <a:close/>
                </a:path>
                <a:path w="18021300" h="15113000">
                  <a:moveTo>
                    <a:pt x="11349960" y="8763000"/>
                  </a:moveTo>
                  <a:lnTo>
                    <a:pt x="11326469" y="8763000"/>
                  </a:lnTo>
                  <a:lnTo>
                    <a:pt x="11304772" y="8890000"/>
                  </a:lnTo>
                  <a:lnTo>
                    <a:pt x="11343486" y="8890000"/>
                  </a:lnTo>
                  <a:lnTo>
                    <a:pt x="11349960" y="8763000"/>
                  </a:lnTo>
                  <a:close/>
                </a:path>
                <a:path w="18021300" h="15113000">
                  <a:moveTo>
                    <a:pt x="11414201" y="8763000"/>
                  </a:moveTo>
                  <a:lnTo>
                    <a:pt x="11369960" y="8763000"/>
                  </a:lnTo>
                  <a:lnTo>
                    <a:pt x="11375866" y="8890000"/>
                  </a:lnTo>
                  <a:lnTo>
                    <a:pt x="11420259" y="8890000"/>
                  </a:lnTo>
                  <a:lnTo>
                    <a:pt x="11414201" y="8763000"/>
                  </a:lnTo>
                  <a:close/>
                </a:path>
                <a:path w="18021300" h="15113000">
                  <a:moveTo>
                    <a:pt x="11481461" y="8763000"/>
                  </a:moveTo>
                  <a:lnTo>
                    <a:pt x="11436699" y="8763000"/>
                  </a:lnTo>
                  <a:lnTo>
                    <a:pt x="11447475" y="8890000"/>
                  </a:lnTo>
                  <a:lnTo>
                    <a:pt x="11493992" y="8890000"/>
                  </a:lnTo>
                  <a:lnTo>
                    <a:pt x="11481461" y="8763000"/>
                  </a:lnTo>
                  <a:close/>
                </a:path>
                <a:path w="18021300" h="15113000">
                  <a:moveTo>
                    <a:pt x="11538242" y="8763000"/>
                  </a:moveTo>
                  <a:lnTo>
                    <a:pt x="11508222" y="8763000"/>
                  </a:lnTo>
                  <a:lnTo>
                    <a:pt x="11493992" y="8890000"/>
                  </a:lnTo>
                  <a:lnTo>
                    <a:pt x="11509168" y="8890000"/>
                  </a:lnTo>
                  <a:lnTo>
                    <a:pt x="11538242" y="8763000"/>
                  </a:lnTo>
                  <a:close/>
                </a:path>
                <a:path w="18021300" h="15113000">
                  <a:moveTo>
                    <a:pt x="11916384" y="8763000"/>
                  </a:moveTo>
                  <a:lnTo>
                    <a:pt x="11895213" y="8890000"/>
                  </a:lnTo>
                  <a:lnTo>
                    <a:pt x="11969331" y="8890000"/>
                  </a:lnTo>
                  <a:lnTo>
                    <a:pt x="11962801" y="8811711"/>
                  </a:lnTo>
                  <a:lnTo>
                    <a:pt x="11916384" y="8763000"/>
                  </a:lnTo>
                  <a:close/>
                </a:path>
                <a:path w="18021300" h="15113000">
                  <a:moveTo>
                    <a:pt x="11962801" y="8811711"/>
                  </a:moveTo>
                  <a:lnTo>
                    <a:pt x="11969331" y="8890000"/>
                  </a:lnTo>
                  <a:lnTo>
                    <a:pt x="12037402" y="8890000"/>
                  </a:lnTo>
                  <a:lnTo>
                    <a:pt x="11962801" y="8811711"/>
                  </a:lnTo>
                  <a:close/>
                </a:path>
                <a:path w="18021300" h="15113000">
                  <a:moveTo>
                    <a:pt x="12035695" y="8763000"/>
                  </a:moveTo>
                  <a:lnTo>
                    <a:pt x="11958739" y="8763000"/>
                  </a:lnTo>
                  <a:lnTo>
                    <a:pt x="11962801" y="8811711"/>
                  </a:lnTo>
                  <a:lnTo>
                    <a:pt x="12037402" y="8890000"/>
                  </a:lnTo>
                  <a:lnTo>
                    <a:pt x="12047234" y="8890000"/>
                  </a:lnTo>
                  <a:lnTo>
                    <a:pt x="12035695" y="8763000"/>
                  </a:lnTo>
                  <a:close/>
                </a:path>
                <a:path w="18021300" h="15113000">
                  <a:moveTo>
                    <a:pt x="12165544" y="8763000"/>
                  </a:moveTo>
                  <a:lnTo>
                    <a:pt x="12113031" y="8763000"/>
                  </a:lnTo>
                  <a:lnTo>
                    <a:pt x="12116054" y="8890000"/>
                  </a:lnTo>
                  <a:lnTo>
                    <a:pt x="12159543" y="8890000"/>
                  </a:lnTo>
                  <a:lnTo>
                    <a:pt x="12165544" y="8763000"/>
                  </a:lnTo>
                  <a:close/>
                </a:path>
                <a:path w="18021300" h="15113000">
                  <a:moveTo>
                    <a:pt x="13238414" y="8763000"/>
                  </a:moveTo>
                  <a:lnTo>
                    <a:pt x="13220255" y="8763000"/>
                  </a:lnTo>
                  <a:lnTo>
                    <a:pt x="13223565" y="8890000"/>
                  </a:lnTo>
                  <a:lnTo>
                    <a:pt x="13240872" y="8890000"/>
                  </a:lnTo>
                  <a:lnTo>
                    <a:pt x="13238414" y="8763000"/>
                  </a:lnTo>
                  <a:close/>
                </a:path>
                <a:path w="18021300" h="15113000">
                  <a:moveTo>
                    <a:pt x="13353376" y="8763000"/>
                  </a:moveTo>
                  <a:lnTo>
                    <a:pt x="13263748" y="8763000"/>
                  </a:lnTo>
                  <a:lnTo>
                    <a:pt x="13258077" y="8890000"/>
                  </a:lnTo>
                  <a:lnTo>
                    <a:pt x="13356399" y="8890000"/>
                  </a:lnTo>
                  <a:lnTo>
                    <a:pt x="13353376" y="8763000"/>
                  </a:lnTo>
                  <a:close/>
                </a:path>
                <a:path w="18021300" h="15113000">
                  <a:moveTo>
                    <a:pt x="13392287" y="8796847"/>
                  </a:moveTo>
                  <a:lnTo>
                    <a:pt x="13441108" y="8890000"/>
                  </a:lnTo>
                  <a:lnTo>
                    <a:pt x="13449611" y="8890000"/>
                  </a:lnTo>
                  <a:lnTo>
                    <a:pt x="13451142" y="8863629"/>
                  </a:lnTo>
                  <a:lnTo>
                    <a:pt x="13392287" y="8796847"/>
                  </a:lnTo>
                  <a:close/>
                </a:path>
                <a:path w="18021300" h="15113000">
                  <a:moveTo>
                    <a:pt x="13496358" y="8636000"/>
                  </a:moveTo>
                  <a:lnTo>
                    <a:pt x="13471359" y="8636000"/>
                  </a:lnTo>
                  <a:lnTo>
                    <a:pt x="13483463" y="8763000"/>
                  </a:lnTo>
                  <a:lnTo>
                    <a:pt x="13456983" y="8763000"/>
                  </a:lnTo>
                  <a:lnTo>
                    <a:pt x="13451142" y="8863629"/>
                  </a:lnTo>
                  <a:lnTo>
                    <a:pt x="13474382" y="8890000"/>
                  </a:lnTo>
                  <a:lnTo>
                    <a:pt x="13482183" y="8890000"/>
                  </a:lnTo>
                  <a:lnTo>
                    <a:pt x="13489530" y="8762595"/>
                  </a:lnTo>
                  <a:lnTo>
                    <a:pt x="13496358" y="8636000"/>
                  </a:lnTo>
                  <a:close/>
                </a:path>
                <a:path w="18021300" h="15113000">
                  <a:moveTo>
                    <a:pt x="13946314" y="8763000"/>
                  </a:moveTo>
                  <a:lnTo>
                    <a:pt x="13843469" y="8763000"/>
                  </a:lnTo>
                  <a:lnTo>
                    <a:pt x="13843469" y="8890000"/>
                  </a:lnTo>
                  <a:lnTo>
                    <a:pt x="13897914" y="8890000"/>
                  </a:lnTo>
                  <a:lnTo>
                    <a:pt x="13946314" y="8763000"/>
                  </a:lnTo>
                  <a:close/>
                </a:path>
                <a:path w="18021300" h="15113000">
                  <a:moveTo>
                    <a:pt x="13994726" y="8763000"/>
                  </a:moveTo>
                  <a:lnTo>
                    <a:pt x="13946314" y="8763000"/>
                  </a:lnTo>
                  <a:lnTo>
                    <a:pt x="14040104" y="8890000"/>
                  </a:lnTo>
                  <a:lnTo>
                    <a:pt x="14088503" y="8890000"/>
                  </a:lnTo>
                  <a:lnTo>
                    <a:pt x="13994726" y="8763000"/>
                  </a:lnTo>
                  <a:close/>
                </a:path>
                <a:path w="18021300" h="15113000">
                  <a:moveTo>
                    <a:pt x="14597267" y="8763000"/>
                  </a:moveTo>
                  <a:lnTo>
                    <a:pt x="14575940" y="8763000"/>
                  </a:lnTo>
                  <a:lnTo>
                    <a:pt x="14566532" y="8890000"/>
                  </a:lnTo>
                  <a:lnTo>
                    <a:pt x="14589559" y="8890000"/>
                  </a:lnTo>
                  <a:lnTo>
                    <a:pt x="14597267" y="8763000"/>
                  </a:lnTo>
                  <a:close/>
                </a:path>
                <a:path w="18021300" h="15113000">
                  <a:moveTo>
                    <a:pt x="14660270" y="8763000"/>
                  </a:moveTo>
                  <a:lnTo>
                    <a:pt x="14651189" y="8763000"/>
                  </a:lnTo>
                  <a:lnTo>
                    <a:pt x="14617915" y="8890000"/>
                  </a:lnTo>
                  <a:lnTo>
                    <a:pt x="14711705" y="8890000"/>
                  </a:lnTo>
                  <a:lnTo>
                    <a:pt x="14672818" y="8781164"/>
                  </a:lnTo>
                  <a:lnTo>
                    <a:pt x="14660270" y="8763000"/>
                  </a:lnTo>
                  <a:close/>
                </a:path>
                <a:path w="18021300" h="15113000">
                  <a:moveTo>
                    <a:pt x="14769185" y="8763000"/>
                  </a:moveTo>
                  <a:lnTo>
                    <a:pt x="14666328" y="8763000"/>
                  </a:lnTo>
                  <a:lnTo>
                    <a:pt x="14672818" y="8781164"/>
                  </a:lnTo>
                  <a:lnTo>
                    <a:pt x="14748002" y="8890000"/>
                  </a:lnTo>
                  <a:lnTo>
                    <a:pt x="14754059" y="8890000"/>
                  </a:lnTo>
                  <a:lnTo>
                    <a:pt x="14769185" y="8763000"/>
                  </a:lnTo>
                  <a:close/>
                </a:path>
                <a:path w="18021300" h="15113000">
                  <a:moveTo>
                    <a:pt x="15168511" y="8763000"/>
                  </a:moveTo>
                  <a:lnTo>
                    <a:pt x="15162466" y="8763000"/>
                  </a:lnTo>
                  <a:lnTo>
                    <a:pt x="15123134" y="8890000"/>
                  </a:lnTo>
                  <a:lnTo>
                    <a:pt x="15274391" y="8890000"/>
                  </a:lnTo>
                  <a:lnTo>
                    <a:pt x="15168511" y="8763000"/>
                  </a:lnTo>
                  <a:close/>
                </a:path>
                <a:path w="18021300" h="15113000">
                  <a:moveTo>
                    <a:pt x="16554069" y="8763000"/>
                  </a:moveTo>
                  <a:lnTo>
                    <a:pt x="16506794" y="8763000"/>
                  </a:lnTo>
                  <a:lnTo>
                    <a:pt x="16490530" y="8890000"/>
                  </a:lnTo>
                  <a:lnTo>
                    <a:pt x="16562055" y="8890000"/>
                  </a:lnTo>
                  <a:lnTo>
                    <a:pt x="16554069" y="8763000"/>
                  </a:lnTo>
                  <a:close/>
                </a:path>
                <a:path w="18021300" h="15113000">
                  <a:moveTo>
                    <a:pt x="16623652" y="8763000"/>
                  </a:moveTo>
                  <a:lnTo>
                    <a:pt x="16585032" y="8763000"/>
                  </a:lnTo>
                  <a:lnTo>
                    <a:pt x="16602481" y="8890000"/>
                  </a:lnTo>
                  <a:lnTo>
                    <a:pt x="16635755" y="8890000"/>
                  </a:lnTo>
                  <a:lnTo>
                    <a:pt x="16623652" y="8763000"/>
                  </a:lnTo>
                  <a:close/>
                </a:path>
                <a:path w="18021300" h="15113000">
                  <a:moveTo>
                    <a:pt x="16719225" y="8763000"/>
                  </a:moveTo>
                  <a:lnTo>
                    <a:pt x="16700230" y="8763000"/>
                  </a:lnTo>
                  <a:lnTo>
                    <a:pt x="16687190" y="8890000"/>
                  </a:lnTo>
                  <a:lnTo>
                    <a:pt x="16699280" y="8890000"/>
                  </a:lnTo>
                  <a:lnTo>
                    <a:pt x="16719225" y="8763000"/>
                  </a:lnTo>
                  <a:close/>
                </a:path>
                <a:path w="18021300" h="15113000">
                  <a:moveTo>
                    <a:pt x="17116767" y="8763000"/>
                  </a:moveTo>
                  <a:lnTo>
                    <a:pt x="17110710" y="8763000"/>
                  </a:lnTo>
                  <a:lnTo>
                    <a:pt x="17068355" y="8890000"/>
                  </a:lnTo>
                  <a:lnTo>
                    <a:pt x="17177258" y="8890000"/>
                  </a:lnTo>
                  <a:lnTo>
                    <a:pt x="17116767" y="8763000"/>
                  </a:lnTo>
                  <a:close/>
                </a:path>
                <a:path w="18021300" h="15113000">
                  <a:moveTo>
                    <a:pt x="17201476" y="8763000"/>
                  </a:moveTo>
                  <a:lnTo>
                    <a:pt x="17168190" y="8763000"/>
                  </a:lnTo>
                  <a:lnTo>
                    <a:pt x="17180293" y="8890000"/>
                  </a:lnTo>
                  <a:lnTo>
                    <a:pt x="17216589" y="8890000"/>
                  </a:lnTo>
                  <a:lnTo>
                    <a:pt x="17213877" y="8776014"/>
                  </a:lnTo>
                  <a:lnTo>
                    <a:pt x="17201476" y="8763000"/>
                  </a:lnTo>
                  <a:close/>
                </a:path>
                <a:path w="18021300" h="15113000">
                  <a:moveTo>
                    <a:pt x="17213877" y="8776014"/>
                  </a:moveTo>
                  <a:lnTo>
                    <a:pt x="17216589" y="8890000"/>
                  </a:lnTo>
                  <a:lnTo>
                    <a:pt x="17228693" y="8890000"/>
                  </a:lnTo>
                  <a:lnTo>
                    <a:pt x="17215294" y="8777502"/>
                  </a:lnTo>
                  <a:lnTo>
                    <a:pt x="17213877" y="8776014"/>
                  </a:lnTo>
                  <a:close/>
                </a:path>
                <a:path w="18021300" h="15113000">
                  <a:moveTo>
                    <a:pt x="17215294" y="8777502"/>
                  </a:moveTo>
                  <a:lnTo>
                    <a:pt x="17228693" y="8890000"/>
                  </a:lnTo>
                  <a:lnTo>
                    <a:pt x="17322482" y="8890000"/>
                  </a:lnTo>
                  <a:lnTo>
                    <a:pt x="17215294" y="8777502"/>
                  </a:lnTo>
                  <a:close/>
                </a:path>
                <a:path w="18021300" h="15113000">
                  <a:moveTo>
                    <a:pt x="17836769" y="8763000"/>
                  </a:moveTo>
                  <a:lnTo>
                    <a:pt x="17824665" y="8763000"/>
                  </a:lnTo>
                  <a:lnTo>
                    <a:pt x="17803818" y="8890000"/>
                  </a:lnTo>
                  <a:lnTo>
                    <a:pt x="17824097" y="8890000"/>
                  </a:lnTo>
                  <a:lnTo>
                    <a:pt x="17836769" y="8763000"/>
                  </a:lnTo>
                  <a:close/>
                </a:path>
                <a:path w="18021300" h="15113000">
                  <a:moveTo>
                    <a:pt x="17911972" y="8763000"/>
                  </a:moveTo>
                  <a:lnTo>
                    <a:pt x="17882146" y="8763000"/>
                  </a:lnTo>
                  <a:lnTo>
                    <a:pt x="17890085" y="8890000"/>
                  </a:lnTo>
                  <a:lnTo>
                    <a:pt x="17912776" y="8890000"/>
                  </a:lnTo>
                  <a:lnTo>
                    <a:pt x="17911972" y="8763000"/>
                  </a:lnTo>
                  <a:close/>
                </a:path>
                <a:path w="18021300" h="15113000">
                  <a:moveTo>
                    <a:pt x="9478429" y="8776238"/>
                  </a:moveTo>
                  <a:lnTo>
                    <a:pt x="9442395" y="8860271"/>
                  </a:lnTo>
                  <a:lnTo>
                    <a:pt x="9449863" y="8871081"/>
                  </a:lnTo>
                  <a:lnTo>
                    <a:pt x="9485993" y="8786822"/>
                  </a:lnTo>
                  <a:lnTo>
                    <a:pt x="9478429" y="8776238"/>
                  </a:lnTo>
                  <a:close/>
                </a:path>
                <a:path w="18021300" h="15113000">
                  <a:moveTo>
                    <a:pt x="9496209" y="8763000"/>
                  </a:moveTo>
                  <a:lnTo>
                    <a:pt x="9485993" y="8786822"/>
                  </a:lnTo>
                  <a:lnTo>
                    <a:pt x="9523442" y="8839221"/>
                  </a:lnTo>
                  <a:lnTo>
                    <a:pt x="9496209" y="8763000"/>
                  </a:lnTo>
                  <a:close/>
                </a:path>
                <a:path w="18021300" h="15113000">
                  <a:moveTo>
                    <a:pt x="9393339" y="8763000"/>
                  </a:moveTo>
                  <a:lnTo>
                    <a:pt x="9375190" y="8763000"/>
                  </a:lnTo>
                  <a:lnTo>
                    <a:pt x="9406150" y="8807810"/>
                  </a:lnTo>
                  <a:lnTo>
                    <a:pt x="9393339" y="8763000"/>
                  </a:lnTo>
                  <a:close/>
                </a:path>
                <a:path w="18021300" h="15113000">
                  <a:moveTo>
                    <a:pt x="13374547" y="8763000"/>
                  </a:moveTo>
                  <a:lnTo>
                    <a:pt x="13362457" y="8763000"/>
                  </a:lnTo>
                  <a:lnTo>
                    <a:pt x="13392287" y="8796847"/>
                  </a:lnTo>
                  <a:lnTo>
                    <a:pt x="13374547" y="8763000"/>
                  </a:lnTo>
                  <a:close/>
                </a:path>
                <a:path w="18021300" h="15113000">
                  <a:moveTo>
                    <a:pt x="3612134" y="8763000"/>
                  </a:moveTo>
                  <a:lnTo>
                    <a:pt x="3609111" y="8763000"/>
                  </a:lnTo>
                  <a:lnTo>
                    <a:pt x="3610838" y="8777515"/>
                  </a:lnTo>
                  <a:lnTo>
                    <a:pt x="3627259" y="8794750"/>
                  </a:lnTo>
                  <a:lnTo>
                    <a:pt x="3612134" y="8763000"/>
                  </a:lnTo>
                  <a:close/>
                </a:path>
                <a:path w="18021300" h="15113000">
                  <a:moveTo>
                    <a:pt x="6827951" y="8763000"/>
                  </a:moveTo>
                  <a:lnTo>
                    <a:pt x="6809790" y="8763000"/>
                  </a:lnTo>
                  <a:lnTo>
                    <a:pt x="6832961" y="8789288"/>
                  </a:lnTo>
                  <a:lnTo>
                    <a:pt x="6827951" y="8763000"/>
                  </a:lnTo>
                  <a:close/>
                </a:path>
                <a:path w="18021300" h="15113000">
                  <a:moveTo>
                    <a:pt x="320675" y="8763000"/>
                  </a:moveTo>
                  <a:lnTo>
                    <a:pt x="305549" y="8763000"/>
                  </a:lnTo>
                  <a:lnTo>
                    <a:pt x="326836" y="8786516"/>
                  </a:lnTo>
                  <a:lnTo>
                    <a:pt x="320675" y="8763000"/>
                  </a:lnTo>
                  <a:close/>
                </a:path>
                <a:path w="18021300" h="15113000">
                  <a:moveTo>
                    <a:pt x="14666328" y="8763000"/>
                  </a:moveTo>
                  <a:lnTo>
                    <a:pt x="14660270" y="8763000"/>
                  </a:lnTo>
                  <a:lnTo>
                    <a:pt x="14672818" y="8781164"/>
                  </a:lnTo>
                  <a:lnTo>
                    <a:pt x="14666328" y="8763000"/>
                  </a:lnTo>
                  <a:close/>
                </a:path>
                <a:path w="18021300" h="15113000">
                  <a:moveTo>
                    <a:pt x="17213567" y="8763000"/>
                  </a:moveTo>
                  <a:lnTo>
                    <a:pt x="17213877" y="8776014"/>
                  </a:lnTo>
                  <a:lnTo>
                    <a:pt x="17215294" y="8777502"/>
                  </a:lnTo>
                  <a:lnTo>
                    <a:pt x="17213567" y="8763000"/>
                  </a:lnTo>
                  <a:close/>
                </a:path>
                <a:path w="18021300" h="15113000">
                  <a:moveTo>
                    <a:pt x="9484106" y="8763000"/>
                  </a:moveTo>
                  <a:lnTo>
                    <a:pt x="9468967" y="8763000"/>
                  </a:lnTo>
                  <a:lnTo>
                    <a:pt x="9478429" y="8776238"/>
                  </a:lnTo>
                  <a:lnTo>
                    <a:pt x="9484106" y="8763000"/>
                  </a:lnTo>
                  <a:close/>
                </a:path>
                <a:path w="18021300" h="15113000">
                  <a:moveTo>
                    <a:pt x="8758047" y="8763000"/>
                  </a:moveTo>
                  <a:lnTo>
                    <a:pt x="8742921" y="8763000"/>
                  </a:lnTo>
                  <a:lnTo>
                    <a:pt x="8754336" y="8774980"/>
                  </a:lnTo>
                  <a:lnTo>
                    <a:pt x="8758047" y="8763000"/>
                  </a:lnTo>
                  <a:close/>
                </a:path>
                <a:path w="18021300" h="15113000">
                  <a:moveTo>
                    <a:pt x="1657832" y="8763000"/>
                  </a:moveTo>
                  <a:lnTo>
                    <a:pt x="1651774" y="8763000"/>
                  </a:lnTo>
                  <a:lnTo>
                    <a:pt x="1656157" y="8768410"/>
                  </a:lnTo>
                  <a:lnTo>
                    <a:pt x="1657832" y="8763000"/>
                  </a:lnTo>
                  <a:close/>
                </a:path>
                <a:path w="18021300" h="15113000">
                  <a:moveTo>
                    <a:pt x="32289" y="8636000"/>
                  </a:moveTo>
                  <a:lnTo>
                    <a:pt x="6057" y="8636000"/>
                  </a:lnTo>
                  <a:lnTo>
                    <a:pt x="6057" y="8763000"/>
                  </a:lnTo>
                  <a:lnTo>
                    <a:pt x="34417" y="8763000"/>
                  </a:lnTo>
                  <a:lnTo>
                    <a:pt x="32289" y="8636000"/>
                  </a:lnTo>
                  <a:close/>
                </a:path>
                <a:path w="18021300" h="15113000">
                  <a:moveTo>
                    <a:pt x="472591" y="8697785"/>
                  </a:moveTo>
                  <a:lnTo>
                    <a:pt x="390258" y="8763000"/>
                  </a:lnTo>
                  <a:lnTo>
                    <a:pt x="447738" y="8763000"/>
                  </a:lnTo>
                  <a:lnTo>
                    <a:pt x="472591" y="8697785"/>
                  </a:lnTo>
                  <a:close/>
                </a:path>
                <a:path w="18021300" h="15113000">
                  <a:moveTo>
                    <a:pt x="546781" y="8639021"/>
                  </a:moveTo>
                  <a:lnTo>
                    <a:pt x="516236" y="8663215"/>
                  </a:lnTo>
                  <a:lnTo>
                    <a:pt x="589927" y="8763000"/>
                  </a:lnTo>
                  <a:lnTo>
                    <a:pt x="638327" y="8763000"/>
                  </a:lnTo>
                  <a:lnTo>
                    <a:pt x="546781" y="8639021"/>
                  </a:lnTo>
                  <a:close/>
                </a:path>
                <a:path w="18021300" h="15113000">
                  <a:moveTo>
                    <a:pt x="614121" y="8509000"/>
                  </a:moveTo>
                  <a:lnTo>
                    <a:pt x="611098" y="8509000"/>
                  </a:lnTo>
                  <a:lnTo>
                    <a:pt x="568744" y="8636000"/>
                  </a:lnTo>
                  <a:lnTo>
                    <a:pt x="689749" y="8763000"/>
                  </a:lnTo>
                  <a:lnTo>
                    <a:pt x="695807" y="8763000"/>
                  </a:lnTo>
                  <a:lnTo>
                    <a:pt x="716978" y="8636000"/>
                  </a:lnTo>
                  <a:lnTo>
                    <a:pt x="674624" y="8636000"/>
                  </a:lnTo>
                  <a:lnTo>
                    <a:pt x="614121" y="8509000"/>
                  </a:lnTo>
                  <a:close/>
                </a:path>
                <a:path w="18021300" h="15113000">
                  <a:moveTo>
                    <a:pt x="1155636" y="8636000"/>
                  </a:moveTo>
                  <a:lnTo>
                    <a:pt x="1137488" y="8636000"/>
                  </a:lnTo>
                  <a:lnTo>
                    <a:pt x="1170762" y="8763000"/>
                  </a:lnTo>
                  <a:lnTo>
                    <a:pt x="1246390" y="8763000"/>
                  </a:lnTo>
                  <a:lnTo>
                    <a:pt x="1155636" y="8636000"/>
                  </a:lnTo>
                  <a:close/>
                </a:path>
                <a:path w="18021300" h="15113000">
                  <a:moveTo>
                    <a:pt x="1204048" y="8636000"/>
                  </a:moveTo>
                  <a:lnTo>
                    <a:pt x="1188923" y="8636000"/>
                  </a:lnTo>
                  <a:lnTo>
                    <a:pt x="1246390" y="8763000"/>
                  </a:lnTo>
                  <a:lnTo>
                    <a:pt x="1264551" y="8763000"/>
                  </a:lnTo>
                  <a:lnTo>
                    <a:pt x="1204048" y="8636000"/>
                  </a:lnTo>
                  <a:close/>
                </a:path>
                <a:path w="18021300" h="15113000">
                  <a:moveTo>
                    <a:pt x="1351149" y="8636000"/>
                  </a:moveTo>
                  <a:lnTo>
                    <a:pt x="1325337" y="8636000"/>
                  </a:lnTo>
                  <a:lnTo>
                    <a:pt x="1312951" y="8763000"/>
                  </a:lnTo>
                  <a:lnTo>
                    <a:pt x="1345618" y="8763000"/>
                  </a:lnTo>
                  <a:lnTo>
                    <a:pt x="1351149" y="8636000"/>
                  </a:lnTo>
                  <a:close/>
                </a:path>
                <a:path w="18021300" h="15113000">
                  <a:moveTo>
                    <a:pt x="2011781" y="8636000"/>
                  </a:moveTo>
                  <a:lnTo>
                    <a:pt x="1899856" y="8636000"/>
                  </a:lnTo>
                  <a:lnTo>
                    <a:pt x="1911720" y="8763000"/>
                  </a:lnTo>
                  <a:lnTo>
                    <a:pt x="1994668" y="8763000"/>
                  </a:lnTo>
                  <a:lnTo>
                    <a:pt x="2011781" y="8636000"/>
                  </a:lnTo>
                  <a:close/>
                </a:path>
                <a:path w="18021300" h="15113000">
                  <a:moveTo>
                    <a:pt x="2389936" y="8636000"/>
                  </a:moveTo>
                  <a:lnTo>
                    <a:pt x="2386914" y="8636000"/>
                  </a:lnTo>
                  <a:lnTo>
                    <a:pt x="2341537" y="8763000"/>
                  </a:lnTo>
                  <a:lnTo>
                    <a:pt x="2402039" y="8763000"/>
                  </a:lnTo>
                  <a:lnTo>
                    <a:pt x="2389936" y="8636000"/>
                  </a:lnTo>
                  <a:close/>
                </a:path>
                <a:path w="18021300" h="15113000">
                  <a:moveTo>
                    <a:pt x="2528340" y="8636000"/>
                  </a:moveTo>
                  <a:lnTo>
                    <a:pt x="2484477" y="8636000"/>
                  </a:lnTo>
                  <a:lnTo>
                    <a:pt x="2479276" y="8763000"/>
                  </a:lnTo>
                  <a:lnTo>
                    <a:pt x="2526071" y="8763000"/>
                  </a:lnTo>
                  <a:lnTo>
                    <a:pt x="2528340" y="8636000"/>
                  </a:lnTo>
                  <a:close/>
                </a:path>
                <a:path w="18021300" h="15113000">
                  <a:moveTo>
                    <a:pt x="2644055" y="8636000"/>
                  </a:moveTo>
                  <a:lnTo>
                    <a:pt x="2565400" y="8636000"/>
                  </a:lnTo>
                  <a:lnTo>
                    <a:pt x="2592628" y="8763000"/>
                  </a:lnTo>
                  <a:lnTo>
                    <a:pt x="2628551" y="8763000"/>
                  </a:lnTo>
                  <a:lnTo>
                    <a:pt x="2644055" y="8636000"/>
                  </a:lnTo>
                  <a:close/>
                </a:path>
                <a:path w="18021300" h="15113000">
                  <a:moveTo>
                    <a:pt x="3145112" y="8636000"/>
                  </a:moveTo>
                  <a:lnTo>
                    <a:pt x="3126198" y="8636000"/>
                  </a:lnTo>
                  <a:lnTo>
                    <a:pt x="3134849" y="8763000"/>
                  </a:lnTo>
                  <a:lnTo>
                    <a:pt x="3154515" y="8763000"/>
                  </a:lnTo>
                  <a:lnTo>
                    <a:pt x="3145112" y="8636000"/>
                  </a:lnTo>
                  <a:close/>
                </a:path>
                <a:path w="18021300" h="15113000">
                  <a:moveTo>
                    <a:pt x="3272175" y="8636000"/>
                  </a:moveTo>
                  <a:lnTo>
                    <a:pt x="3247588" y="8636000"/>
                  </a:lnTo>
                  <a:lnTo>
                    <a:pt x="3247020" y="8763000"/>
                  </a:lnTo>
                  <a:lnTo>
                    <a:pt x="3267779" y="8763000"/>
                  </a:lnTo>
                  <a:lnTo>
                    <a:pt x="3272175" y="8636000"/>
                  </a:lnTo>
                  <a:close/>
                </a:path>
                <a:path w="18021300" h="15113000">
                  <a:moveTo>
                    <a:pt x="3711968" y="8636000"/>
                  </a:moveTo>
                  <a:lnTo>
                    <a:pt x="3681704" y="8636000"/>
                  </a:lnTo>
                  <a:lnTo>
                    <a:pt x="3660673" y="8763000"/>
                  </a:lnTo>
                  <a:lnTo>
                    <a:pt x="3705910" y="8763000"/>
                  </a:lnTo>
                  <a:lnTo>
                    <a:pt x="3711968" y="8636000"/>
                  </a:lnTo>
                  <a:close/>
                </a:path>
                <a:path w="18021300" h="15113000">
                  <a:moveTo>
                    <a:pt x="3769448" y="8636000"/>
                  </a:moveTo>
                  <a:lnTo>
                    <a:pt x="3739184" y="8636000"/>
                  </a:lnTo>
                  <a:lnTo>
                    <a:pt x="3745242" y="8763000"/>
                  </a:lnTo>
                  <a:lnTo>
                    <a:pt x="3832971" y="8763000"/>
                  </a:lnTo>
                  <a:lnTo>
                    <a:pt x="3824962" y="8695756"/>
                  </a:lnTo>
                  <a:lnTo>
                    <a:pt x="3769448" y="8636000"/>
                  </a:lnTo>
                  <a:close/>
                </a:path>
                <a:path w="18021300" h="15113000">
                  <a:moveTo>
                    <a:pt x="3890454" y="8636000"/>
                  </a:moveTo>
                  <a:lnTo>
                    <a:pt x="3817845" y="8636000"/>
                  </a:lnTo>
                  <a:lnTo>
                    <a:pt x="3824962" y="8695756"/>
                  </a:lnTo>
                  <a:lnTo>
                    <a:pt x="3887431" y="8763000"/>
                  </a:lnTo>
                  <a:lnTo>
                    <a:pt x="3935831" y="8763000"/>
                  </a:lnTo>
                  <a:lnTo>
                    <a:pt x="3890454" y="8636000"/>
                  </a:lnTo>
                  <a:close/>
                </a:path>
                <a:path w="18021300" h="15113000">
                  <a:moveTo>
                    <a:pt x="4444072" y="8636000"/>
                  </a:moveTo>
                  <a:lnTo>
                    <a:pt x="4371467" y="8636000"/>
                  </a:lnTo>
                  <a:lnTo>
                    <a:pt x="4350619" y="8763000"/>
                  </a:lnTo>
                  <a:lnTo>
                    <a:pt x="4460048" y="8763000"/>
                  </a:lnTo>
                  <a:lnTo>
                    <a:pt x="4444072" y="8636000"/>
                  </a:lnTo>
                  <a:close/>
                </a:path>
                <a:path w="18021300" h="15113000">
                  <a:moveTo>
                    <a:pt x="4958359" y="8636000"/>
                  </a:moveTo>
                  <a:lnTo>
                    <a:pt x="4925085" y="8636000"/>
                  </a:lnTo>
                  <a:lnTo>
                    <a:pt x="4912742" y="8763000"/>
                  </a:lnTo>
                  <a:lnTo>
                    <a:pt x="4952314" y="8763000"/>
                  </a:lnTo>
                  <a:lnTo>
                    <a:pt x="4958359" y="8636000"/>
                  </a:lnTo>
                  <a:close/>
                </a:path>
                <a:path w="18021300" h="15113000">
                  <a:moveTo>
                    <a:pt x="5058194" y="8636000"/>
                  </a:moveTo>
                  <a:lnTo>
                    <a:pt x="5040033" y="8636000"/>
                  </a:lnTo>
                  <a:lnTo>
                    <a:pt x="5036680" y="8763000"/>
                  </a:lnTo>
                  <a:lnTo>
                    <a:pt x="5124742" y="8763000"/>
                  </a:lnTo>
                  <a:lnTo>
                    <a:pt x="5058194" y="8636000"/>
                  </a:lnTo>
                  <a:close/>
                </a:path>
                <a:path w="18021300" h="15113000">
                  <a:moveTo>
                    <a:pt x="5183784" y="8636000"/>
                  </a:moveTo>
                  <a:lnTo>
                    <a:pt x="5145925" y="8636000"/>
                  </a:lnTo>
                  <a:lnTo>
                    <a:pt x="5161756" y="8763000"/>
                  </a:lnTo>
                  <a:lnTo>
                    <a:pt x="5192434" y="8763000"/>
                  </a:lnTo>
                  <a:lnTo>
                    <a:pt x="5183784" y="8636000"/>
                  </a:lnTo>
                  <a:close/>
                </a:path>
                <a:path w="18021300" h="15113000">
                  <a:moveTo>
                    <a:pt x="5626938" y="8636000"/>
                  </a:moveTo>
                  <a:lnTo>
                    <a:pt x="5620880" y="8636000"/>
                  </a:lnTo>
                  <a:lnTo>
                    <a:pt x="5584583" y="8763000"/>
                  </a:lnTo>
                  <a:lnTo>
                    <a:pt x="5675337" y="8763000"/>
                  </a:lnTo>
                  <a:lnTo>
                    <a:pt x="5626938" y="8636000"/>
                  </a:lnTo>
                  <a:close/>
                </a:path>
                <a:path w="18021300" h="15113000">
                  <a:moveTo>
                    <a:pt x="5850801" y="8509000"/>
                  </a:moveTo>
                  <a:lnTo>
                    <a:pt x="5832652" y="8509000"/>
                  </a:lnTo>
                  <a:lnTo>
                    <a:pt x="5672315" y="8636000"/>
                  </a:lnTo>
                  <a:lnTo>
                    <a:pt x="5681383" y="8763000"/>
                  </a:lnTo>
                  <a:lnTo>
                    <a:pt x="5732818" y="8763000"/>
                  </a:lnTo>
                  <a:lnTo>
                    <a:pt x="5729795" y="8636000"/>
                  </a:lnTo>
                  <a:lnTo>
                    <a:pt x="5823572" y="8636000"/>
                  </a:lnTo>
                  <a:lnTo>
                    <a:pt x="5859935" y="8518586"/>
                  </a:lnTo>
                  <a:lnTo>
                    <a:pt x="5850801" y="8509000"/>
                  </a:lnTo>
                  <a:close/>
                </a:path>
                <a:path w="18021300" h="15113000">
                  <a:moveTo>
                    <a:pt x="5917349" y="8636000"/>
                  </a:moveTo>
                  <a:lnTo>
                    <a:pt x="5778195" y="8636000"/>
                  </a:lnTo>
                  <a:lnTo>
                    <a:pt x="5871972" y="8763000"/>
                  </a:lnTo>
                  <a:lnTo>
                    <a:pt x="5875007" y="8763000"/>
                  </a:lnTo>
                  <a:lnTo>
                    <a:pt x="5917349" y="8636000"/>
                  </a:lnTo>
                  <a:close/>
                </a:path>
                <a:path w="18021300" h="15113000">
                  <a:moveTo>
                    <a:pt x="6371849" y="8680810"/>
                  </a:moveTo>
                  <a:lnTo>
                    <a:pt x="6395339" y="8763000"/>
                  </a:lnTo>
                  <a:lnTo>
                    <a:pt x="6408087" y="8733269"/>
                  </a:lnTo>
                  <a:lnTo>
                    <a:pt x="6371849" y="8680810"/>
                  </a:lnTo>
                  <a:close/>
                </a:path>
                <a:path w="18021300" h="15113000">
                  <a:moveTo>
                    <a:pt x="6415555" y="8744079"/>
                  </a:moveTo>
                  <a:lnTo>
                    <a:pt x="6407442" y="8763000"/>
                  </a:lnTo>
                  <a:lnTo>
                    <a:pt x="6428625" y="8763000"/>
                  </a:lnTo>
                  <a:lnTo>
                    <a:pt x="6415555" y="8744079"/>
                  </a:lnTo>
                  <a:close/>
                </a:path>
                <a:path w="18021300" h="15113000">
                  <a:moveTo>
                    <a:pt x="6489128" y="8712207"/>
                  </a:moveTo>
                  <a:lnTo>
                    <a:pt x="6507276" y="8763000"/>
                  </a:lnTo>
                  <a:lnTo>
                    <a:pt x="6525425" y="8763000"/>
                  </a:lnTo>
                  <a:lnTo>
                    <a:pt x="6489128" y="8712207"/>
                  </a:lnTo>
                  <a:close/>
                </a:path>
                <a:path w="18021300" h="15113000">
                  <a:moveTo>
                    <a:pt x="6930809" y="8636000"/>
                  </a:moveTo>
                  <a:lnTo>
                    <a:pt x="6927786" y="8636000"/>
                  </a:lnTo>
                  <a:lnTo>
                    <a:pt x="6891477" y="8763000"/>
                  </a:lnTo>
                  <a:lnTo>
                    <a:pt x="7033666" y="8763000"/>
                  </a:lnTo>
                  <a:lnTo>
                    <a:pt x="6930809" y="8636000"/>
                  </a:lnTo>
                  <a:close/>
                </a:path>
                <a:path w="18021300" h="15113000">
                  <a:moveTo>
                    <a:pt x="7112317" y="8636000"/>
                  </a:moveTo>
                  <a:lnTo>
                    <a:pt x="7060895" y="8636000"/>
                  </a:lnTo>
                  <a:lnTo>
                    <a:pt x="7072998" y="8763000"/>
                  </a:lnTo>
                  <a:lnTo>
                    <a:pt x="7121398" y="8763000"/>
                  </a:lnTo>
                  <a:lnTo>
                    <a:pt x="7112317" y="8636000"/>
                  </a:lnTo>
                  <a:close/>
                </a:path>
                <a:path w="18021300" h="15113000">
                  <a:moveTo>
                    <a:pt x="7665935" y="8636000"/>
                  </a:moveTo>
                  <a:lnTo>
                    <a:pt x="7617536" y="8636000"/>
                  </a:lnTo>
                  <a:lnTo>
                    <a:pt x="7626604" y="8763000"/>
                  </a:lnTo>
                  <a:lnTo>
                    <a:pt x="7678039" y="8763000"/>
                  </a:lnTo>
                  <a:lnTo>
                    <a:pt x="7665935" y="8636000"/>
                  </a:lnTo>
                  <a:close/>
                </a:path>
                <a:path w="18021300" h="15113000">
                  <a:moveTo>
                    <a:pt x="8298218" y="8636000"/>
                  </a:moveTo>
                  <a:lnTo>
                    <a:pt x="8286115" y="8636000"/>
                  </a:lnTo>
                  <a:lnTo>
                    <a:pt x="8295182" y="8763000"/>
                  </a:lnTo>
                  <a:lnTo>
                    <a:pt x="8298218" y="8636000"/>
                  </a:lnTo>
                  <a:close/>
                </a:path>
                <a:path w="18021300" h="15113000">
                  <a:moveTo>
                    <a:pt x="8388972" y="8636000"/>
                  </a:moveTo>
                  <a:lnTo>
                    <a:pt x="8358720" y="8636000"/>
                  </a:lnTo>
                  <a:lnTo>
                    <a:pt x="8349640" y="8763000"/>
                  </a:lnTo>
                  <a:lnTo>
                    <a:pt x="8382636" y="8763000"/>
                  </a:lnTo>
                  <a:lnTo>
                    <a:pt x="8388972" y="8636000"/>
                  </a:lnTo>
                  <a:close/>
                </a:path>
                <a:path w="18021300" h="15113000">
                  <a:moveTo>
                    <a:pt x="8434349" y="8636000"/>
                  </a:moveTo>
                  <a:lnTo>
                    <a:pt x="8408112" y="8636000"/>
                  </a:lnTo>
                  <a:lnTo>
                    <a:pt x="8413165" y="8763000"/>
                  </a:lnTo>
                  <a:lnTo>
                    <a:pt x="8442621" y="8763000"/>
                  </a:lnTo>
                  <a:lnTo>
                    <a:pt x="8434349" y="8636000"/>
                  </a:lnTo>
                  <a:close/>
                </a:path>
                <a:path w="18021300" h="15113000">
                  <a:moveTo>
                    <a:pt x="8876030" y="8636000"/>
                  </a:moveTo>
                  <a:lnTo>
                    <a:pt x="8854859" y="8636000"/>
                  </a:lnTo>
                  <a:lnTo>
                    <a:pt x="8847435" y="8763000"/>
                  </a:lnTo>
                  <a:lnTo>
                    <a:pt x="8930246" y="8763000"/>
                  </a:lnTo>
                  <a:lnTo>
                    <a:pt x="8924982" y="8687372"/>
                  </a:lnTo>
                  <a:lnTo>
                    <a:pt x="8876030" y="8636000"/>
                  </a:lnTo>
                  <a:close/>
                </a:path>
                <a:path w="18021300" h="15113000">
                  <a:moveTo>
                    <a:pt x="8924982" y="8687372"/>
                  </a:moveTo>
                  <a:lnTo>
                    <a:pt x="8930246" y="8763000"/>
                  </a:lnTo>
                  <a:lnTo>
                    <a:pt x="8997048" y="8763000"/>
                  </a:lnTo>
                  <a:lnTo>
                    <a:pt x="8924982" y="8687372"/>
                  </a:lnTo>
                  <a:close/>
                </a:path>
                <a:path w="18021300" h="15113000">
                  <a:moveTo>
                    <a:pt x="8998314" y="8636000"/>
                  </a:moveTo>
                  <a:lnTo>
                    <a:pt x="8921407" y="8636000"/>
                  </a:lnTo>
                  <a:lnTo>
                    <a:pt x="8924982" y="8687372"/>
                  </a:lnTo>
                  <a:lnTo>
                    <a:pt x="8997048" y="8763000"/>
                  </a:lnTo>
                  <a:lnTo>
                    <a:pt x="9019023" y="8763000"/>
                  </a:lnTo>
                  <a:lnTo>
                    <a:pt x="8998314" y="8636000"/>
                  </a:lnTo>
                  <a:close/>
                </a:path>
                <a:path w="18021300" h="15113000">
                  <a:moveTo>
                    <a:pt x="9119182" y="8636000"/>
                  </a:moveTo>
                  <a:lnTo>
                    <a:pt x="9075686" y="8636000"/>
                  </a:lnTo>
                  <a:lnTo>
                    <a:pt x="9075686" y="8763000"/>
                  </a:lnTo>
                  <a:lnTo>
                    <a:pt x="9105802" y="8763000"/>
                  </a:lnTo>
                  <a:lnTo>
                    <a:pt x="9119182" y="8636000"/>
                  </a:lnTo>
                  <a:close/>
                </a:path>
                <a:path w="18021300" h="15113000">
                  <a:moveTo>
                    <a:pt x="9583940" y="8636000"/>
                  </a:moveTo>
                  <a:lnTo>
                    <a:pt x="9568815" y="8636000"/>
                  </a:lnTo>
                  <a:lnTo>
                    <a:pt x="9626282" y="8763000"/>
                  </a:lnTo>
                  <a:lnTo>
                    <a:pt x="9644443" y="8763000"/>
                  </a:lnTo>
                  <a:lnTo>
                    <a:pt x="9583940" y="8636000"/>
                  </a:lnTo>
                  <a:close/>
                </a:path>
                <a:path w="18021300" h="15113000">
                  <a:moveTo>
                    <a:pt x="9714014" y="8636000"/>
                  </a:moveTo>
                  <a:lnTo>
                    <a:pt x="9635230" y="8636000"/>
                  </a:lnTo>
                  <a:lnTo>
                    <a:pt x="9653524" y="8763000"/>
                  </a:lnTo>
                  <a:lnTo>
                    <a:pt x="9683762" y="8763000"/>
                  </a:lnTo>
                  <a:lnTo>
                    <a:pt x="9714014" y="8636000"/>
                  </a:lnTo>
                  <a:close/>
                </a:path>
                <a:path w="18021300" h="15113000">
                  <a:moveTo>
                    <a:pt x="9779775" y="8636000"/>
                  </a:moveTo>
                  <a:lnTo>
                    <a:pt x="9755331" y="8636000"/>
                  </a:lnTo>
                  <a:lnTo>
                    <a:pt x="9747300" y="8763000"/>
                  </a:lnTo>
                  <a:lnTo>
                    <a:pt x="9772634" y="8763000"/>
                  </a:lnTo>
                  <a:lnTo>
                    <a:pt x="9779775" y="8636000"/>
                  </a:lnTo>
                  <a:close/>
                </a:path>
                <a:path w="18021300" h="15113000">
                  <a:moveTo>
                    <a:pt x="10200516" y="8636000"/>
                  </a:moveTo>
                  <a:lnTo>
                    <a:pt x="10176878" y="8636000"/>
                  </a:lnTo>
                  <a:lnTo>
                    <a:pt x="10180186" y="8763000"/>
                  </a:lnTo>
                  <a:lnTo>
                    <a:pt x="10213187" y="8763000"/>
                  </a:lnTo>
                  <a:lnTo>
                    <a:pt x="10200516" y="8636000"/>
                  </a:lnTo>
                  <a:close/>
                </a:path>
                <a:path w="18021300" h="15113000">
                  <a:moveTo>
                    <a:pt x="10240403" y="8636000"/>
                  </a:moveTo>
                  <a:lnTo>
                    <a:pt x="10217723" y="8636000"/>
                  </a:lnTo>
                  <a:lnTo>
                    <a:pt x="10214321" y="8763000"/>
                  </a:lnTo>
                  <a:lnTo>
                    <a:pt x="10226938" y="8763000"/>
                  </a:lnTo>
                  <a:lnTo>
                    <a:pt x="10240403" y="8636000"/>
                  </a:lnTo>
                  <a:close/>
                </a:path>
                <a:path w="18021300" h="15113000">
                  <a:moveTo>
                    <a:pt x="10322090" y="8636000"/>
                  </a:moveTo>
                  <a:lnTo>
                    <a:pt x="10277424" y="8636000"/>
                  </a:lnTo>
                  <a:lnTo>
                    <a:pt x="10288816" y="8763000"/>
                  </a:lnTo>
                  <a:lnTo>
                    <a:pt x="10340430" y="8763000"/>
                  </a:lnTo>
                  <a:lnTo>
                    <a:pt x="10322090" y="8636000"/>
                  </a:lnTo>
                  <a:close/>
                </a:path>
                <a:path w="18021300" h="15113000">
                  <a:moveTo>
                    <a:pt x="10433671" y="8762595"/>
                  </a:moveTo>
                  <a:lnTo>
                    <a:pt x="10433645" y="8763000"/>
                  </a:lnTo>
                  <a:lnTo>
                    <a:pt x="10434027" y="8763000"/>
                  </a:lnTo>
                  <a:lnTo>
                    <a:pt x="10433671" y="8762595"/>
                  </a:lnTo>
                  <a:close/>
                </a:path>
                <a:path w="18021300" h="15113000">
                  <a:moveTo>
                    <a:pt x="10872685" y="8636000"/>
                  </a:moveTo>
                  <a:lnTo>
                    <a:pt x="10787976" y="8636000"/>
                  </a:lnTo>
                  <a:lnTo>
                    <a:pt x="10773183" y="8763000"/>
                  </a:lnTo>
                  <a:lnTo>
                    <a:pt x="10924108" y="8763000"/>
                  </a:lnTo>
                  <a:lnTo>
                    <a:pt x="10898227" y="8664220"/>
                  </a:lnTo>
                  <a:lnTo>
                    <a:pt x="10872685" y="8636000"/>
                  </a:lnTo>
                  <a:close/>
                </a:path>
                <a:path w="18021300" h="15113000">
                  <a:moveTo>
                    <a:pt x="10987633" y="8636000"/>
                  </a:moveTo>
                  <a:lnTo>
                    <a:pt x="10890834" y="8636000"/>
                  </a:lnTo>
                  <a:lnTo>
                    <a:pt x="10898227" y="8664220"/>
                  </a:lnTo>
                  <a:lnTo>
                    <a:pt x="10987633" y="8763000"/>
                  </a:lnTo>
                  <a:lnTo>
                    <a:pt x="11036046" y="8763000"/>
                  </a:lnTo>
                  <a:lnTo>
                    <a:pt x="10987633" y="8636000"/>
                  </a:lnTo>
                  <a:close/>
                </a:path>
                <a:path w="18021300" h="15113000">
                  <a:moveTo>
                    <a:pt x="11549195" y="8636000"/>
                  </a:moveTo>
                  <a:lnTo>
                    <a:pt x="11526183" y="8636000"/>
                  </a:lnTo>
                  <a:lnTo>
                    <a:pt x="11517058" y="8763000"/>
                  </a:lnTo>
                  <a:lnTo>
                    <a:pt x="11542062" y="8763000"/>
                  </a:lnTo>
                  <a:lnTo>
                    <a:pt x="11549195" y="8636000"/>
                  </a:lnTo>
                  <a:close/>
                </a:path>
                <a:path w="18021300" h="15113000">
                  <a:moveTo>
                    <a:pt x="11616893" y="8636000"/>
                  </a:moveTo>
                  <a:lnTo>
                    <a:pt x="11610848" y="8636000"/>
                  </a:lnTo>
                  <a:lnTo>
                    <a:pt x="11577574" y="8763000"/>
                  </a:lnTo>
                  <a:lnTo>
                    <a:pt x="11589664" y="8763000"/>
                  </a:lnTo>
                  <a:lnTo>
                    <a:pt x="11619140" y="8639253"/>
                  </a:lnTo>
                  <a:lnTo>
                    <a:pt x="11616893" y="8636000"/>
                  </a:lnTo>
                  <a:close/>
                </a:path>
                <a:path w="18021300" h="15113000">
                  <a:moveTo>
                    <a:pt x="11622050" y="8643466"/>
                  </a:moveTo>
                  <a:lnTo>
                    <a:pt x="11656225" y="8763000"/>
                  </a:lnTo>
                  <a:lnTo>
                    <a:pt x="11671338" y="8763000"/>
                  </a:lnTo>
                  <a:lnTo>
                    <a:pt x="11635678" y="8663197"/>
                  </a:lnTo>
                  <a:lnTo>
                    <a:pt x="11622050" y="8643466"/>
                  </a:lnTo>
                  <a:close/>
                </a:path>
                <a:path w="18021300" h="15113000">
                  <a:moveTo>
                    <a:pt x="11725795" y="8636000"/>
                  </a:moveTo>
                  <a:lnTo>
                    <a:pt x="11625961" y="8636000"/>
                  </a:lnTo>
                  <a:lnTo>
                    <a:pt x="11635690" y="8663215"/>
                  </a:lnTo>
                  <a:lnTo>
                    <a:pt x="11704612" y="8763000"/>
                  </a:lnTo>
                  <a:lnTo>
                    <a:pt x="11710670" y="8763000"/>
                  </a:lnTo>
                  <a:lnTo>
                    <a:pt x="11725795" y="8636000"/>
                  </a:lnTo>
                  <a:close/>
                </a:path>
                <a:path w="18021300" h="15113000">
                  <a:moveTo>
                    <a:pt x="12128157" y="8636000"/>
                  </a:moveTo>
                  <a:lnTo>
                    <a:pt x="12125134" y="8636000"/>
                  </a:lnTo>
                  <a:lnTo>
                    <a:pt x="12088825" y="8763000"/>
                  </a:lnTo>
                  <a:lnTo>
                    <a:pt x="12176569" y="8763000"/>
                  </a:lnTo>
                  <a:lnTo>
                    <a:pt x="12128157" y="8636000"/>
                  </a:lnTo>
                  <a:close/>
                </a:path>
                <a:path w="18021300" h="15113000">
                  <a:moveTo>
                    <a:pt x="12214216" y="8641400"/>
                  </a:moveTo>
                  <a:lnTo>
                    <a:pt x="12176569" y="8763000"/>
                  </a:lnTo>
                  <a:lnTo>
                    <a:pt x="12312688" y="8763000"/>
                  </a:lnTo>
                  <a:lnTo>
                    <a:pt x="12214216" y="8641400"/>
                  </a:lnTo>
                  <a:close/>
                </a:path>
                <a:path w="18021300" h="15113000">
                  <a:moveTo>
                    <a:pt x="12406477" y="8636000"/>
                  </a:moveTo>
                  <a:lnTo>
                    <a:pt x="12345962" y="8636000"/>
                  </a:lnTo>
                  <a:lnTo>
                    <a:pt x="12358077" y="8763000"/>
                  </a:lnTo>
                  <a:lnTo>
                    <a:pt x="12364123" y="8763000"/>
                  </a:lnTo>
                  <a:lnTo>
                    <a:pt x="12406477" y="8636000"/>
                  </a:lnTo>
                  <a:close/>
                </a:path>
                <a:path w="18021300" h="15113000">
                  <a:moveTo>
                    <a:pt x="13571194" y="8636000"/>
                  </a:moveTo>
                  <a:lnTo>
                    <a:pt x="13565136" y="8636000"/>
                  </a:lnTo>
                  <a:lnTo>
                    <a:pt x="13531850" y="8763000"/>
                  </a:lnTo>
                  <a:lnTo>
                    <a:pt x="13540930" y="8763000"/>
                  </a:lnTo>
                  <a:lnTo>
                    <a:pt x="13571194" y="8636000"/>
                  </a:lnTo>
                  <a:close/>
                </a:path>
                <a:path w="18021300" h="15113000">
                  <a:moveTo>
                    <a:pt x="13577239" y="8636000"/>
                  </a:moveTo>
                  <a:lnTo>
                    <a:pt x="13571194" y="8636000"/>
                  </a:lnTo>
                  <a:lnTo>
                    <a:pt x="13607491" y="8763000"/>
                  </a:lnTo>
                  <a:lnTo>
                    <a:pt x="13622616" y="8763000"/>
                  </a:lnTo>
                  <a:lnTo>
                    <a:pt x="13577239" y="8636000"/>
                  </a:lnTo>
                  <a:close/>
                </a:path>
                <a:path w="18021300" h="15113000">
                  <a:moveTo>
                    <a:pt x="14067320" y="8636000"/>
                  </a:moveTo>
                  <a:lnTo>
                    <a:pt x="14061274" y="8636000"/>
                  </a:lnTo>
                  <a:lnTo>
                    <a:pt x="14018920" y="8763000"/>
                  </a:lnTo>
                  <a:lnTo>
                    <a:pt x="14127835" y="8763000"/>
                  </a:lnTo>
                  <a:lnTo>
                    <a:pt x="14067320" y="8636000"/>
                  </a:lnTo>
                  <a:close/>
                </a:path>
                <a:path w="18021300" h="15113000">
                  <a:moveTo>
                    <a:pt x="14152029" y="8636000"/>
                  </a:moveTo>
                  <a:lnTo>
                    <a:pt x="14118755" y="8636000"/>
                  </a:lnTo>
                  <a:lnTo>
                    <a:pt x="14130858" y="8763000"/>
                  </a:lnTo>
                  <a:lnTo>
                    <a:pt x="14179257" y="8763000"/>
                  </a:lnTo>
                  <a:lnTo>
                    <a:pt x="14165873" y="8650529"/>
                  </a:lnTo>
                  <a:lnTo>
                    <a:pt x="14152029" y="8636000"/>
                  </a:lnTo>
                  <a:close/>
                </a:path>
                <a:path w="18021300" h="15113000">
                  <a:moveTo>
                    <a:pt x="14182296" y="8667763"/>
                  </a:moveTo>
                  <a:lnTo>
                    <a:pt x="14227657" y="8763000"/>
                  </a:lnTo>
                  <a:lnTo>
                    <a:pt x="14273047" y="8763000"/>
                  </a:lnTo>
                  <a:lnTo>
                    <a:pt x="14182296" y="8667763"/>
                  </a:lnTo>
                  <a:close/>
                </a:path>
                <a:path w="18021300" h="15113000">
                  <a:moveTo>
                    <a:pt x="14754059" y="8636000"/>
                  </a:moveTo>
                  <a:lnTo>
                    <a:pt x="14748002" y="8636000"/>
                  </a:lnTo>
                  <a:lnTo>
                    <a:pt x="14735898" y="8763000"/>
                  </a:lnTo>
                  <a:lnTo>
                    <a:pt x="14841791" y="8763000"/>
                  </a:lnTo>
                  <a:lnTo>
                    <a:pt x="14836570" y="8751463"/>
                  </a:lnTo>
                  <a:lnTo>
                    <a:pt x="14754059" y="8636000"/>
                  </a:lnTo>
                  <a:close/>
                </a:path>
                <a:path w="18021300" h="15113000">
                  <a:moveTo>
                    <a:pt x="14836570" y="8751463"/>
                  </a:moveTo>
                  <a:lnTo>
                    <a:pt x="14841791" y="8763000"/>
                  </a:lnTo>
                  <a:lnTo>
                    <a:pt x="14844814" y="8763000"/>
                  </a:lnTo>
                  <a:lnTo>
                    <a:pt x="14836570" y="8751463"/>
                  </a:lnTo>
                  <a:close/>
                </a:path>
                <a:path w="18021300" h="15113000">
                  <a:moveTo>
                    <a:pt x="14799437" y="8636000"/>
                  </a:moveTo>
                  <a:lnTo>
                    <a:pt x="14784311" y="8636000"/>
                  </a:lnTo>
                  <a:lnTo>
                    <a:pt x="14836570" y="8751463"/>
                  </a:lnTo>
                  <a:lnTo>
                    <a:pt x="14844814" y="8763000"/>
                  </a:lnTo>
                  <a:lnTo>
                    <a:pt x="14859939" y="8763000"/>
                  </a:lnTo>
                  <a:lnTo>
                    <a:pt x="14799437" y="8636000"/>
                  </a:lnTo>
                  <a:close/>
                </a:path>
                <a:path w="18021300" h="15113000">
                  <a:moveTo>
                    <a:pt x="14946537" y="8636000"/>
                  </a:moveTo>
                  <a:lnTo>
                    <a:pt x="14923466" y="8636000"/>
                  </a:lnTo>
                  <a:lnTo>
                    <a:pt x="14920722" y="8763000"/>
                  </a:lnTo>
                  <a:lnTo>
                    <a:pt x="14941006" y="8763000"/>
                  </a:lnTo>
                  <a:lnTo>
                    <a:pt x="14946537" y="8636000"/>
                  </a:lnTo>
                  <a:close/>
                </a:path>
                <a:path w="18021300" h="15113000">
                  <a:moveTo>
                    <a:pt x="15343974" y="8636000"/>
                  </a:moveTo>
                  <a:lnTo>
                    <a:pt x="15328849" y="8636000"/>
                  </a:lnTo>
                  <a:lnTo>
                    <a:pt x="15305876" y="8763000"/>
                  </a:lnTo>
                  <a:lnTo>
                    <a:pt x="15326769" y="8763000"/>
                  </a:lnTo>
                  <a:lnTo>
                    <a:pt x="15343974" y="8636000"/>
                  </a:lnTo>
                  <a:close/>
                </a:path>
                <a:path w="18021300" h="15113000">
                  <a:moveTo>
                    <a:pt x="15468765" y="8636000"/>
                  </a:moveTo>
                  <a:lnTo>
                    <a:pt x="15433928" y="8636000"/>
                  </a:lnTo>
                  <a:lnTo>
                    <a:pt x="15444941" y="8763000"/>
                  </a:lnTo>
                  <a:lnTo>
                    <a:pt x="15479542" y="8763000"/>
                  </a:lnTo>
                  <a:lnTo>
                    <a:pt x="15468765" y="8636000"/>
                  </a:lnTo>
                  <a:close/>
                </a:path>
                <a:path w="18021300" h="15113000">
                  <a:moveTo>
                    <a:pt x="15537586" y="8636000"/>
                  </a:moveTo>
                  <a:lnTo>
                    <a:pt x="15504312" y="8636000"/>
                  </a:lnTo>
                  <a:lnTo>
                    <a:pt x="15510357" y="8763000"/>
                  </a:lnTo>
                  <a:lnTo>
                    <a:pt x="15549027" y="8763000"/>
                  </a:lnTo>
                  <a:lnTo>
                    <a:pt x="15537586" y="8636000"/>
                  </a:lnTo>
                  <a:close/>
                </a:path>
                <a:path w="18021300" h="15113000">
                  <a:moveTo>
                    <a:pt x="15620218" y="8636000"/>
                  </a:moveTo>
                  <a:lnTo>
                    <a:pt x="15589021" y="8636000"/>
                  </a:lnTo>
                  <a:lnTo>
                    <a:pt x="15574180" y="8763000"/>
                  </a:lnTo>
                  <a:lnTo>
                    <a:pt x="15601124" y="8763000"/>
                  </a:lnTo>
                  <a:lnTo>
                    <a:pt x="15620218" y="8636000"/>
                  </a:lnTo>
                  <a:close/>
                </a:path>
                <a:path w="18021300" h="15113000">
                  <a:moveTo>
                    <a:pt x="15991370" y="8636000"/>
                  </a:moveTo>
                  <a:lnTo>
                    <a:pt x="15988347" y="8636000"/>
                  </a:lnTo>
                  <a:lnTo>
                    <a:pt x="15942970" y="8763000"/>
                  </a:lnTo>
                  <a:lnTo>
                    <a:pt x="16003485" y="8763000"/>
                  </a:lnTo>
                  <a:lnTo>
                    <a:pt x="15991370" y="8636000"/>
                  </a:lnTo>
                  <a:close/>
                </a:path>
                <a:path w="18021300" h="15113000">
                  <a:moveTo>
                    <a:pt x="16136581" y="8636000"/>
                  </a:moveTo>
                  <a:lnTo>
                    <a:pt x="16092248" y="8636000"/>
                  </a:lnTo>
                  <a:lnTo>
                    <a:pt x="16085915" y="8763000"/>
                  </a:lnTo>
                  <a:lnTo>
                    <a:pt x="16129781" y="8763000"/>
                  </a:lnTo>
                  <a:lnTo>
                    <a:pt x="16136581" y="8636000"/>
                  </a:lnTo>
                  <a:close/>
                </a:path>
                <a:path w="18021300" h="15113000">
                  <a:moveTo>
                    <a:pt x="16245489" y="8636000"/>
                  </a:moveTo>
                  <a:lnTo>
                    <a:pt x="16166846" y="8636000"/>
                  </a:lnTo>
                  <a:lnTo>
                    <a:pt x="16194062" y="8763000"/>
                  </a:lnTo>
                  <a:lnTo>
                    <a:pt x="16229984" y="8763000"/>
                  </a:lnTo>
                  <a:lnTo>
                    <a:pt x="16245489" y="8636000"/>
                  </a:lnTo>
                  <a:close/>
                </a:path>
                <a:path w="18021300" h="15113000">
                  <a:moveTo>
                    <a:pt x="16729532" y="8636000"/>
                  </a:moveTo>
                  <a:lnTo>
                    <a:pt x="16704668" y="8636000"/>
                  </a:lnTo>
                  <a:lnTo>
                    <a:pt x="16694743" y="8763000"/>
                  </a:lnTo>
                  <a:lnTo>
                    <a:pt x="16714217" y="8763000"/>
                  </a:lnTo>
                  <a:lnTo>
                    <a:pt x="16729532" y="8636000"/>
                  </a:lnTo>
                  <a:close/>
                </a:path>
                <a:path w="18021300" h="15113000">
                  <a:moveTo>
                    <a:pt x="16801565" y="8636000"/>
                  </a:moveTo>
                  <a:lnTo>
                    <a:pt x="16778829" y="8636000"/>
                  </a:lnTo>
                  <a:lnTo>
                    <a:pt x="16777555" y="8763000"/>
                  </a:lnTo>
                  <a:lnTo>
                    <a:pt x="16793057" y="8763000"/>
                  </a:lnTo>
                  <a:lnTo>
                    <a:pt x="16801565" y="8636000"/>
                  </a:lnTo>
                  <a:close/>
                </a:path>
                <a:path w="18021300" h="15113000">
                  <a:moveTo>
                    <a:pt x="16914077" y="8636000"/>
                  </a:moveTo>
                  <a:lnTo>
                    <a:pt x="16838447" y="8636000"/>
                  </a:lnTo>
                  <a:lnTo>
                    <a:pt x="16844492" y="8763000"/>
                  </a:lnTo>
                  <a:lnTo>
                    <a:pt x="16904995" y="8763000"/>
                  </a:lnTo>
                  <a:lnTo>
                    <a:pt x="16914077" y="8636000"/>
                  </a:lnTo>
                  <a:close/>
                </a:path>
                <a:path w="18021300" h="15113000">
                  <a:moveTo>
                    <a:pt x="17373904" y="8636000"/>
                  </a:moveTo>
                  <a:lnTo>
                    <a:pt x="17280128" y="8636000"/>
                  </a:lnTo>
                  <a:lnTo>
                    <a:pt x="17259094" y="8763000"/>
                  </a:lnTo>
                  <a:lnTo>
                    <a:pt x="17419284" y="8763000"/>
                  </a:lnTo>
                  <a:lnTo>
                    <a:pt x="17400553" y="8664685"/>
                  </a:lnTo>
                  <a:lnTo>
                    <a:pt x="17373904" y="8636000"/>
                  </a:lnTo>
                  <a:close/>
                </a:path>
                <a:path w="18021300" h="15113000">
                  <a:moveTo>
                    <a:pt x="17494910" y="8636000"/>
                  </a:moveTo>
                  <a:lnTo>
                    <a:pt x="17395088" y="8636000"/>
                  </a:lnTo>
                  <a:lnTo>
                    <a:pt x="17400553" y="8664685"/>
                  </a:lnTo>
                  <a:lnTo>
                    <a:pt x="17491887" y="8763000"/>
                  </a:lnTo>
                  <a:lnTo>
                    <a:pt x="17540287" y="8763000"/>
                  </a:lnTo>
                  <a:lnTo>
                    <a:pt x="17494910" y="8636000"/>
                  </a:lnTo>
                  <a:close/>
                </a:path>
                <a:path w="18021300" h="15113000">
                  <a:moveTo>
                    <a:pt x="10441823" y="8636000"/>
                  </a:moveTo>
                  <a:lnTo>
                    <a:pt x="10322090" y="8636000"/>
                  </a:lnTo>
                  <a:lnTo>
                    <a:pt x="10433671" y="8762595"/>
                  </a:lnTo>
                  <a:lnTo>
                    <a:pt x="10441823" y="8636000"/>
                  </a:lnTo>
                  <a:close/>
                </a:path>
                <a:path w="18021300" h="15113000">
                  <a:moveTo>
                    <a:pt x="6444124" y="8649228"/>
                  </a:moveTo>
                  <a:lnTo>
                    <a:pt x="6408087" y="8733269"/>
                  </a:lnTo>
                  <a:lnTo>
                    <a:pt x="6415555" y="8744079"/>
                  </a:lnTo>
                  <a:lnTo>
                    <a:pt x="6451688" y="8659813"/>
                  </a:lnTo>
                  <a:lnTo>
                    <a:pt x="6444124" y="8649228"/>
                  </a:lnTo>
                  <a:close/>
                </a:path>
                <a:path w="18021300" h="15113000">
                  <a:moveTo>
                    <a:pt x="6461899" y="8636000"/>
                  </a:moveTo>
                  <a:lnTo>
                    <a:pt x="6451688" y="8659813"/>
                  </a:lnTo>
                  <a:lnTo>
                    <a:pt x="6489128" y="8712207"/>
                  </a:lnTo>
                  <a:lnTo>
                    <a:pt x="6461899" y="8636000"/>
                  </a:lnTo>
                  <a:close/>
                </a:path>
                <a:path w="18021300" h="15113000">
                  <a:moveTo>
                    <a:pt x="496138" y="8636000"/>
                  </a:moveTo>
                  <a:lnTo>
                    <a:pt x="472591" y="8697785"/>
                  </a:lnTo>
                  <a:lnTo>
                    <a:pt x="516236" y="8663215"/>
                  </a:lnTo>
                  <a:lnTo>
                    <a:pt x="496138" y="8636000"/>
                  </a:lnTo>
                  <a:close/>
                </a:path>
                <a:path w="18021300" h="15113000">
                  <a:moveTo>
                    <a:pt x="3817845" y="8636000"/>
                  </a:moveTo>
                  <a:lnTo>
                    <a:pt x="3769448" y="8636000"/>
                  </a:lnTo>
                  <a:lnTo>
                    <a:pt x="3824962" y="8695756"/>
                  </a:lnTo>
                  <a:lnTo>
                    <a:pt x="3817845" y="8636000"/>
                  </a:lnTo>
                  <a:close/>
                </a:path>
                <a:path w="18021300" h="15113000">
                  <a:moveTo>
                    <a:pt x="6359042" y="8636000"/>
                  </a:moveTo>
                  <a:lnTo>
                    <a:pt x="6340894" y="8636000"/>
                  </a:lnTo>
                  <a:lnTo>
                    <a:pt x="6371849" y="8680810"/>
                  </a:lnTo>
                  <a:lnTo>
                    <a:pt x="6359042" y="8636000"/>
                  </a:lnTo>
                  <a:close/>
                </a:path>
                <a:path w="18021300" h="15113000">
                  <a:moveTo>
                    <a:pt x="14167167" y="8636000"/>
                  </a:moveTo>
                  <a:lnTo>
                    <a:pt x="14164144" y="8636000"/>
                  </a:lnTo>
                  <a:lnTo>
                    <a:pt x="14165873" y="8650529"/>
                  </a:lnTo>
                  <a:lnTo>
                    <a:pt x="14182296" y="8667763"/>
                  </a:lnTo>
                  <a:lnTo>
                    <a:pt x="14167167" y="8636000"/>
                  </a:lnTo>
                  <a:close/>
                </a:path>
                <a:path w="18021300" h="15113000">
                  <a:moveTo>
                    <a:pt x="17395088" y="8636000"/>
                  </a:moveTo>
                  <a:lnTo>
                    <a:pt x="17373904" y="8636000"/>
                  </a:lnTo>
                  <a:lnTo>
                    <a:pt x="17400553" y="8664685"/>
                  </a:lnTo>
                  <a:lnTo>
                    <a:pt x="17395088" y="8636000"/>
                  </a:lnTo>
                  <a:close/>
                </a:path>
                <a:path w="18021300" h="15113000">
                  <a:moveTo>
                    <a:pt x="10890834" y="8636000"/>
                  </a:moveTo>
                  <a:lnTo>
                    <a:pt x="10872685" y="8636000"/>
                  </a:lnTo>
                  <a:lnTo>
                    <a:pt x="10898227" y="8664220"/>
                  </a:lnTo>
                  <a:lnTo>
                    <a:pt x="10890834" y="8636000"/>
                  </a:lnTo>
                  <a:close/>
                </a:path>
                <a:path w="18021300" h="15113000">
                  <a:moveTo>
                    <a:pt x="11625961" y="8636000"/>
                  </a:moveTo>
                  <a:lnTo>
                    <a:pt x="11619915" y="8636000"/>
                  </a:lnTo>
                  <a:lnTo>
                    <a:pt x="11622050" y="8643466"/>
                  </a:lnTo>
                  <a:lnTo>
                    <a:pt x="11635678" y="8663197"/>
                  </a:lnTo>
                  <a:lnTo>
                    <a:pt x="11625961" y="8636000"/>
                  </a:lnTo>
                  <a:close/>
                </a:path>
                <a:path w="18021300" h="15113000">
                  <a:moveTo>
                    <a:pt x="6449796" y="8636000"/>
                  </a:moveTo>
                  <a:lnTo>
                    <a:pt x="6434670" y="8636000"/>
                  </a:lnTo>
                  <a:lnTo>
                    <a:pt x="6444124" y="8649228"/>
                  </a:lnTo>
                  <a:lnTo>
                    <a:pt x="6449796" y="8636000"/>
                  </a:lnTo>
                  <a:close/>
                </a:path>
                <a:path w="18021300" h="15113000">
                  <a:moveTo>
                    <a:pt x="11619915" y="8636000"/>
                  </a:moveTo>
                  <a:lnTo>
                    <a:pt x="11619140" y="8639253"/>
                  </a:lnTo>
                  <a:lnTo>
                    <a:pt x="11622050" y="8643466"/>
                  </a:lnTo>
                  <a:lnTo>
                    <a:pt x="11619915" y="8636000"/>
                  </a:lnTo>
                  <a:close/>
                </a:path>
                <a:path w="18021300" h="15113000">
                  <a:moveTo>
                    <a:pt x="12215888" y="8636000"/>
                  </a:moveTo>
                  <a:lnTo>
                    <a:pt x="12209843" y="8636000"/>
                  </a:lnTo>
                  <a:lnTo>
                    <a:pt x="12214216" y="8641400"/>
                  </a:lnTo>
                  <a:lnTo>
                    <a:pt x="12215888" y="8636000"/>
                  </a:lnTo>
                  <a:close/>
                </a:path>
                <a:path w="18021300" h="15113000">
                  <a:moveTo>
                    <a:pt x="11619915" y="8636000"/>
                  </a:moveTo>
                  <a:lnTo>
                    <a:pt x="11616893" y="8636000"/>
                  </a:lnTo>
                  <a:lnTo>
                    <a:pt x="11619140" y="8639253"/>
                  </a:lnTo>
                  <a:lnTo>
                    <a:pt x="11619915" y="8636000"/>
                  </a:lnTo>
                  <a:close/>
                </a:path>
                <a:path w="18021300" h="15113000">
                  <a:moveTo>
                    <a:pt x="550595" y="8636000"/>
                  </a:moveTo>
                  <a:lnTo>
                    <a:pt x="544550" y="8636000"/>
                  </a:lnTo>
                  <a:lnTo>
                    <a:pt x="546781" y="8639021"/>
                  </a:lnTo>
                  <a:lnTo>
                    <a:pt x="550595" y="8636000"/>
                  </a:lnTo>
                  <a:close/>
                </a:path>
                <a:path w="18021300" h="15113000">
                  <a:moveTo>
                    <a:pt x="69583" y="8509000"/>
                  </a:moveTo>
                  <a:lnTo>
                    <a:pt x="25338" y="8509000"/>
                  </a:lnTo>
                  <a:lnTo>
                    <a:pt x="9080" y="8636000"/>
                  </a:lnTo>
                  <a:lnTo>
                    <a:pt x="72605" y="8636000"/>
                  </a:lnTo>
                  <a:lnTo>
                    <a:pt x="69583" y="8509000"/>
                  </a:lnTo>
                  <a:close/>
                </a:path>
                <a:path w="18021300" h="15113000">
                  <a:moveTo>
                    <a:pt x="142189" y="8509000"/>
                  </a:moveTo>
                  <a:lnTo>
                    <a:pt x="100539" y="8509000"/>
                  </a:lnTo>
                  <a:lnTo>
                    <a:pt x="117983" y="8636000"/>
                  </a:lnTo>
                  <a:lnTo>
                    <a:pt x="145211" y="8636000"/>
                  </a:lnTo>
                  <a:lnTo>
                    <a:pt x="142189" y="8509000"/>
                  </a:lnTo>
                  <a:close/>
                </a:path>
                <a:path w="18021300" h="15113000">
                  <a:moveTo>
                    <a:pt x="236492" y="8509000"/>
                  </a:moveTo>
                  <a:lnTo>
                    <a:pt x="218767" y="8509000"/>
                  </a:lnTo>
                  <a:lnTo>
                    <a:pt x="205727" y="8636000"/>
                  </a:lnTo>
                  <a:lnTo>
                    <a:pt x="214795" y="8636000"/>
                  </a:lnTo>
                  <a:lnTo>
                    <a:pt x="236492" y="8509000"/>
                  </a:lnTo>
                  <a:close/>
                </a:path>
                <a:path w="18021300" h="15113000">
                  <a:moveTo>
                    <a:pt x="707910" y="8509000"/>
                  </a:moveTo>
                  <a:lnTo>
                    <a:pt x="665556" y="8509000"/>
                  </a:lnTo>
                  <a:lnTo>
                    <a:pt x="677659" y="8636000"/>
                  </a:lnTo>
                  <a:lnTo>
                    <a:pt x="806984" y="8636000"/>
                  </a:lnTo>
                  <a:lnTo>
                    <a:pt x="805792" y="8611730"/>
                  </a:lnTo>
                  <a:lnTo>
                    <a:pt x="707910" y="8509000"/>
                  </a:lnTo>
                  <a:close/>
                </a:path>
                <a:path w="18021300" h="15113000">
                  <a:moveTo>
                    <a:pt x="805792" y="8611730"/>
                  </a:moveTo>
                  <a:lnTo>
                    <a:pt x="806984" y="8636000"/>
                  </a:lnTo>
                  <a:lnTo>
                    <a:pt x="828916" y="8636000"/>
                  </a:lnTo>
                  <a:lnTo>
                    <a:pt x="805792" y="8611730"/>
                  </a:lnTo>
                  <a:close/>
                </a:path>
                <a:path w="18021300" h="15113000">
                  <a:moveTo>
                    <a:pt x="893912" y="8509000"/>
                  </a:moveTo>
                  <a:lnTo>
                    <a:pt x="800745" y="8509000"/>
                  </a:lnTo>
                  <a:lnTo>
                    <a:pt x="805792" y="8611730"/>
                  </a:lnTo>
                  <a:lnTo>
                    <a:pt x="828916" y="8636000"/>
                  </a:lnTo>
                  <a:lnTo>
                    <a:pt x="872404" y="8636000"/>
                  </a:lnTo>
                  <a:lnTo>
                    <a:pt x="893912" y="8509000"/>
                  </a:lnTo>
                  <a:close/>
                </a:path>
                <a:path w="18021300" h="15113000">
                  <a:moveTo>
                    <a:pt x="1355305" y="8509000"/>
                  </a:moveTo>
                  <a:lnTo>
                    <a:pt x="1343215" y="8509000"/>
                  </a:lnTo>
                  <a:lnTo>
                    <a:pt x="1322366" y="8636000"/>
                  </a:lnTo>
                  <a:lnTo>
                    <a:pt x="1342636" y="8636000"/>
                  </a:lnTo>
                  <a:lnTo>
                    <a:pt x="1355305" y="8509000"/>
                  </a:lnTo>
                  <a:close/>
                </a:path>
                <a:path w="18021300" h="15113000">
                  <a:moveTo>
                    <a:pt x="1431784" y="8509000"/>
                  </a:moveTo>
                  <a:lnTo>
                    <a:pt x="1408624" y="8509000"/>
                  </a:lnTo>
                  <a:lnTo>
                    <a:pt x="1409760" y="8636000"/>
                  </a:lnTo>
                  <a:lnTo>
                    <a:pt x="1432447" y="8636000"/>
                  </a:lnTo>
                  <a:lnTo>
                    <a:pt x="1431784" y="8509000"/>
                  </a:lnTo>
                  <a:close/>
                </a:path>
                <a:path w="18021300" h="15113000">
                  <a:moveTo>
                    <a:pt x="1926556" y="8509000"/>
                  </a:moveTo>
                  <a:lnTo>
                    <a:pt x="1893236" y="8509000"/>
                  </a:lnTo>
                  <a:lnTo>
                    <a:pt x="1875650" y="8636000"/>
                  </a:lnTo>
                  <a:lnTo>
                    <a:pt x="1916109" y="8636000"/>
                  </a:lnTo>
                  <a:lnTo>
                    <a:pt x="1926556" y="8509000"/>
                  </a:lnTo>
                  <a:close/>
                </a:path>
                <a:path w="18021300" h="15113000">
                  <a:moveTo>
                    <a:pt x="1990610" y="8509000"/>
                  </a:moveTo>
                  <a:lnTo>
                    <a:pt x="1945230" y="8509000"/>
                  </a:lnTo>
                  <a:lnTo>
                    <a:pt x="1954306" y="8636000"/>
                  </a:lnTo>
                  <a:lnTo>
                    <a:pt x="2003655" y="8636000"/>
                  </a:lnTo>
                  <a:lnTo>
                    <a:pt x="1990610" y="8509000"/>
                  </a:lnTo>
                  <a:close/>
                </a:path>
                <a:path w="18021300" h="15113000">
                  <a:moveTo>
                    <a:pt x="2058579" y="8509000"/>
                  </a:moveTo>
                  <a:lnTo>
                    <a:pt x="2030788" y="8509000"/>
                  </a:lnTo>
                  <a:lnTo>
                    <a:pt x="2051113" y="8636000"/>
                  </a:lnTo>
                  <a:lnTo>
                    <a:pt x="2072284" y="8636000"/>
                  </a:lnTo>
                  <a:lnTo>
                    <a:pt x="2058579" y="8509000"/>
                  </a:lnTo>
                  <a:close/>
                </a:path>
                <a:path w="18021300" h="15113000">
                  <a:moveTo>
                    <a:pt x="2151299" y="8512842"/>
                  </a:moveTo>
                  <a:lnTo>
                    <a:pt x="2150611" y="8636000"/>
                  </a:lnTo>
                  <a:lnTo>
                    <a:pt x="2168293" y="8636000"/>
                  </a:lnTo>
                  <a:lnTo>
                    <a:pt x="2171029" y="8535226"/>
                  </a:lnTo>
                  <a:lnTo>
                    <a:pt x="2151299" y="8512842"/>
                  </a:lnTo>
                  <a:close/>
                </a:path>
                <a:path w="18021300" h="15113000">
                  <a:moveTo>
                    <a:pt x="2277999" y="8509000"/>
                  </a:moveTo>
                  <a:lnTo>
                    <a:pt x="2171741" y="8509000"/>
                  </a:lnTo>
                  <a:lnTo>
                    <a:pt x="2171029" y="8535226"/>
                  </a:lnTo>
                  <a:lnTo>
                    <a:pt x="2259850" y="8636000"/>
                  </a:lnTo>
                  <a:lnTo>
                    <a:pt x="2265895" y="8636000"/>
                  </a:lnTo>
                  <a:lnTo>
                    <a:pt x="2277999" y="8509000"/>
                  </a:lnTo>
                  <a:close/>
                </a:path>
                <a:path w="18021300" h="15113000">
                  <a:moveTo>
                    <a:pt x="2595651" y="8509000"/>
                  </a:moveTo>
                  <a:lnTo>
                    <a:pt x="2589606" y="8509000"/>
                  </a:lnTo>
                  <a:lnTo>
                    <a:pt x="2553296" y="8636000"/>
                  </a:lnTo>
                  <a:lnTo>
                    <a:pt x="2644051" y="8636000"/>
                  </a:lnTo>
                  <a:lnTo>
                    <a:pt x="2595651" y="8509000"/>
                  </a:lnTo>
                  <a:close/>
                </a:path>
                <a:path w="18021300" h="15113000">
                  <a:moveTo>
                    <a:pt x="2816491" y="8382000"/>
                  </a:moveTo>
                  <a:lnTo>
                    <a:pt x="2801366" y="8382000"/>
                  </a:lnTo>
                  <a:lnTo>
                    <a:pt x="2641028" y="8509000"/>
                  </a:lnTo>
                  <a:lnTo>
                    <a:pt x="2650109" y="8636000"/>
                  </a:lnTo>
                  <a:lnTo>
                    <a:pt x="2810446" y="8636000"/>
                  </a:lnTo>
                  <a:lnTo>
                    <a:pt x="2701531" y="8509000"/>
                  </a:lnTo>
                  <a:lnTo>
                    <a:pt x="2792298" y="8509000"/>
                  </a:lnTo>
                  <a:lnTo>
                    <a:pt x="2827908" y="8393980"/>
                  </a:lnTo>
                  <a:lnTo>
                    <a:pt x="2816491" y="8382000"/>
                  </a:lnTo>
                  <a:close/>
                </a:path>
                <a:path w="18021300" h="15113000">
                  <a:moveTo>
                    <a:pt x="3299777" y="8509000"/>
                  </a:moveTo>
                  <a:lnTo>
                    <a:pt x="3284132" y="8509000"/>
                  </a:lnTo>
                  <a:lnTo>
                    <a:pt x="3264230" y="8636000"/>
                  </a:lnTo>
                  <a:lnTo>
                    <a:pt x="3288905" y="8636000"/>
                  </a:lnTo>
                  <a:lnTo>
                    <a:pt x="3299777" y="8509000"/>
                  </a:lnTo>
                  <a:close/>
                </a:path>
                <a:path w="18021300" h="15113000">
                  <a:moveTo>
                    <a:pt x="3339858" y="8509000"/>
                  </a:moveTo>
                  <a:lnTo>
                    <a:pt x="3299777" y="8509000"/>
                  </a:lnTo>
                  <a:lnTo>
                    <a:pt x="3309516" y="8636000"/>
                  </a:lnTo>
                  <a:lnTo>
                    <a:pt x="3348366" y="8636000"/>
                  </a:lnTo>
                  <a:lnTo>
                    <a:pt x="3339858" y="8509000"/>
                  </a:lnTo>
                  <a:close/>
                </a:path>
                <a:path w="18021300" h="15113000">
                  <a:moveTo>
                    <a:pt x="3409442" y="8509000"/>
                  </a:moveTo>
                  <a:lnTo>
                    <a:pt x="3383820" y="8509000"/>
                  </a:lnTo>
                  <a:lnTo>
                    <a:pt x="3385235" y="8636000"/>
                  </a:lnTo>
                  <a:lnTo>
                    <a:pt x="3412464" y="8636000"/>
                  </a:lnTo>
                  <a:lnTo>
                    <a:pt x="3409442" y="8509000"/>
                  </a:lnTo>
                  <a:close/>
                </a:path>
                <a:path w="18021300" h="15113000">
                  <a:moveTo>
                    <a:pt x="3492112" y="8509000"/>
                  </a:moveTo>
                  <a:lnTo>
                    <a:pt x="3460864" y="8509000"/>
                  </a:lnTo>
                  <a:lnTo>
                    <a:pt x="3455808" y="8636000"/>
                  </a:lnTo>
                  <a:lnTo>
                    <a:pt x="3486203" y="8636000"/>
                  </a:lnTo>
                  <a:lnTo>
                    <a:pt x="3492112" y="8509000"/>
                  </a:lnTo>
                  <a:close/>
                </a:path>
                <a:path w="18021300" h="15113000">
                  <a:moveTo>
                    <a:pt x="3890454" y="8509000"/>
                  </a:moveTo>
                  <a:lnTo>
                    <a:pt x="3887431" y="8509000"/>
                  </a:lnTo>
                  <a:lnTo>
                    <a:pt x="3851122" y="8636000"/>
                  </a:lnTo>
                  <a:lnTo>
                    <a:pt x="3993311" y="8636000"/>
                  </a:lnTo>
                  <a:lnTo>
                    <a:pt x="3890454" y="8509000"/>
                  </a:lnTo>
                  <a:close/>
                </a:path>
                <a:path w="18021300" h="15113000">
                  <a:moveTo>
                    <a:pt x="4078008" y="8509000"/>
                  </a:moveTo>
                  <a:lnTo>
                    <a:pt x="4029608" y="8509000"/>
                  </a:lnTo>
                  <a:lnTo>
                    <a:pt x="4038688" y="8636000"/>
                  </a:lnTo>
                  <a:lnTo>
                    <a:pt x="4087088" y="8636000"/>
                  </a:lnTo>
                  <a:lnTo>
                    <a:pt x="4078008" y="8509000"/>
                  </a:lnTo>
                  <a:close/>
                </a:path>
                <a:path w="18021300" h="15113000">
                  <a:moveTo>
                    <a:pt x="5237813" y="8509000"/>
                  </a:moveTo>
                  <a:lnTo>
                    <a:pt x="5231337" y="8509000"/>
                  </a:lnTo>
                  <a:lnTo>
                    <a:pt x="5224576" y="8636000"/>
                  </a:lnTo>
                  <a:lnTo>
                    <a:pt x="5243722" y="8636000"/>
                  </a:lnTo>
                  <a:lnTo>
                    <a:pt x="5237813" y="8509000"/>
                  </a:lnTo>
                  <a:close/>
                </a:path>
                <a:path w="18021300" h="15113000">
                  <a:moveTo>
                    <a:pt x="5408311" y="8509000"/>
                  </a:moveTo>
                  <a:lnTo>
                    <a:pt x="5381177" y="8509000"/>
                  </a:lnTo>
                  <a:lnTo>
                    <a:pt x="5379999" y="8636000"/>
                  </a:lnTo>
                  <a:lnTo>
                    <a:pt x="5407226" y="8636000"/>
                  </a:lnTo>
                  <a:lnTo>
                    <a:pt x="5408311" y="8509000"/>
                  </a:lnTo>
                  <a:close/>
                </a:path>
                <a:path w="18021300" h="15113000">
                  <a:moveTo>
                    <a:pt x="5996012" y="8509000"/>
                  </a:moveTo>
                  <a:lnTo>
                    <a:pt x="5862904" y="8509000"/>
                  </a:lnTo>
                  <a:lnTo>
                    <a:pt x="5859935" y="8518586"/>
                  </a:lnTo>
                  <a:lnTo>
                    <a:pt x="5971806" y="8636000"/>
                  </a:lnTo>
                  <a:lnTo>
                    <a:pt x="6011138" y="8636000"/>
                  </a:lnTo>
                  <a:lnTo>
                    <a:pt x="5996012" y="8509000"/>
                  </a:lnTo>
                  <a:close/>
                </a:path>
                <a:path w="18021300" h="15113000">
                  <a:moveTo>
                    <a:pt x="6025552" y="8425700"/>
                  </a:moveTo>
                  <a:lnTo>
                    <a:pt x="6026264" y="8509000"/>
                  </a:lnTo>
                  <a:lnTo>
                    <a:pt x="5999035" y="8509000"/>
                  </a:lnTo>
                  <a:lnTo>
                    <a:pt x="6059538" y="8636000"/>
                  </a:lnTo>
                  <a:lnTo>
                    <a:pt x="6062573" y="8636000"/>
                  </a:lnTo>
                  <a:lnTo>
                    <a:pt x="6104928" y="8509000"/>
                  </a:lnTo>
                  <a:lnTo>
                    <a:pt x="6025552" y="8425700"/>
                  </a:lnTo>
                  <a:close/>
                </a:path>
                <a:path w="18021300" h="15113000">
                  <a:moveTo>
                    <a:pt x="6549631" y="8509000"/>
                  </a:moveTo>
                  <a:lnTo>
                    <a:pt x="6534505" y="8509000"/>
                  </a:lnTo>
                  <a:lnTo>
                    <a:pt x="6591985" y="8636000"/>
                  </a:lnTo>
                  <a:lnTo>
                    <a:pt x="6610134" y="8636000"/>
                  </a:lnTo>
                  <a:lnTo>
                    <a:pt x="6549631" y="8509000"/>
                  </a:lnTo>
                  <a:close/>
                </a:path>
                <a:path w="18021300" h="15113000">
                  <a:moveTo>
                    <a:pt x="6730622" y="8509000"/>
                  </a:moveTo>
                  <a:lnTo>
                    <a:pt x="6622237" y="8509000"/>
                  </a:lnTo>
                  <a:lnTo>
                    <a:pt x="6628282" y="8636000"/>
                  </a:lnTo>
                  <a:lnTo>
                    <a:pt x="6722071" y="8636000"/>
                  </a:lnTo>
                  <a:lnTo>
                    <a:pt x="6730622" y="8509000"/>
                  </a:lnTo>
                  <a:close/>
                </a:path>
                <a:path w="18021300" h="15113000">
                  <a:moveTo>
                    <a:pt x="7153733" y="8509000"/>
                  </a:moveTo>
                  <a:lnTo>
                    <a:pt x="7125843" y="8509000"/>
                  </a:lnTo>
                  <a:lnTo>
                    <a:pt x="7133501" y="8636000"/>
                  </a:lnTo>
                  <a:lnTo>
                    <a:pt x="7163752" y="8636000"/>
                  </a:lnTo>
                  <a:lnTo>
                    <a:pt x="7153733" y="8509000"/>
                  </a:lnTo>
                  <a:close/>
                </a:path>
                <a:path w="18021300" h="15113000">
                  <a:moveTo>
                    <a:pt x="7331322" y="8509000"/>
                  </a:moveTo>
                  <a:lnTo>
                    <a:pt x="7307307" y="8509000"/>
                  </a:lnTo>
                  <a:lnTo>
                    <a:pt x="7310097" y="8636000"/>
                  </a:lnTo>
                  <a:lnTo>
                    <a:pt x="7332786" y="8636000"/>
                  </a:lnTo>
                  <a:lnTo>
                    <a:pt x="7331322" y="8509000"/>
                  </a:lnTo>
                  <a:close/>
                </a:path>
                <a:path w="18021300" h="15113000">
                  <a:moveTo>
                    <a:pt x="7832331" y="8509000"/>
                  </a:moveTo>
                  <a:lnTo>
                    <a:pt x="7729800" y="8509000"/>
                  </a:lnTo>
                  <a:lnTo>
                    <a:pt x="7716988" y="8636000"/>
                  </a:lnTo>
                  <a:lnTo>
                    <a:pt x="7880731" y="8636000"/>
                  </a:lnTo>
                  <a:lnTo>
                    <a:pt x="7853619" y="8532519"/>
                  </a:lnTo>
                  <a:lnTo>
                    <a:pt x="7832331" y="8509000"/>
                  </a:lnTo>
                  <a:close/>
                </a:path>
                <a:path w="18021300" h="15113000">
                  <a:moveTo>
                    <a:pt x="7947279" y="8509000"/>
                  </a:moveTo>
                  <a:lnTo>
                    <a:pt x="7847457" y="8509000"/>
                  </a:lnTo>
                  <a:lnTo>
                    <a:pt x="7853619" y="8532519"/>
                  </a:lnTo>
                  <a:lnTo>
                    <a:pt x="7947279" y="8636000"/>
                  </a:lnTo>
                  <a:lnTo>
                    <a:pt x="7995691" y="8636000"/>
                  </a:lnTo>
                  <a:lnTo>
                    <a:pt x="7947279" y="8509000"/>
                  </a:lnTo>
                  <a:close/>
                </a:path>
                <a:path w="18021300" h="15113000">
                  <a:moveTo>
                    <a:pt x="8494856" y="8509000"/>
                  </a:moveTo>
                  <a:lnTo>
                    <a:pt x="8456660" y="8509000"/>
                  </a:lnTo>
                  <a:lnTo>
                    <a:pt x="8445646" y="8636000"/>
                  </a:lnTo>
                  <a:lnTo>
                    <a:pt x="8503930" y="8636000"/>
                  </a:lnTo>
                  <a:lnTo>
                    <a:pt x="8494856" y="8509000"/>
                  </a:lnTo>
                  <a:close/>
                </a:path>
                <a:path w="18021300" h="15113000">
                  <a:moveTo>
                    <a:pt x="8594686" y="8509000"/>
                  </a:moveTo>
                  <a:lnTo>
                    <a:pt x="8535692" y="8509000"/>
                  </a:lnTo>
                  <a:lnTo>
                    <a:pt x="8545905" y="8636000"/>
                  </a:lnTo>
                  <a:lnTo>
                    <a:pt x="8570480" y="8636000"/>
                  </a:lnTo>
                  <a:lnTo>
                    <a:pt x="8594686" y="8509000"/>
                  </a:lnTo>
                  <a:close/>
                </a:path>
                <a:path w="18021300" h="15113000">
                  <a:moveTo>
                    <a:pt x="8673717" y="8509000"/>
                  </a:moveTo>
                  <a:lnTo>
                    <a:pt x="8644793" y="8509000"/>
                  </a:lnTo>
                  <a:lnTo>
                    <a:pt x="8634018" y="8636000"/>
                  </a:lnTo>
                  <a:lnTo>
                    <a:pt x="8664691" y="8636000"/>
                  </a:lnTo>
                  <a:lnTo>
                    <a:pt x="8673717" y="8509000"/>
                  </a:lnTo>
                  <a:close/>
                </a:path>
                <a:path w="18021300" h="15113000">
                  <a:moveTo>
                    <a:pt x="9087802" y="8509000"/>
                  </a:moveTo>
                  <a:lnTo>
                    <a:pt x="9048470" y="8509000"/>
                  </a:lnTo>
                  <a:lnTo>
                    <a:pt x="9048470" y="8636000"/>
                  </a:lnTo>
                  <a:lnTo>
                    <a:pt x="9136202" y="8636000"/>
                  </a:lnTo>
                  <a:lnTo>
                    <a:pt x="9087802" y="8509000"/>
                  </a:lnTo>
                  <a:close/>
                </a:path>
                <a:path w="18021300" h="15113000">
                  <a:moveTo>
                    <a:pt x="9272333" y="8509000"/>
                  </a:moveTo>
                  <a:lnTo>
                    <a:pt x="9175534" y="8509000"/>
                  </a:lnTo>
                  <a:lnTo>
                    <a:pt x="9136202" y="8636000"/>
                  </a:lnTo>
                  <a:lnTo>
                    <a:pt x="9280656" y="8636000"/>
                  </a:lnTo>
                  <a:lnTo>
                    <a:pt x="9272333" y="8509000"/>
                  </a:lnTo>
                  <a:close/>
                </a:path>
                <a:path w="18021300" h="15113000">
                  <a:moveTo>
                    <a:pt x="10530840" y="8509000"/>
                  </a:moveTo>
                  <a:lnTo>
                    <a:pt x="10488485" y="8509000"/>
                  </a:lnTo>
                  <a:lnTo>
                    <a:pt x="10479691" y="8636000"/>
                  </a:lnTo>
                  <a:lnTo>
                    <a:pt x="10500588" y="8636000"/>
                  </a:lnTo>
                  <a:lnTo>
                    <a:pt x="10530840" y="8509000"/>
                  </a:lnTo>
                  <a:close/>
                </a:path>
                <a:path w="18021300" h="15113000">
                  <a:moveTo>
                    <a:pt x="10589070" y="8509000"/>
                  </a:moveTo>
                  <a:lnTo>
                    <a:pt x="10530840" y="8509000"/>
                  </a:lnTo>
                  <a:lnTo>
                    <a:pt x="10567136" y="8636000"/>
                  </a:lnTo>
                  <a:lnTo>
                    <a:pt x="10591339" y="8636000"/>
                  </a:lnTo>
                  <a:lnTo>
                    <a:pt x="10589070" y="8509000"/>
                  </a:lnTo>
                  <a:close/>
                </a:path>
                <a:path w="18021300" h="15113000">
                  <a:moveTo>
                    <a:pt x="11039719" y="8570792"/>
                  </a:moveTo>
                  <a:lnTo>
                    <a:pt x="10957394" y="8636000"/>
                  </a:lnTo>
                  <a:lnTo>
                    <a:pt x="11014875" y="8636000"/>
                  </a:lnTo>
                  <a:lnTo>
                    <a:pt x="11039719" y="8570792"/>
                  </a:lnTo>
                  <a:close/>
                </a:path>
                <a:path w="18021300" h="15113000">
                  <a:moveTo>
                    <a:pt x="11112002" y="8513538"/>
                  </a:moveTo>
                  <a:lnTo>
                    <a:pt x="11083365" y="8536221"/>
                  </a:lnTo>
                  <a:lnTo>
                    <a:pt x="11157051" y="8636000"/>
                  </a:lnTo>
                  <a:lnTo>
                    <a:pt x="11202428" y="8636000"/>
                  </a:lnTo>
                  <a:lnTo>
                    <a:pt x="11112002" y="8513538"/>
                  </a:lnTo>
                  <a:close/>
                </a:path>
                <a:path w="18021300" h="15113000">
                  <a:moveTo>
                    <a:pt x="11710670" y="8509000"/>
                  </a:moveTo>
                  <a:lnTo>
                    <a:pt x="11692521" y="8509000"/>
                  </a:lnTo>
                  <a:lnTo>
                    <a:pt x="11692521" y="8636000"/>
                  </a:lnTo>
                  <a:lnTo>
                    <a:pt x="11801424" y="8636000"/>
                  </a:lnTo>
                  <a:lnTo>
                    <a:pt x="11710670" y="8509000"/>
                  </a:lnTo>
                  <a:close/>
                </a:path>
                <a:path w="18021300" h="15113000">
                  <a:moveTo>
                    <a:pt x="11759082" y="8509000"/>
                  </a:moveTo>
                  <a:lnTo>
                    <a:pt x="11743944" y="8509000"/>
                  </a:lnTo>
                  <a:lnTo>
                    <a:pt x="11801424" y="8636000"/>
                  </a:lnTo>
                  <a:lnTo>
                    <a:pt x="11819585" y="8636000"/>
                  </a:lnTo>
                  <a:lnTo>
                    <a:pt x="11759082" y="8509000"/>
                  </a:lnTo>
                  <a:close/>
                </a:path>
                <a:path w="18021300" h="15113000">
                  <a:moveTo>
                    <a:pt x="11906178" y="8509000"/>
                  </a:moveTo>
                  <a:lnTo>
                    <a:pt x="11880371" y="8509000"/>
                  </a:lnTo>
                  <a:lnTo>
                    <a:pt x="11867984" y="8636000"/>
                  </a:lnTo>
                  <a:lnTo>
                    <a:pt x="11900650" y="8636000"/>
                  </a:lnTo>
                  <a:lnTo>
                    <a:pt x="11906178" y="8509000"/>
                  </a:lnTo>
                  <a:close/>
                </a:path>
                <a:path w="18021300" h="15113000">
                  <a:moveTo>
                    <a:pt x="12282436" y="8509000"/>
                  </a:moveTo>
                  <a:lnTo>
                    <a:pt x="12276391" y="8509000"/>
                  </a:lnTo>
                  <a:lnTo>
                    <a:pt x="12237059" y="8636000"/>
                  </a:lnTo>
                  <a:lnTo>
                    <a:pt x="12388316" y="8636000"/>
                  </a:lnTo>
                  <a:lnTo>
                    <a:pt x="12282436" y="8509000"/>
                  </a:lnTo>
                  <a:close/>
                </a:path>
                <a:path w="18021300" h="15113000">
                  <a:moveTo>
                    <a:pt x="12561797" y="8509000"/>
                  </a:moveTo>
                  <a:lnTo>
                    <a:pt x="12478844" y="8509000"/>
                  </a:lnTo>
                  <a:lnTo>
                    <a:pt x="12491559" y="8636000"/>
                  </a:lnTo>
                  <a:lnTo>
                    <a:pt x="12546388" y="8636000"/>
                  </a:lnTo>
                  <a:lnTo>
                    <a:pt x="12561797" y="8509000"/>
                  </a:lnTo>
                  <a:close/>
                </a:path>
                <a:path w="18021300" h="15113000">
                  <a:moveTo>
                    <a:pt x="12944957" y="8509000"/>
                  </a:moveTo>
                  <a:lnTo>
                    <a:pt x="12941935" y="8509000"/>
                  </a:lnTo>
                  <a:lnTo>
                    <a:pt x="12896557" y="8636000"/>
                  </a:lnTo>
                  <a:lnTo>
                    <a:pt x="12957073" y="8636000"/>
                  </a:lnTo>
                  <a:lnTo>
                    <a:pt x="12944957" y="8509000"/>
                  </a:lnTo>
                  <a:close/>
                </a:path>
                <a:path w="18021300" h="15113000">
                  <a:moveTo>
                    <a:pt x="13080351" y="8509000"/>
                  </a:moveTo>
                  <a:lnTo>
                    <a:pt x="13037996" y="8509000"/>
                  </a:lnTo>
                  <a:lnTo>
                    <a:pt x="13032981" y="8636000"/>
                  </a:lnTo>
                  <a:lnTo>
                    <a:pt x="13078082" y="8636000"/>
                  </a:lnTo>
                  <a:lnTo>
                    <a:pt x="13080351" y="8509000"/>
                  </a:lnTo>
                  <a:close/>
                </a:path>
                <a:path w="18021300" h="15113000">
                  <a:moveTo>
                    <a:pt x="13199086" y="8509000"/>
                  </a:moveTo>
                  <a:lnTo>
                    <a:pt x="13117410" y="8509000"/>
                  </a:lnTo>
                  <a:lnTo>
                    <a:pt x="13144627" y="8636000"/>
                  </a:lnTo>
                  <a:lnTo>
                    <a:pt x="13183579" y="8636000"/>
                  </a:lnTo>
                  <a:lnTo>
                    <a:pt x="13199086" y="8509000"/>
                  </a:lnTo>
                  <a:close/>
                </a:path>
                <a:path w="18021300" h="15113000">
                  <a:moveTo>
                    <a:pt x="13720369" y="8509000"/>
                  </a:moveTo>
                  <a:lnTo>
                    <a:pt x="13693330" y="8509000"/>
                  </a:lnTo>
                  <a:lnTo>
                    <a:pt x="13701980" y="8636000"/>
                  </a:lnTo>
                  <a:lnTo>
                    <a:pt x="13734554" y="8636000"/>
                  </a:lnTo>
                  <a:lnTo>
                    <a:pt x="13720369" y="8509000"/>
                  </a:lnTo>
                  <a:close/>
                </a:path>
                <a:path w="18021300" h="15113000">
                  <a:moveTo>
                    <a:pt x="13839302" y="8509000"/>
                  </a:moveTo>
                  <a:lnTo>
                    <a:pt x="13814725" y="8509000"/>
                  </a:lnTo>
                  <a:lnTo>
                    <a:pt x="13814157" y="8636000"/>
                  </a:lnTo>
                  <a:lnTo>
                    <a:pt x="13834908" y="8636000"/>
                  </a:lnTo>
                  <a:lnTo>
                    <a:pt x="13839302" y="8509000"/>
                  </a:lnTo>
                  <a:close/>
                </a:path>
                <a:path w="18021300" h="15113000">
                  <a:moveTo>
                    <a:pt x="14324482" y="8509000"/>
                  </a:moveTo>
                  <a:lnTo>
                    <a:pt x="14236738" y="8509000"/>
                  </a:lnTo>
                  <a:lnTo>
                    <a:pt x="14215705" y="8636000"/>
                  </a:lnTo>
                  <a:lnTo>
                    <a:pt x="14387999" y="8636000"/>
                  </a:lnTo>
                  <a:lnTo>
                    <a:pt x="14379990" y="8568749"/>
                  </a:lnTo>
                  <a:lnTo>
                    <a:pt x="14324482" y="8509000"/>
                  </a:lnTo>
                  <a:close/>
                </a:path>
                <a:path w="18021300" h="15113000">
                  <a:moveTo>
                    <a:pt x="14445488" y="8509000"/>
                  </a:moveTo>
                  <a:lnTo>
                    <a:pt x="14372873" y="8509000"/>
                  </a:lnTo>
                  <a:lnTo>
                    <a:pt x="14379990" y="8568749"/>
                  </a:lnTo>
                  <a:lnTo>
                    <a:pt x="14442465" y="8636000"/>
                  </a:lnTo>
                  <a:lnTo>
                    <a:pt x="14490852" y="8636000"/>
                  </a:lnTo>
                  <a:lnTo>
                    <a:pt x="14445488" y="8509000"/>
                  </a:lnTo>
                  <a:close/>
                </a:path>
                <a:path w="18021300" h="15113000">
                  <a:moveTo>
                    <a:pt x="14963313" y="8509000"/>
                  </a:moveTo>
                  <a:lnTo>
                    <a:pt x="14938590" y="8509000"/>
                  </a:lnTo>
                  <a:lnTo>
                    <a:pt x="14917743" y="8636000"/>
                  </a:lnTo>
                  <a:lnTo>
                    <a:pt x="14950694" y="8636000"/>
                  </a:lnTo>
                  <a:lnTo>
                    <a:pt x="14963313" y="8509000"/>
                  </a:lnTo>
                  <a:close/>
                </a:path>
                <a:path w="18021300" h="15113000">
                  <a:moveTo>
                    <a:pt x="15027177" y="8509000"/>
                  </a:moveTo>
                  <a:lnTo>
                    <a:pt x="14985151" y="8509000"/>
                  </a:lnTo>
                  <a:lnTo>
                    <a:pt x="14996071" y="8636000"/>
                  </a:lnTo>
                  <a:lnTo>
                    <a:pt x="15027840" y="8636000"/>
                  </a:lnTo>
                  <a:lnTo>
                    <a:pt x="15027177" y="8509000"/>
                  </a:lnTo>
                  <a:close/>
                </a:path>
                <a:path w="18021300" h="15113000">
                  <a:moveTo>
                    <a:pt x="15516415" y="8509000"/>
                  </a:moveTo>
                  <a:lnTo>
                    <a:pt x="15498254" y="8509000"/>
                  </a:lnTo>
                  <a:lnTo>
                    <a:pt x="15483141" y="8636000"/>
                  </a:lnTo>
                  <a:lnTo>
                    <a:pt x="15510357" y="8636000"/>
                  </a:lnTo>
                  <a:lnTo>
                    <a:pt x="15516415" y="8509000"/>
                  </a:lnTo>
                  <a:close/>
                </a:path>
                <a:path w="18021300" h="15113000">
                  <a:moveTo>
                    <a:pt x="15618277" y="8509000"/>
                  </a:moveTo>
                  <a:lnTo>
                    <a:pt x="15601969" y="8509000"/>
                  </a:lnTo>
                  <a:lnTo>
                    <a:pt x="15595066" y="8636000"/>
                  </a:lnTo>
                  <a:lnTo>
                    <a:pt x="15613214" y="8636000"/>
                  </a:lnTo>
                  <a:lnTo>
                    <a:pt x="15618277" y="8509000"/>
                  </a:lnTo>
                  <a:close/>
                </a:path>
                <a:path w="18021300" h="15113000">
                  <a:moveTo>
                    <a:pt x="15738770" y="8509000"/>
                  </a:moveTo>
                  <a:lnTo>
                    <a:pt x="15700946" y="8509000"/>
                  </a:lnTo>
                  <a:lnTo>
                    <a:pt x="15716789" y="8636000"/>
                  </a:lnTo>
                  <a:lnTo>
                    <a:pt x="15747091" y="8636000"/>
                  </a:lnTo>
                  <a:lnTo>
                    <a:pt x="15738770" y="8509000"/>
                  </a:lnTo>
                  <a:close/>
                </a:path>
                <a:path w="18021300" h="15113000">
                  <a:moveTo>
                    <a:pt x="16194062" y="8509000"/>
                  </a:moveTo>
                  <a:lnTo>
                    <a:pt x="16188016" y="8509000"/>
                  </a:lnTo>
                  <a:lnTo>
                    <a:pt x="16151707" y="8636000"/>
                  </a:lnTo>
                  <a:lnTo>
                    <a:pt x="16242474" y="8636000"/>
                  </a:lnTo>
                  <a:lnTo>
                    <a:pt x="16194062" y="8509000"/>
                  </a:lnTo>
                  <a:close/>
                </a:path>
                <a:path w="18021300" h="15113000">
                  <a:moveTo>
                    <a:pt x="16414902" y="8382000"/>
                  </a:moveTo>
                  <a:lnTo>
                    <a:pt x="16399789" y="8382000"/>
                  </a:lnTo>
                  <a:lnTo>
                    <a:pt x="16239451" y="8509000"/>
                  </a:lnTo>
                  <a:lnTo>
                    <a:pt x="16248519" y="8636000"/>
                  </a:lnTo>
                  <a:lnTo>
                    <a:pt x="16299942" y="8636000"/>
                  </a:lnTo>
                  <a:lnTo>
                    <a:pt x="16293896" y="8509000"/>
                  </a:lnTo>
                  <a:lnTo>
                    <a:pt x="16390708" y="8509000"/>
                  </a:lnTo>
                  <a:lnTo>
                    <a:pt x="16426317" y="8393980"/>
                  </a:lnTo>
                  <a:lnTo>
                    <a:pt x="16414902" y="8382000"/>
                  </a:lnTo>
                  <a:close/>
                </a:path>
                <a:path w="18021300" h="15113000">
                  <a:moveTo>
                    <a:pt x="16484485" y="8509000"/>
                  </a:moveTo>
                  <a:lnTo>
                    <a:pt x="16342296" y="8509000"/>
                  </a:lnTo>
                  <a:lnTo>
                    <a:pt x="16436086" y="8636000"/>
                  </a:lnTo>
                  <a:lnTo>
                    <a:pt x="16442143" y="8636000"/>
                  </a:lnTo>
                  <a:lnTo>
                    <a:pt x="16484485" y="8509000"/>
                  </a:lnTo>
                  <a:close/>
                </a:path>
                <a:path w="18021300" h="15113000">
                  <a:moveTo>
                    <a:pt x="16926654" y="8549117"/>
                  </a:moveTo>
                  <a:lnTo>
                    <a:pt x="16947349" y="8636000"/>
                  </a:lnTo>
                  <a:lnTo>
                    <a:pt x="16962412" y="8600872"/>
                  </a:lnTo>
                  <a:lnTo>
                    <a:pt x="16926654" y="8549117"/>
                  </a:lnTo>
                  <a:close/>
                </a:path>
                <a:path w="18021300" h="15113000">
                  <a:moveTo>
                    <a:pt x="16973617" y="8617090"/>
                  </a:moveTo>
                  <a:lnTo>
                    <a:pt x="16965510" y="8636000"/>
                  </a:lnTo>
                  <a:lnTo>
                    <a:pt x="16986681" y="8636000"/>
                  </a:lnTo>
                  <a:lnTo>
                    <a:pt x="16973617" y="8617090"/>
                  </a:lnTo>
                  <a:close/>
                </a:path>
                <a:path w="18021300" h="15113000">
                  <a:moveTo>
                    <a:pt x="17045391" y="8591158"/>
                  </a:moveTo>
                  <a:lnTo>
                    <a:pt x="17059275" y="8636000"/>
                  </a:lnTo>
                  <a:lnTo>
                    <a:pt x="17077436" y="8636000"/>
                  </a:lnTo>
                  <a:lnTo>
                    <a:pt x="17045391" y="8591158"/>
                  </a:lnTo>
                  <a:close/>
                </a:path>
                <a:path w="18021300" h="15113000">
                  <a:moveTo>
                    <a:pt x="17494910" y="8509000"/>
                  </a:moveTo>
                  <a:lnTo>
                    <a:pt x="17491887" y="8509000"/>
                  </a:lnTo>
                  <a:lnTo>
                    <a:pt x="17455578" y="8636000"/>
                  </a:lnTo>
                  <a:lnTo>
                    <a:pt x="17597780" y="8636000"/>
                  </a:lnTo>
                  <a:lnTo>
                    <a:pt x="17494910" y="8509000"/>
                  </a:lnTo>
                  <a:close/>
                </a:path>
                <a:path w="18021300" h="15113000">
                  <a:moveTo>
                    <a:pt x="17679454" y="8509000"/>
                  </a:moveTo>
                  <a:lnTo>
                    <a:pt x="17628031" y="8509000"/>
                  </a:lnTo>
                  <a:lnTo>
                    <a:pt x="17640134" y="8636000"/>
                  </a:lnTo>
                  <a:lnTo>
                    <a:pt x="17688521" y="8636000"/>
                  </a:lnTo>
                  <a:lnTo>
                    <a:pt x="17679454" y="8509000"/>
                  </a:lnTo>
                  <a:close/>
                </a:path>
                <a:path w="18021300" h="15113000">
                  <a:moveTo>
                    <a:pt x="16996135" y="8522228"/>
                  </a:moveTo>
                  <a:lnTo>
                    <a:pt x="16962412" y="8600872"/>
                  </a:lnTo>
                  <a:lnTo>
                    <a:pt x="16973617" y="8617090"/>
                  </a:lnTo>
                  <a:lnTo>
                    <a:pt x="17007479" y="8538103"/>
                  </a:lnTo>
                  <a:lnTo>
                    <a:pt x="16996135" y="8522228"/>
                  </a:lnTo>
                  <a:close/>
                </a:path>
                <a:path w="18021300" h="15113000">
                  <a:moveTo>
                    <a:pt x="17019955" y="8509000"/>
                  </a:moveTo>
                  <a:lnTo>
                    <a:pt x="17007479" y="8538103"/>
                  </a:lnTo>
                  <a:lnTo>
                    <a:pt x="17045391" y="8591158"/>
                  </a:lnTo>
                  <a:lnTo>
                    <a:pt x="17019955" y="8509000"/>
                  </a:lnTo>
                  <a:close/>
                </a:path>
                <a:path w="18021300" h="15113000">
                  <a:moveTo>
                    <a:pt x="11063262" y="8509000"/>
                  </a:moveTo>
                  <a:lnTo>
                    <a:pt x="11039719" y="8570792"/>
                  </a:lnTo>
                  <a:lnTo>
                    <a:pt x="11083365" y="8536221"/>
                  </a:lnTo>
                  <a:lnTo>
                    <a:pt x="11063262" y="8509000"/>
                  </a:lnTo>
                  <a:close/>
                </a:path>
                <a:path w="18021300" h="15113000">
                  <a:moveTo>
                    <a:pt x="14372873" y="8509000"/>
                  </a:moveTo>
                  <a:lnTo>
                    <a:pt x="14324482" y="8509000"/>
                  </a:lnTo>
                  <a:lnTo>
                    <a:pt x="14379990" y="8568749"/>
                  </a:lnTo>
                  <a:lnTo>
                    <a:pt x="14372873" y="8509000"/>
                  </a:lnTo>
                  <a:close/>
                </a:path>
                <a:path w="18021300" h="15113000">
                  <a:moveTo>
                    <a:pt x="16917098" y="8509000"/>
                  </a:moveTo>
                  <a:lnTo>
                    <a:pt x="16898937" y="8509000"/>
                  </a:lnTo>
                  <a:lnTo>
                    <a:pt x="16926654" y="8549117"/>
                  </a:lnTo>
                  <a:lnTo>
                    <a:pt x="16917098" y="8509000"/>
                  </a:lnTo>
                  <a:close/>
                </a:path>
                <a:path w="18021300" h="15113000">
                  <a:moveTo>
                    <a:pt x="2171741" y="8509000"/>
                  </a:moveTo>
                  <a:lnTo>
                    <a:pt x="2151321" y="8509000"/>
                  </a:lnTo>
                  <a:lnTo>
                    <a:pt x="2151299" y="8512842"/>
                  </a:lnTo>
                  <a:lnTo>
                    <a:pt x="2171029" y="8535226"/>
                  </a:lnTo>
                  <a:lnTo>
                    <a:pt x="2171741" y="8509000"/>
                  </a:lnTo>
                  <a:close/>
                </a:path>
                <a:path w="18021300" h="15113000">
                  <a:moveTo>
                    <a:pt x="7847457" y="8509000"/>
                  </a:moveTo>
                  <a:lnTo>
                    <a:pt x="7832331" y="8509000"/>
                  </a:lnTo>
                  <a:lnTo>
                    <a:pt x="7853619" y="8532519"/>
                  </a:lnTo>
                  <a:lnTo>
                    <a:pt x="7847457" y="8509000"/>
                  </a:lnTo>
                  <a:close/>
                </a:path>
                <a:path w="18021300" h="15113000">
                  <a:moveTo>
                    <a:pt x="17001807" y="8509000"/>
                  </a:moveTo>
                  <a:lnTo>
                    <a:pt x="16986681" y="8509000"/>
                  </a:lnTo>
                  <a:lnTo>
                    <a:pt x="16996135" y="8522228"/>
                  </a:lnTo>
                  <a:lnTo>
                    <a:pt x="17001807" y="8509000"/>
                  </a:lnTo>
                  <a:close/>
                </a:path>
                <a:path w="18021300" h="15113000">
                  <a:moveTo>
                    <a:pt x="5862904" y="8509000"/>
                  </a:moveTo>
                  <a:lnTo>
                    <a:pt x="5850801" y="8509000"/>
                  </a:lnTo>
                  <a:lnTo>
                    <a:pt x="5859935" y="8518586"/>
                  </a:lnTo>
                  <a:lnTo>
                    <a:pt x="5862904" y="8509000"/>
                  </a:lnTo>
                  <a:close/>
                </a:path>
                <a:path w="18021300" h="15113000">
                  <a:moveTo>
                    <a:pt x="11117732" y="8509000"/>
                  </a:moveTo>
                  <a:lnTo>
                    <a:pt x="11108651" y="8509000"/>
                  </a:lnTo>
                  <a:lnTo>
                    <a:pt x="11112002" y="8513538"/>
                  </a:lnTo>
                  <a:lnTo>
                    <a:pt x="11117732" y="8509000"/>
                  </a:lnTo>
                  <a:close/>
                </a:path>
                <a:path w="18021300" h="15113000">
                  <a:moveTo>
                    <a:pt x="2151321" y="8509000"/>
                  </a:moveTo>
                  <a:lnTo>
                    <a:pt x="2147912" y="8509000"/>
                  </a:lnTo>
                  <a:lnTo>
                    <a:pt x="2151299" y="8512842"/>
                  </a:lnTo>
                  <a:lnTo>
                    <a:pt x="2151321" y="8509000"/>
                  </a:lnTo>
                  <a:close/>
                </a:path>
                <a:path w="18021300" h="15113000">
                  <a:moveTo>
                    <a:pt x="245046" y="8382000"/>
                  </a:moveTo>
                  <a:lnTo>
                    <a:pt x="223205" y="8382000"/>
                  </a:lnTo>
                  <a:lnTo>
                    <a:pt x="213280" y="8509000"/>
                  </a:lnTo>
                  <a:lnTo>
                    <a:pt x="231479" y="8509000"/>
                  </a:lnTo>
                  <a:lnTo>
                    <a:pt x="245046" y="8382000"/>
                  </a:lnTo>
                  <a:close/>
                </a:path>
                <a:path w="18021300" h="15113000">
                  <a:moveTo>
                    <a:pt x="322951" y="8382000"/>
                  </a:moveTo>
                  <a:lnTo>
                    <a:pt x="296097" y="8382000"/>
                  </a:lnTo>
                  <a:lnTo>
                    <a:pt x="295721" y="8509000"/>
                  </a:lnTo>
                  <a:lnTo>
                    <a:pt x="320115" y="8509000"/>
                  </a:lnTo>
                  <a:lnTo>
                    <a:pt x="322951" y="8382000"/>
                  </a:lnTo>
                  <a:close/>
                </a:path>
                <a:path w="18021300" h="15113000">
                  <a:moveTo>
                    <a:pt x="420514" y="8382000"/>
                  </a:moveTo>
                  <a:lnTo>
                    <a:pt x="360006" y="8382000"/>
                  </a:lnTo>
                  <a:lnTo>
                    <a:pt x="366064" y="8509000"/>
                  </a:lnTo>
                  <a:lnTo>
                    <a:pt x="411438" y="8509000"/>
                  </a:lnTo>
                  <a:lnTo>
                    <a:pt x="420514" y="8382000"/>
                  </a:lnTo>
                  <a:close/>
                </a:path>
                <a:path w="18021300" h="15113000">
                  <a:moveTo>
                    <a:pt x="871270" y="8382000"/>
                  </a:moveTo>
                  <a:lnTo>
                    <a:pt x="786561" y="8382000"/>
                  </a:lnTo>
                  <a:lnTo>
                    <a:pt x="783539" y="8509000"/>
                  </a:lnTo>
                  <a:lnTo>
                    <a:pt x="922702" y="8509000"/>
                  </a:lnTo>
                  <a:lnTo>
                    <a:pt x="905526" y="8418874"/>
                  </a:lnTo>
                  <a:lnTo>
                    <a:pt x="871270" y="8382000"/>
                  </a:lnTo>
                  <a:close/>
                </a:path>
                <a:path w="18021300" h="15113000">
                  <a:moveTo>
                    <a:pt x="992276" y="8382000"/>
                  </a:moveTo>
                  <a:lnTo>
                    <a:pt x="898499" y="8382000"/>
                  </a:lnTo>
                  <a:lnTo>
                    <a:pt x="905526" y="8418874"/>
                  </a:lnTo>
                  <a:lnTo>
                    <a:pt x="989253" y="8509000"/>
                  </a:lnTo>
                  <a:lnTo>
                    <a:pt x="1037653" y="8509000"/>
                  </a:lnTo>
                  <a:lnTo>
                    <a:pt x="992276" y="8382000"/>
                  </a:lnTo>
                  <a:close/>
                </a:path>
                <a:path w="18021300" h="15113000">
                  <a:moveTo>
                    <a:pt x="2184222" y="8382000"/>
                  </a:moveTo>
                  <a:lnTo>
                    <a:pt x="2167871" y="8382000"/>
                  </a:lnTo>
                  <a:lnTo>
                    <a:pt x="2159266" y="8509000"/>
                  </a:lnTo>
                  <a:lnTo>
                    <a:pt x="2177461" y="8509000"/>
                  </a:lnTo>
                  <a:lnTo>
                    <a:pt x="2184222" y="8382000"/>
                  </a:lnTo>
                  <a:close/>
                </a:path>
                <a:path w="18021300" h="15113000">
                  <a:moveTo>
                    <a:pt x="2268931" y="8382000"/>
                  </a:moveTo>
                  <a:lnTo>
                    <a:pt x="2226576" y="8382000"/>
                  </a:lnTo>
                  <a:lnTo>
                    <a:pt x="2244725" y="8509000"/>
                  </a:lnTo>
                  <a:lnTo>
                    <a:pt x="2288639" y="8509000"/>
                  </a:lnTo>
                  <a:lnTo>
                    <a:pt x="2268931" y="8382000"/>
                  </a:lnTo>
                  <a:close/>
                </a:path>
                <a:path w="18021300" h="15113000">
                  <a:moveTo>
                    <a:pt x="2374808" y="8382000"/>
                  </a:moveTo>
                  <a:lnTo>
                    <a:pt x="2299182" y="8382000"/>
                  </a:lnTo>
                  <a:lnTo>
                    <a:pt x="2305227" y="8509000"/>
                  </a:lnTo>
                  <a:lnTo>
                    <a:pt x="2365735" y="8509000"/>
                  </a:lnTo>
                  <a:lnTo>
                    <a:pt x="2374808" y="8382000"/>
                  </a:lnTo>
                  <a:close/>
                </a:path>
                <a:path w="18021300" h="15113000">
                  <a:moveTo>
                    <a:pt x="2961703" y="8382000"/>
                  </a:moveTo>
                  <a:lnTo>
                    <a:pt x="2831617" y="8382000"/>
                  </a:lnTo>
                  <a:lnTo>
                    <a:pt x="2827917" y="8393990"/>
                  </a:lnTo>
                  <a:lnTo>
                    <a:pt x="2937510" y="8509000"/>
                  </a:lnTo>
                  <a:lnTo>
                    <a:pt x="2976829" y="8509000"/>
                  </a:lnTo>
                  <a:lnTo>
                    <a:pt x="2961703" y="8382000"/>
                  </a:lnTo>
                  <a:close/>
                </a:path>
                <a:path w="18021300" h="15113000">
                  <a:moveTo>
                    <a:pt x="3460864" y="8382000"/>
                  </a:moveTo>
                  <a:lnTo>
                    <a:pt x="3454819" y="8382000"/>
                  </a:lnTo>
                  <a:lnTo>
                    <a:pt x="3442716" y="8509000"/>
                  </a:lnTo>
                  <a:lnTo>
                    <a:pt x="3497173" y="8509000"/>
                  </a:lnTo>
                  <a:lnTo>
                    <a:pt x="3460864" y="8382000"/>
                  </a:lnTo>
                  <a:close/>
                </a:path>
                <a:path w="18021300" h="15113000">
                  <a:moveTo>
                    <a:pt x="3545958" y="8395228"/>
                  </a:moveTo>
                  <a:lnTo>
                    <a:pt x="3497173" y="8509000"/>
                  </a:lnTo>
                  <a:lnTo>
                    <a:pt x="3509276" y="8509000"/>
                  </a:lnTo>
                  <a:lnTo>
                    <a:pt x="3553516" y="8405804"/>
                  </a:lnTo>
                  <a:lnTo>
                    <a:pt x="3545958" y="8395228"/>
                  </a:lnTo>
                  <a:close/>
                </a:path>
                <a:path w="18021300" h="15113000">
                  <a:moveTo>
                    <a:pt x="3590952" y="8458192"/>
                  </a:moveTo>
                  <a:lnTo>
                    <a:pt x="3609111" y="8509000"/>
                  </a:lnTo>
                  <a:lnTo>
                    <a:pt x="3627259" y="8509000"/>
                  </a:lnTo>
                  <a:lnTo>
                    <a:pt x="3590952" y="8458192"/>
                  </a:lnTo>
                  <a:close/>
                </a:path>
                <a:path w="18021300" h="15113000">
                  <a:moveTo>
                    <a:pt x="4139087" y="8382000"/>
                  </a:moveTo>
                  <a:lnTo>
                    <a:pt x="4096169" y="8382000"/>
                  </a:lnTo>
                  <a:lnTo>
                    <a:pt x="4108032" y="8509000"/>
                  </a:lnTo>
                  <a:lnTo>
                    <a:pt x="4149864" y="8509000"/>
                  </a:lnTo>
                  <a:lnTo>
                    <a:pt x="4139087" y="8382000"/>
                  </a:lnTo>
                  <a:close/>
                </a:path>
                <a:path w="18021300" h="15113000">
                  <a:moveTo>
                    <a:pt x="4295454" y="8382000"/>
                  </a:moveTo>
                  <a:lnTo>
                    <a:pt x="4275789" y="8382000"/>
                  </a:lnTo>
                  <a:lnTo>
                    <a:pt x="4268940" y="8509000"/>
                  </a:lnTo>
                  <a:lnTo>
                    <a:pt x="4285006" y="8509000"/>
                  </a:lnTo>
                  <a:lnTo>
                    <a:pt x="4295454" y="8382000"/>
                  </a:lnTo>
                  <a:close/>
                </a:path>
                <a:path w="18021300" h="15113000">
                  <a:moveTo>
                    <a:pt x="4776838" y="8382000"/>
                  </a:moveTo>
                  <a:lnTo>
                    <a:pt x="4728438" y="8382000"/>
                  </a:lnTo>
                  <a:lnTo>
                    <a:pt x="4737519" y="8509000"/>
                  </a:lnTo>
                  <a:lnTo>
                    <a:pt x="4788941" y="8509000"/>
                  </a:lnTo>
                  <a:lnTo>
                    <a:pt x="4776838" y="8382000"/>
                  </a:lnTo>
                  <a:close/>
                </a:path>
                <a:path w="18021300" h="15113000">
                  <a:moveTo>
                    <a:pt x="4976507" y="8382000"/>
                  </a:moveTo>
                  <a:lnTo>
                    <a:pt x="4867602" y="8382000"/>
                  </a:lnTo>
                  <a:lnTo>
                    <a:pt x="4878570" y="8509000"/>
                  </a:lnTo>
                  <a:lnTo>
                    <a:pt x="4948806" y="8509000"/>
                  </a:lnTo>
                  <a:lnTo>
                    <a:pt x="4976507" y="8382000"/>
                  </a:lnTo>
                  <a:close/>
                </a:path>
                <a:path w="18021300" h="15113000">
                  <a:moveTo>
                    <a:pt x="5433314" y="8382000"/>
                  </a:moveTo>
                  <a:lnTo>
                    <a:pt x="5400040" y="8382000"/>
                  </a:lnTo>
                  <a:lnTo>
                    <a:pt x="5378342" y="8509000"/>
                  </a:lnTo>
                  <a:lnTo>
                    <a:pt x="5426558" y="8509000"/>
                  </a:lnTo>
                  <a:lnTo>
                    <a:pt x="5433314" y="8382000"/>
                  </a:lnTo>
                  <a:close/>
                </a:path>
                <a:path w="18021300" h="15113000">
                  <a:moveTo>
                    <a:pt x="5484749" y="8382000"/>
                  </a:moveTo>
                  <a:lnTo>
                    <a:pt x="5440075" y="8382000"/>
                  </a:lnTo>
                  <a:lnTo>
                    <a:pt x="5446550" y="8509000"/>
                  </a:lnTo>
                  <a:lnTo>
                    <a:pt x="5487771" y="8509000"/>
                  </a:lnTo>
                  <a:lnTo>
                    <a:pt x="5484749" y="8382000"/>
                  </a:lnTo>
                  <a:close/>
                </a:path>
                <a:path w="18021300" h="15113000">
                  <a:moveTo>
                    <a:pt x="5542229" y="8382000"/>
                  </a:moveTo>
                  <a:lnTo>
                    <a:pt x="5511596" y="8382000"/>
                  </a:lnTo>
                  <a:lnTo>
                    <a:pt x="5524080" y="8509000"/>
                  </a:lnTo>
                  <a:lnTo>
                    <a:pt x="5555037" y="8509000"/>
                  </a:lnTo>
                  <a:lnTo>
                    <a:pt x="5542229" y="8382000"/>
                  </a:lnTo>
                  <a:close/>
                </a:path>
                <a:path w="18021300" h="15113000">
                  <a:moveTo>
                    <a:pt x="5630382" y="8382000"/>
                  </a:moveTo>
                  <a:lnTo>
                    <a:pt x="5599709" y="8382000"/>
                  </a:lnTo>
                  <a:lnTo>
                    <a:pt x="5581793" y="8509000"/>
                  </a:lnTo>
                  <a:lnTo>
                    <a:pt x="5614835" y="8509000"/>
                  </a:lnTo>
                  <a:lnTo>
                    <a:pt x="5630382" y="8382000"/>
                  </a:lnTo>
                  <a:close/>
                </a:path>
                <a:path w="18021300" h="15113000">
                  <a:moveTo>
                    <a:pt x="5983909" y="8382000"/>
                  </a:moveTo>
                  <a:lnTo>
                    <a:pt x="5962738" y="8509000"/>
                  </a:lnTo>
                  <a:lnTo>
                    <a:pt x="6026264" y="8509000"/>
                  </a:lnTo>
                  <a:lnTo>
                    <a:pt x="6025552" y="8425700"/>
                  </a:lnTo>
                  <a:lnTo>
                    <a:pt x="5983909" y="8382000"/>
                  </a:lnTo>
                  <a:close/>
                </a:path>
                <a:path w="18021300" h="15113000">
                  <a:moveTo>
                    <a:pt x="6092812" y="8382000"/>
                  </a:moveTo>
                  <a:lnTo>
                    <a:pt x="6025178" y="8382000"/>
                  </a:lnTo>
                  <a:lnTo>
                    <a:pt x="6025552" y="8425700"/>
                  </a:lnTo>
                  <a:lnTo>
                    <a:pt x="6104928" y="8509000"/>
                  </a:lnTo>
                  <a:lnTo>
                    <a:pt x="6114754" y="8509000"/>
                  </a:lnTo>
                  <a:lnTo>
                    <a:pt x="6092812" y="8382000"/>
                  </a:lnTo>
                  <a:close/>
                </a:path>
                <a:path w="18021300" h="15113000">
                  <a:moveTo>
                    <a:pt x="6233064" y="8382000"/>
                  </a:moveTo>
                  <a:lnTo>
                    <a:pt x="6177521" y="8382000"/>
                  </a:lnTo>
                  <a:lnTo>
                    <a:pt x="6180556" y="8509000"/>
                  </a:lnTo>
                  <a:lnTo>
                    <a:pt x="6227062" y="8509000"/>
                  </a:lnTo>
                  <a:lnTo>
                    <a:pt x="6233064" y="8382000"/>
                  </a:lnTo>
                  <a:close/>
                </a:path>
                <a:path w="18021300" h="15113000">
                  <a:moveTo>
                    <a:pt x="7305940" y="8382000"/>
                  </a:moveTo>
                  <a:lnTo>
                    <a:pt x="7288207" y="8382000"/>
                  </a:lnTo>
                  <a:lnTo>
                    <a:pt x="7287780" y="8509000"/>
                  </a:lnTo>
                  <a:lnTo>
                    <a:pt x="7308397" y="8509000"/>
                  </a:lnTo>
                  <a:lnTo>
                    <a:pt x="7305940" y="8382000"/>
                  </a:lnTo>
                  <a:close/>
                </a:path>
                <a:path w="18021300" h="15113000">
                  <a:moveTo>
                    <a:pt x="7398349" y="8382000"/>
                  </a:moveTo>
                  <a:lnTo>
                    <a:pt x="7339215" y="8382000"/>
                  </a:lnTo>
                  <a:lnTo>
                    <a:pt x="7331274" y="8509000"/>
                  </a:lnTo>
                  <a:lnTo>
                    <a:pt x="7414844" y="8509000"/>
                  </a:lnTo>
                  <a:lnTo>
                    <a:pt x="7398349" y="8382000"/>
                  </a:lnTo>
                  <a:close/>
                </a:path>
                <a:path w="18021300" h="15113000">
                  <a:moveTo>
                    <a:pt x="7467282" y="8424333"/>
                  </a:moveTo>
                  <a:lnTo>
                    <a:pt x="7511656" y="8509000"/>
                  </a:lnTo>
                  <a:lnTo>
                    <a:pt x="7526399" y="8509000"/>
                  </a:lnTo>
                  <a:lnTo>
                    <a:pt x="7527306" y="8492433"/>
                  </a:lnTo>
                  <a:lnTo>
                    <a:pt x="7467282" y="8424333"/>
                  </a:lnTo>
                  <a:close/>
                </a:path>
                <a:path w="18021300" h="15113000">
                  <a:moveTo>
                    <a:pt x="7576080" y="8382000"/>
                  </a:moveTo>
                  <a:lnTo>
                    <a:pt x="7533350" y="8382000"/>
                  </a:lnTo>
                  <a:lnTo>
                    <a:pt x="7527306" y="8492433"/>
                  </a:lnTo>
                  <a:lnTo>
                    <a:pt x="7541907" y="8509000"/>
                  </a:lnTo>
                  <a:lnTo>
                    <a:pt x="7560056" y="8509000"/>
                  </a:lnTo>
                  <a:lnTo>
                    <a:pt x="7576080" y="8382000"/>
                  </a:lnTo>
                  <a:close/>
                </a:path>
                <a:path w="18021300" h="15113000">
                  <a:moveTo>
                    <a:pt x="8022920" y="8382000"/>
                  </a:moveTo>
                  <a:lnTo>
                    <a:pt x="7920062" y="8382000"/>
                  </a:lnTo>
                  <a:lnTo>
                    <a:pt x="7920062" y="8509000"/>
                  </a:lnTo>
                  <a:lnTo>
                    <a:pt x="7974507" y="8509000"/>
                  </a:lnTo>
                  <a:lnTo>
                    <a:pt x="8022920" y="8382000"/>
                  </a:lnTo>
                  <a:close/>
                </a:path>
                <a:path w="18021300" h="15113000">
                  <a:moveTo>
                    <a:pt x="8071319" y="8382000"/>
                  </a:moveTo>
                  <a:lnTo>
                    <a:pt x="8022920" y="8382000"/>
                  </a:lnTo>
                  <a:lnTo>
                    <a:pt x="8116697" y="8509000"/>
                  </a:lnTo>
                  <a:lnTo>
                    <a:pt x="8165096" y="8509000"/>
                  </a:lnTo>
                  <a:lnTo>
                    <a:pt x="8071319" y="8382000"/>
                  </a:lnTo>
                  <a:close/>
                </a:path>
                <a:path w="18021300" h="15113000">
                  <a:moveTo>
                    <a:pt x="8673338" y="8382000"/>
                  </a:moveTo>
                  <a:lnTo>
                    <a:pt x="8643469" y="8382000"/>
                  </a:lnTo>
                  <a:lnTo>
                    <a:pt x="8634062" y="8509000"/>
                  </a:lnTo>
                  <a:lnTo>
                    <a:pt x="8664782" y="8509000"/>
                  </a:lnTo>
                  <a:lnTo>
                    <a:pt x="8673338" y="8382000"/>
                  </a:lnTo>
                  <a:close/>
                </a:path>
                <a:path w="18021300" h="15113000">
                  <a:moveTo>
                    <a:pt x="8727795" y="8382000"/>
                  </a:moveTo>
                  <a:lnTo>
                    <a:pt x="8718715" y="8382000"/>
                  </a:lnTo>
                  <a:lnTo>
                    <a:pt x="8685441" y="8509000"/>
                  </a:lnTo>
                  <a:lnTo>
                    <a:pt x="8779230" y="8509000"/>
                  </a:lnTo>
                  <a:lnTo>
                    <a:pt x="8740321" y="8400131"/>
                  </a:lnTo>
                  <a:lnTo>
                    <a:pt x="8727795" y="8382000"/>
                  </a:lnTo>
                  <a:close/>
                </a:path>
                <a:path w="18021300" h="15113000">
                  <a:moveTo>
                    <a:pt x="8794356" y="8382000"/>
                  </a:moveTo>
                  <a:lnTo>
                    <a:pt x="8733840" y="8382000"/>
                  </a:lnTo>
                  <a:lnTo>
                    <a:pt x="8740321" y="8400131"/>
                  </a:lnTo>
                  <a:lnTo>
                    <a:pt x="8815527" y="8509000"/>
                  </a:lnTo>
                  <a:lnTo>
                    <a:pt x="8833675" y="8509000"/>
                  </a:lnTo>
                  <a:lnTo>
                    <a:pt x="8794356" y="8382000"/>
                  </a:lnTo>
                  <a:close/>
                </a:path>
                <a:path w="18021300" h="15113000">
                  <a:moveTo>
                    <a:pt x="9242082" y="8382000"/>
                  </a:moveTo>
                  <a:lnTo>
                    <a:pt x="9236024" y="8382000"/>
                  </a:lnTo>
                  <a:lnTo>
                    <a:pt x="9196705" y="8509000"/>
                  </a:lnTo>
                  <a:lnTo>
                    <a:pt x="9347974" y="8509000"/>
                  </a:lnTo>
                  <a:lnTo>
                    <a:pt x="9242082" y="8382000"/>
                  </a:lnTo>
                  <a:close/>
                </a:path>
                <a:path w="18021300" h="15113000">
                  <a:moveTo>
                    <a:pt x="10179913" y="8382000"/>
                  </a:moveTo>
                  <a:lnTo>
                    <a:pt x="10028643" y="8382000"/>
                  </a:lnTo>
                  <a:lnTo>
                    <a:pt x="10134536" y="8509000"/>
                  </a:lnTo>
                  <a:lnTo>
                    <a:pt x="10140581" y="8509000"/>
                  </a:lnTo>
                  <a:lnTo>
                    <a:pt x="10179913" y="8382000"/>
                  </a:lnTo>
                  <a:close/>
                </a:path>
                <a:path w="18021300" h="15113000">
                  <a:moveTo>
                    <a:pt x="10624616" y="8382000"/>
                  </a:moveTo>
                  <a:lnTo>
                    <a:pt x="10580371" y="8382000"/>
                  </a:lnTo>
                  <a:lnTo>
                    <a:pt x="10564114" y="8509000"/>
                  </a:lnTo>
                  <a:lnTo>
                    <a:pt x="10627639" y="8509000"/>
                  </a:lnTo>
                  <a:lnTo>
                    <a:pt x="10624616" y="8382000"/>
                  </a:lnTo>
                  <a:close/>
                </a:path>
                <a:path w="18021300" h="15113000">
                  <a:moveTo>
                    <a:pt x="10697222" y="8382000"/>
                  </a:moveTo>
                  <a:lnTo>
                    <a:pt x="10661625" y="8382000"/>
                  </a:lnTo>
                  <a:lnTo>
                    <a:pt x="10679061" y="8509000"/>
                  </a:lnTo>
                  <a:lnTo>
                    <a:pt x="10700245" y="8509000"/>
                  </a:lnTo>
                  <a:lnTo>
                    <a:pt x="10697222" y="8382000"/>
                  </a:lnTo>
                  <a:close/>
                </a:path>
                <a:path w="18021300" h="15113000">
                  <a:moveTo>
                    <a:pt x="10794548" y="8382000"/>
                  </a:moveTo>
                  <a:lnTo>
                    <a:pt x="10773795" y="8382000"/>
                  </a:lnTo>
                  <a:lnTo>
                    <a:pt x="10760748" y="8509000"/>
                  </a:lnTo>
                  <a:lnTo>
                    <a:pt x="10772851" y="8509000"/>
                  </a:lnTo>
                  <a:lnTo>
                    <a:pt x="10794548" y="8382000"/>
                  </a:lnTo>
                  <a:close/>
                </a:path>
                <a:path w="18021300" h="15113000">
                  <a:moveTo>
                    <a:pt x="11184280" y="8382000"/>
                  </a:moveTo>
                  <a:lnTo>
                    <a:pt x="11178235" y="8382000"/>
                  </a:lnTo>
                  <a:lnTo>
                    <a:pt x="11135880" y="8509000"/>
                  </a:lnTo>
                  <a:lnTo>
                    <a:pt x="11244783" y="8509000"/>
                  </a:lnTo>
                  <a:lnTo>
                    <a:pt x="11184280" y="8382000"/>
                  </a:lnTo>
                  <a:close/>
                </a:path>
                <a:path w="18021300" h="15113000">
                  <a:moveTo>
                    <a:pt x="11268989" y="8382000"/>
                  </a:moveTo>
                  <a:lnTo>
                    <a:pt x="11235715" y="8382000"/>
                  </a:lnTo>
                  <a:lnTo>
                    <a:pt x="11247818" y="8509000"/>
                  </a:lnTo>
                  <a:lnTo>
                    <a:pt x="11381491" y="8509000"/>
                  </a:lnTo>
                  <a:lnTo>
                    <a:pt x="11380939" y="8499496"/>
                  </a:lnTo>
                  <a:lnTo>
                    <a:pt x="11268989" y="8382000"/>
                  </a:lnTo>
                  <a:close/>
                </a:path>
                <a:path w="18021300" h="15113000">
                  <a:moveTo>
                    <a:pt x="11380939" y="8499496"/>
                  </a:moveTo>
                  <a:lnTo>
                    <a:pt x="11381491" y="8509000"/>
                  </a:lnTo>
                  <a:lnTo>
                    <a:pt x="11389995" y="8509000"/>
                  </a:lnTo>
                  <a:lnTo>
                    <a:pt x="11380939" y="8499496"/>
                  </a:lnTo>
                  <a:close/>
                </a:path>
                <a:path w="18021300" h="15113000">
                  <a:moveTo>
                    <a:pt x="11439537" y="8382000"/>
                  </a:moveTo>
                  <a:lnTo>
                    <a:pt x="11374118" y="8382000"/>
                  </a:lnTo>
                  <a:lnTo>
                    <a:pt x="11380939" y="8499496"/>
                  </a:lnTo>
                  <a:lnTo>
                    <a:pt x="11389995" y="8509000"/>
                  </a:lnTo>
                  <a:lnTo>
                    <a:pt x="11415193" y="8509000"/>
                  </a:lnTo>
                  <a:lnTo>
                    <a:pt x="11439537" y="8382000"/>
                  </a:lnTo>
                  <a:close/>
                </a:path>
                <a:path w="18021300" h="15113000">
                  <a:moveTo>
                    <a:pt x="11910339" y="8382000"/>
                  </a:moveTo>
                  <a:lnTo>
                    <a:pt x="11898249" y="8382000"/>
                  </a:lnTo>
                  <a:lnTo>
                    <a:pt x="11877394" y="8509000"/>
                  </a:lnTo>
                  <a:lnTo>
                    <a:pt x="11897669" y="8509000"/>
                  </a:lnTo>
                  <a:lnTo>
                    <a:pt x="11910339" y="8382000"/>
                  </a:lnTo>
                  <a:close/>
                </a:path>
                <a:path w="18021300" h="15113000">
                  <a:moveTo>
                    <a:pt x="11986817" y="8382000"/>
                  </a:moveTo>
                  <a:lnTo>
                    <a:pt x="11955716" y="8382000"/>
                  </a:lnTo>
                  <a:lnTo>
                    <a:pt x="11963657" y="8509000"/>
                  </a:lnTo>
                  <a:lnTo>
                    <a:pt x="11987479" y="8509000"/>
                  </a:lnTo>
                  <a:lnTo>
                    <a:pt x="11986817" y="8382000"/>
                  </a:lnTo>
                  <a:close/>
                </a:path>
                <a:path w="18021300" h="15113000">
                  <a:moveTo>
                    <a:pt x="12483242" y="8382000"/>
                  </a:moveTo>
                  <a:lnTo>
                    <a:pt x="12442774" y="8382000"/>
                  </a:lnTo>
                  <a:lnTo>
                    <a:pt x="12419806" y="8509000"/>
                  </a:lnTo>
                  <a:lnTo>
                    <a:pt x="12472226" y="8509000"/>
                  </a:lnTo>
                  <a:lnTo>
                    <a:pt x="12483242" y="8382000"/>
                  </a:lnTo>
                  <a:close/>
                </a:path>
                <a:path w="18021300" h="15113000">
                  <a:moveTo>
                    <a:pt x="12570784" y="8382000"/>
                  </a:moveTo>
                  <a:lnTo>
                    <a:pt x="12530514" y="8382000"/>
                  </a:lnTo>
                  <a:lnTo>
                    <a:pt x="12539599" y="8509000"/>
                  </a:lnTo>
                  <a:lnTo>
                    <a:pt x="12582694" y="8509000"/>
                  </a:lnTo>
                  <a:lnTo>
                    <a:pt x="12570784" y="8382000"/>
                  </a:lnTo>
                  <a:close/>
                </a:path>
                <a:path w="18021300" h="15113000">
                  <a:moveTo>
                    <a:pt x="12639421" y="8382000"/>
                  </a:moveTo>
                  <a:lnTo>
                    <a:pt x="12597917" y="8382000"/>
                  </a:lnTo>
                  <a:lnTo>
                    <a:pt x="12618250" y="8509000"/>
                  </a:lnTo>
                  <a:lnTo>
                    <a:pt x="12642443" y="8509000"/>
                  </a:lnTo>
                  <a:lnTo>
                    <a:pt x="12639421" y="8382000"/>
                  </a:lnTo>
                  <a:close/>
                </a:path>
                <a:path w="18021300" h="15113000">
                  <a:moveTo>
                    <a:pt x="12717484" y="8384763"/>
                  </a:moveTo>
                  <a:lnTo>
                    <a:pt x="12705969" y="8509000"/>
                  </a:lnTo>
                  <a:lnTo>
                    <a:pt x="12735419" y="8509000"/>
                  </a:lnTo>
                  <a:lnTo>
                    <a:pt x="12738158" y="8408221"/>
                  </a:lnTo>
                  <a:lnTo>
                    <a:pt x="12717484" y="8384763"/>
                  </a:lnTo>
                  <a:close/>
                </a:path>
                <a:path w="18021300" h="15113000">
                  <a:moveTo>
                    <a:pt x="12845135" y="8382000"/>
                  </a:moveTo>
                  <a:lnTo>
                    <a:pt x="12738871" y="8382000"/>
                  </a:lnTo>
                  <a:lnTo>
                    <a:pt x="12738158" y="8408221"/>
                  </a:lnTo>
                  <a:lnTo>
                    <a:pt x="12826974" y="8509000"/>
                  </a:lnTo>
                  <a:lnTo>
                    <a:pt x="12833032" y="8509000"/>
                  </a:lnTo>
                  <a:lnTo>
                    <a:pt x="12845135" y="8382000"/>
                  </a:lnTo>
                  <a:close/>
                </a:path>
                <a:path w="18021300" h="15113000">
                  <a:moveTo>
                    <a:pt x="13150684" y="8382000"/>
                  </a:moveTo>
                  <a:lnTo>
                    <a:pt x="13144627" y="8382000"/>
                  </a:lnTo>
                  <a:lnTo>
                    <a:pt x="13108330" y="8509000"/>
                  </a:lnTo>
                  <a:lnTo>
                    <a:pt x="13199084" y="8509000"/>
                  </a:lnTo>
                  <a:lnTo>
                    <a:pt x="13150684" y="8382000"/>
                  </a:lnTo>
                  <a:close/>
                </a:path>
                <a:path w="18021300" h="15113000">
                  <a:moveTo>
                    <a:pt x="13371525" y="8255000"/>
                  </a:moveTo>
                  <a:lnTo>
                    <a:pt x="13356399" y="8255000"/>
                  </a:lnTo>
                  <a:lnTo>
                    <a:pt x="13196062" y="8382000"/>
                  </a:lnTo>
                  <a:lnTo>
                    <a:pt x="13205142" y="8509000"/>
                  </a:lnTo>
                  <a:lnTo>
                    <a:pt x="13365480" y="8509000"/>
                  </a:lnTo>
                  <a:lnTo>
                    <a:pt x="13256564" y="8382000"/>
                  </a:lnTo>
                  <a:lnTo>
                    <a:pt x="13347319" y="8382000"/>
                  </a:lnTo>
                  <a:lnTo>
                    <a:pt x="13382940" y="8266979"/>
                  </a:lnTo>
                  <a:lnTo>
                    <a:pt x="13371525" y="8255000"/>
                  </a:lnTo>
                  <a:close/>
                </a:path>
                <a:path w="18021300" h="15113000">
                  <a:moveTo>
                    <a:pt x="13856034" y="8382000"/>
                  </a:moveTo>
                  <a:lnTo>
                    <a:pt x="13831354" y="8382000"/>
                  </a:lnTo>
                  <a:lnTo>
                    <a:pt x="13818598" y="8509000"/>
                  </a:lnTo>
                  <a:lnTo>
                    <a:pt x="13843469" y="8509000"/>
                  </a:lnTo>
                  <a:lnTo>
                    <a:pt x="13856034" y="8382000"/>
                  </a:lnTo>
                  <a:close/>
                </a:path>
                <a:path w="18021300" h="15113000">
                  <a:moveTo>
                    <a:pt x="13915497" y="8382000"/>
                  </a:moveTo>
                  <a:lnTo>
                    <a:pt x="13885811" y="8382000"/>
                  </a:lnTo>
                  <a:lnTo>
                    <a:pt x="13892761" y="8509000"/>
                  </a:lnTo>
                  <a:lnTo>
                    <a:pt x="13918336" y="8509000"/>
                  </a:lnTo>
                  <a:lnTo>
                    <a:pt x="13915497" y="8382000"/>
                  </a:lnTo>
                  <a:close/>
                </a:path>
                <a:path w="18021300" h="15113000">
                  <a:moveTo>
                    <a:pt x="13979588" y="8382000"/>
                  </a:moveTo>
                  <a:lnTo>
                    <a:pt x="13952372" y="8382000"/>
                  </a:lnTo>
                  <a:lnTo>
                    <a:pt x="13955394" y="8509000"/>
                  </a:lnTo>
                  <a:lnTo>
                    <a:pt x="13997749" y="8509000"/>
                  </a:lnTo>
                  <a:lnTo>
                    <a:pt x="13979588" y="8382000"/>
                  </a:lnTo>
                  <a:close/>
                </a:path>
                <a:path w="18021300" h="15113000">
                  <a:moveTo>
                    <a:pt x="14046864" y="8382000"/>
                  </a:moveTo>
                  <a:lnTo>
                    <a:pt x="14017028" y="8382000"/>
                  </a:lnTo>
                  <a:lnTo>
                    <a:pt x="14010555" y="8509000"/>
                  </a:lnTo>
                  <a:lnTo>
                    <a:pt x="14040104" y="8509000"/>
                  </a:lnTo>
                  <a:lnTo>
                    <a:pt x="14046864" y="8382000"/>
                  </a:lnTo>
                  <a:close/>
                </a:path>
                <a:path w="18021300" h="15113000">
                  <a:moveTo>
                    <a:pt x="14445488" y="8382000"/>
                  </a:moveTo>
                  <a:lnTo>
                    <a:pt x="14442465" y="8382000"/>
                  </a:lnTo>
                  <a:lnTo>
                    <a:pt x="14406156" y="8509000"/>
                  </a:lnTo>
                  <a:lnTo>
                    <a:pt x="14548332" y="8509000"/>
                  </a:lnTo>
                  <a:lnTo>
                    <a:pt x="14445488" y="8382000"/>
                  </a:lnTo>
                  <a:close/>
                </a:path>
                <a:path w="18021300" h="15113000">
                  <a:moveTo>
                    <a:pt x="14633041" y="8382000"/>
                  </a:moveTo>
                  <a:lnTo>
                    <a:pt x="14584641" y="8382000"/>
                  </a:lnTo>
                  <a:lnTo>
                    <a:pt x="14593722" y="8509000"/>
                  </a:lnTo>
                  <a:lnTo>
                    <a:pt x="14642122" y="8509000"/>
                  </a:lnTo>
                  <a:lnTo>
                    <a:pt x="14633041" y="8382000"/>
                  </a:lnTo>
                  <a:close/>
                </a:path>
                <a:path w="18021300" h="15113000">
                  <a:moveTo>
                    <a:pt x="15964573" y="8382000"/>
                  </a:moveTo>
                  <a:lnTo>
                    <a:pt x="15936209" y="8382000"/>
                  </a:lnTo>
                  <a:lnTo>
                    <a:pt x="15935028" y="8509000"/>
                  </a:lnTo>
                  <a:lnTo>
                    <a:pt x="15963014" y="8509000"/>
                  </a:lnTo>
                  <a:lnTo>
                    <a:pt x="15964573" y="8382000"/>
                  </a:lnTo>
                  <a:close/>
                </a:path>
                <a:path w="18021300" h="15113000">
                  <a:moveTo>
                    <a:pt x="16560126" y="8382000"/>
                  </a:moveTo>
                  <a:lnTo>
                    <a:pt x="16430040" y="8382000"/>
                  </a:lnTo>
                  <a:lnTo>
                    <a:pt x="16426327" y="8393990"/>
                  </a:lnTo>
                  <a:lnTo>
                    <a:pt x="16535908" y="8509000"/>
                  </a:lnTo>
                  <a:lnTo>
                    <a:pt x="16575239" y="8509000"/>
                  </a:lnTo>
                  <a:lnTo>
                    <a:pt x="16560126" y="8382000"/>
                  </a:lnTo>
                  <a:close/>
                </a:path>
                <a:path w="18021300" h="15113000">
                  <a:moveTo>
                    <a:pt x="17107687" y="8382000"/>
                  </a:moveTo>
                  <a:lnTo>
                    <a:pt x="17092549" y="8382000"/>
                  </a:lnTo>
                  <a:lnTo>
                    <a:pt x="17150041" y="8509000"/>
                  </a:lnTo>
                  <a:lnTo>
                    <a:pt x="17168190" y="8509000"/>
                  </a:lnTo>
                  <a:lnTo>
                    <a:pt x="17107687" y="8382000"/>
                  </a:lnTo>
                  <a:close/>
                </a:path>
                <a:path w="18021300" h="15113000">
                  <a:moveTo>
                    <a:pt x="17227231" y="8382000"/>
                  </a:moveTo>
                  <a:lnTo>
                    <a:pt x="17177258" y="8382000"/>
                  </a:lnTo>
                  <a:lnTo>
                    <a:pt x="17180293" y="8509000"/>
                  </a:lnTo>
                  <a:lnTo>
                    <a:pt x="17241173" y="8509000"/>
                  </a:lnTo>
                  <a:lnTo>
                    <a:pt x="17227231" y="8382000"/>
                  </a:lnTo>
                  <a:close/>
                </a:path>
                <a:path w="18021300" h="15113000">
                  <a:moveTo>
                    <a:pt x="17288678" y="8382000"/>
                  </a:moveTo>
                  <a:lnTo>
                    <a:pt x="17255683" y="8382000"/>
                  </a:lnTo>
                  <a:lnTo>
                    <a:pt x="17241173" y="8509000"/>
                  </a:lnTo>
                  <a:lnTo>
                    <a:pt x="17280128" y="8509000"/>
                  </a:lnTo>
                  <a:lnTo>
                    <a:pt x="17288678" y="8382000"/>
                  </a:lnTo>
                  <a:close/>
                </a:path>
                <a:path w="18021300" h="15113000">
                  <a:moveTo>
                    <a:pt x="17727853" y="8382000"/>
                  </a:moveTo>
                  <a:lnTo>
                    <a:pt x="17692967" y="8382000"/>
                  </a:lnTo>
                  <a:lnTo>
                    <a:pt x="17700625" y="8509000"/>
                  </a:lnTo>
                  <a:lnTo>
                    <a:pt x="17737497" y="8509000"/>
                  </a:lnTo>
                  <a:lnTo>
                    <a:pt x="17727853" y="8382000"/>
                  </a:lnTo>
                  <a:close/>
                </a:path>
                <a:path w="18021300" h="15113000">
                  <a:moveTo>
                    <a:pt x="17898459" y="8382000"/>
                  </a:moveTo>
                  <a:lnTo>
                    <a:pt x="17873969" y="8382000"/>
                  </a:lnTo>
                  <a:lnTo>
                    <a:pt x="17874961" y="8509000"/>
                  </a:lnTo>
                  <a:lnTo>
                    <a:pt x="17899922" y="8509000"/>
                  </a:lnTo>
                  <a:lnTo>
                    <a:pt x="17898459" y="8382000"/>
                  </a:lnTo>
                  <a:close/>
                </a:path>
                <a:path w="18021300" h="15113000">
                  <a:moveTo>
                    <a:pt x="3563721" y="8382000"/>
                  </a:moveTo>
                  <a:lnTo>
                    <a:pt x="3553516" y="8405804"/>
                  </a:lnTo>
                  <a:lnTo>
                    <a:pt x="3590952" y="8458192"/>
                  </a:lnTo>
                  <a:lnTo>
                    <a:pt x="3563721" y="8382000"/>
                  </a:lnTo>
                  <a:close/>
                </a:path>
                <a:path w="18021300" h="15113000">
                  <a:moveTo>
                    <a:pt x="7445095" y="8382000"/>
                  </a:moveTo>
                  <a:lnTo>
                    <a:pt x="7429969" y="8382000"/>
                  </a:lnTo>
                  <a:lnTo>
                    <a:pt x="7467282" y="8424333"/>
                  </a:lnTo>
                  <a:lnTo>
                    <a:pt x="7445095" y="8382000"/>
                  </a:lnTo>
                  <a:close/>
                </a:path>
                <a:path w="18021300" h="15113000">
                  <a:moveTo>
                    <a:pt x="898499" y="8382000"/>
                  </a:moveTo>
                  <a:lnTo>
                    <a:pt x="871270" y="8382000"/>
                  </a:lnTo>
                  <a:lnTo>
                    <a:pt x="905526" y="8418874"/>
                  </a:lnTo>
                  <a:lnTo>
                    <a:pt x="898499" y="8382000"/>
                  </a:lnTo>
                  <a:close/>
                </a:path>
                <a:path w="18021300" h="15113000">
                  <a:moveTo>
                    <a:pt x="12738871" y="8382000"/>
                  </a:moveTo>
                  <a:lnTo>
                    <a:pt x="12717741" y="8382000"/>
                  </a:lnTo>
                  <a:lnTo>
                    <a:pt x="12717484" y="8384763"/>
                  </a:lnTo>
                  <a:lnTo>
                    <a:pt x="12738158" y="8408221"/>
                  </a:lnTo>
                  <a:lnTo>
                    <a:pt x="12738871" y="8382000"/>
                  </a:lnTo>
                  <a:close/>
                </a:path>
                <a:path w="18021300" h="15113000">
                  <a:moveTo>
                    <a:pt x="8733840" y="8382000"/>
                  </a:moveTo>
                  <a:lnTo>
                    <a:pt x="8727795" y="8382000"/>
                  </a:lnTo>
                  <a:lnTo>
                    <a:pt x="8740321" y="8400131"/>
                  </a:lnTo>
                  <a:lnTo>
                    <a:pt x="8733840" y="8382000"/>
                  </a:lnTo>
                  <a:close/>
                </a:path>
                <a:path w="18021300" h="15113000">
                  <a:moveTo>
                    <a:pt x="3551631" y="8382000"/>
                  </a:moveTo>
                  <a:lnTo>
                    <a:pt x="3536505" y="8382000"/>
                  </a:lnTo>
                  <a:lnTo>
                    <a:pt x="3545958" y="8395228"/>
                  </a:lnTo>
                  <a:lnTo>
                    <a:pt x="3551631" y="8382000"/>
                  </a:lnTo>
                  <a:close/>
                </a:path>
                <a:path w="18021300" h="15113000">
                  <a:moveTo>
                    <a:pt x="16430040" y="8382000"/>
                  </a:moveTo>
                  <a:lnTo>
                    <a:pt x="16414902" y="8382000"/>
                  </a:lnTo>
                  <a:lnTo>
                    <a:pt x="16426327" y="8393990"/>
                  </a:lnTo>
                  <a:lnTo>
                    <a:pt x="16430040" y="8382000"/>
                  </a:lnTo>
                  <a:close/>
                </a:path>
                <a:path w="18021300" h="15113000">
                  <a:moveTo>
                    <a:pt x="2831617" y="8382000"/>
                  </a:moveTo>
                  <a:lnTo>
                    <a:pt x="2816491" y="8382000"/>
                  </a:lnTo>
                  <a:lnTo>
                    <a:pt x="2827908" y="8393980"/>
                  </a:lnTo>
                  <a:lnTo>
                    <a:pt x="2831617" y="8382000"/>
                  </a:lnTo>
                  <a:close/>
                </a:path>
                <a:path w="18021300" h="15113000">
                  <a:moveTo>
                    <a:pt x="12717741" y="8382000"/>
                  </a:moveTo>
                  <a:lnTo>
                    <a:pt x="12715049" y="8382000"/>
                  </a:lnTo>
                  <a:lnTo>
                    <a:pt x="12717484" y="8384763"/>
                  </a:lnTo>
                  <a:lnTo>
                    <a:pt x="12717741" y="8382000"/>
                  </a:lnTo>
                  <a:close/>
                </a:path>
                <a:path w="18021300" h="15113000">
                  <a:moveTo>
                    <a:pt x="451472" y="8299821"/>
                  </a:moveTo>
                  <a:lnTo>
                    <a:pt x="474967" y="8382000"/>
                  </a:lnTo>
                  <a:lnTo>
                    <a:pt x="486797" y="8350957"/>
                  </a:lnTo>
                  <a:lnTo>
                    <a:pt x="451472" y="8299821"/>
                  </a:lnTo>
                  <a:close/>
                </a:path>
                <a:path w="18021300" h="15113000">
                  <a:moveTo>
                    <a:pt x="495178" y="8363090"/>
                  </a:moveTo>
                  <a:lnTo>
                    <a:pt x="487070" y="8382000"/>
                  </a:lnTo>
                  <a:lnTo>
                    <a:pt x="508241" y="8382000"/>
                  </a:lnTo>
                  <a:lnTo>
                    <a:pt x="495178" y="8363090"/>
                  </a:lnTo>
                  <a:close/>
                </a:path>
                <a:path w="18021300" h="15113000">
                  <a:moveTo>
                    <a:pt x="566973" y="8337189"/>
                  </a:moveTo>
                  <a:lnTo>
                    <a:pt x="580847" y="8382000"/>
                  </a:lnTo>
                  <a:lnTo>
                    <a:pt x="598995" y="8382000"/>
                  </a:lnTo>
                  <a:lnTo>
                    <a:pt x="566973" y="8337189"/>
                  </a:lnTo>
                  <a:close/>
                </a:path>
                <a:path w="18021300" h="15113000">
                  <a:moveTo>
                    <a:pt x="1004379" y="8255000"/>
                  </a:moveTo>
                  <a:lnTo>
                    <a:pt x="1001356" y="8255000"/>
                  </a:lnTo>
                  <a:lnTo>
                    <a:pt x="965060" y="8382000"/>
                  </a:lnTo>
                  <a:lnTo>
                    <a:pt x="1107236" y="8382000"/>
                  </a:lnTo>
                  <a:lnTo>
                    <a:pt x="1004379" y="8255000"/>
                  </a:lnTo>
                  <a:close/>
                </a:path>
                <a:path w="18021300" h="15113000">
                  <a:moveTo>
                    <a:pt x="1179842" y="8255000"/>
                  </a:moveTo>
                  <a:lnTo>
                    <a:pt x="1128407" y="8255000"/>
                  </a:lnTo>
                  <a:lnTo>
                    <a:pt x="1140523" y="8382000"/>
                  </a:lnTo>
                  <a:lnTo>
                    <a:pt x="1188923" y="8382000"/>
                  </a:lnTo>
                  <a:lnTo>
                    <a:pt x="1179842" y="8255000"/>
                  </a:lnTo>
                  <a:close/>
                </a:path>
                <a:path w="18021300" h="15113000">
                  <a:moveTo>
                    <a:pt x="1742541" y="8255000"/>
                  </a:moveTo>
                  <a:lnTo>
                    <a:pt x="1694129" y="8255000"/>
                  </a:lnTo>
                  <a:lnTo>
                    <a:pt x="1703209" y="8382000"/>
                  </a:lnTo>
                  <a:lnTo>
                    <a:pt x="1751609" y="8382000"/>
                  </a:lnTo>
                  <a:lnTo>
                    <a:pt x="1742541" y="8255000"/>
                  </a:lnTo>
                  <a:close/>
                </a:path>
                <a:path w="18021300" h="15113000">
                  <a:moveTo>
                    <a:pt x="1914509" y="8255000"/>
                  </a:moveTo>
                  <a:lnTo>
                    <a:pt x="1857502" y="8255000"/>
                  </a:lnTo>
                  <a:lnTo>
                    <a:pt x="1871587" y="8382000"/>
                  </a:lnTo>
                  <a:lnTo>
                    <a:pt x="1890779" y="8382000"/>
                  </a:lnTo>
                  <a:lnTo>
                    <a:pt x="1914509" y="8255000"/>
                  </a:lnTo>
                  <a:close/>
                </a:path>
                <a:path w="18021300" h="15113000">
                  <a:moveTo>
                    <a:pt x="2373013" y="8255000"/>
                  </a:moveTo>
                  <a:lnTo>
                    <a:pt x="2353640" y="8255000"/>
                  </a:lnTo>
                  <a:lnTo>
                    <a:pt x="2353640" y="8382000"/>
                  </a:lnTo>
                  <a:lnTo>
                    <a:pt x="2365730" y="8382000"/>
                  </a:lnTo>
                  <a:lnTo>
                    <a:pt x="2373013" y="8255000"/>
                  </a:lnTo>
                  <a:close/>
                </a:path>
                <a:path w="18021300" h="15113000">
                  <a:moveTo>
                    <a:pt x="2501874" y="8255000"/>
                  </a:moveTo>
                  <a:lnTo>
                    <a:pt x="2441371" y="8255000"/>
                  </a:lnTo>
                  <a:lnTo>
                    <a:pt x="2423210" y="8382000"/>
                  </a:lnTo>
                  <a:lnTo>
                    <a:pt x="2510144" y="8382000"/>
                  </a:lnTo>
                  <a:lnTo>
                    <a:pt x="2501874" y="8255000"/>
                  </a:lnTo>
                  <a:close/>
                </a:path>
                <a:path w="18021300" h="15113000">
                  <a:moveTo>
                    <a:pt x="2949600" y="8255000"/>
                  </a:moveTo>
                  <a:lnTo>
                    <a:pt x="2928429" y="8255000"/>
                  </a:lnTo>
                  <a:lnTo>
                    <a:pt x="2921007" y="8382000"/>
                  </a:lnTo>
                  <a:lnTo>
                    <a:pt x="3002547" y="8382000"/>
                  </a:lnTo>
                  <a:lnTo>
                    <a:pt x="2996017" y="8303711"/>
                  </a:lnTo>
                  <a:lnTo>
                    <a:pt x="2949600" y="8255000"/>
                  </a:lnTo>
                  <a:close/>
                </a:path>
                <a:path w="18021300" h="15113000">
                  <a:moveTo>
                    <a:pt x="2996017" y="8303711"/>
                  </a:moveTo>
                  <a:lnTo>
                    <a:pt x="3002547" y="8382000"/>
                  </a:lnTo>
                  <a:lnTo>
                    <a:pt x="3070618" y="8382000"/>
                  </a:lnTo>
                  <a:lnTo>
                    <a:pt x="2996017" y="8303711"/>
                  </a:lnTo>
                  <a:close/>
                </a:path>
                <a:path w="18021300" h="15113000">
                  <a:moveTo>
                    <a:pt x="3068915" y="8255000"/>
                  </a:moveTo>
                  <a:lnTo>
                    <a:pt x="2991954" y="8255000"/>
                  </a:lnTo>
                  <a:lnTo>
                    <a:pt x="2996017" y="8303711"/>
                  </a:lnTo>
                  <a:lnTo>
                    <a:pt x="3070618" y="8382000"/>
                  </a:lnTo>
                  <a:lnTo>
                    <a:pt x="3080448" y="8382000"/>
                  </a:lnTo>
                  <a:lnTo>
                    <a:pt x="3068915" y="8255000"/>
                  </a:lnTo>
                  <a:close/>
                </a:path>
                <a:path w="18021300" h="15113000">
                  <a:moveTo>
                    <a:pt x="3192760" y="8255000"/>
                  </a:moveTo>
                  <a:lnTo>
                    <a:pt x="3149269" y="8255000"/>
                  </a:lnTo>
                  <a:lnTo>
                    <a:pt x="3149269" y="8382000"/>
                  </a:lnTo>
                  <a:lnTo>
                    <a:pt x="3179383" y="8382000"/>
                  </a:lnTo>
                  <a:lnTo>
                    <a:pt x="3192760" y="8255000"/>
                  </a:lnTo>
                  <a:close/>
                </a:path>
                <a:path w="18021300" h="15113000">
                  <a:moveTo>
                    <a:pt x="3654488" y="8255000"/>
                  </a:moveTo>
                  <a:lnTo>
                    <a:pt x="3648430" y="8255000"/>
                  </a:lnTo>
                  <a:lnTo>
                    <a:pt x="3639350" y="8382000"/>
                  </a:lnTo>
                  <a:lnTo>
                    <a:pt x="3714991" y="8382000"/>
                  </a:lnTo>
                  <a:lnTo>
                    <a:pt x="3654488" y="8255000"/>
                  </a:lnTo>
                  <a:close/>
                </a:path>
                <a:path w="18021300" h="15113000">
                  <a:moveTo>
                    <a:pt x="3727653" y="8255000"/>
                  </a:moveTo>
                  <a:lnTo>
                    <a:pt x="3705767" y="8255000"/>
                  </a:lnTo>
                  <a:lnTo>
                    <a:pt x="3724059" y="8382000"/>
                  </a:lnTo>
                  <a:lnTo>
                    <a:pt x="3742207" y="8382000"/>
                  </a:lnTo>
                  <a:lnTo>
                    <a:pt x="3727653" y="8255000"/>
                  </a:lnTo>
                  <a:close/>
                </a:path>
                <a:path w="18021300" h="15113000">
                  <a:moveTo>
                    <a:pt x="3784561" y="8255000"/>
                  </a:moveTo>
                  <a:lnTo>
                    <a:pt x="3772471" y="8255000"/>
                  </a:lnTo>
                  <a:lnTo>
                    <a:pt x="3742207" y="8382000"/>
                  </a:lnTo>
                  <a:lnTo>
                    <a:pt x="3754323" y="8382000"/>
                  </a:lnTo>
                  <a:lnTo>
                    <a:pt x="3784561" y="8255000"/>
                  </a:lnTo>
                  <a:close/>
                </a:path>
                <a:path w="18021300" h="15113000">
                  <a:moveTo>
                    <a:pt x="3857167" y="8255000"/>
                  </a:moveTo>
                  <a:lnTo>
                    <a:pt x="3832217" y="8255000"/>
                  </a:lnTo>
                  <a:lnTo>
                    <a:pt x="3825884" y="8382000"/>
                  </a:lnTo>
                  <a:lnTo>
                    <a:pt x="3850317" y="8382000"/>
                  </a:lnTo>
                  <a:lnTo>
                    <a:pt x="3857167" y="8255000"/>
                  </a:lnTo>
                  <a:close/>
                </a:path>
                <a:path w="18021300" h="15113000">
                  <a:moveTo>
                    <a:pt x="4274088" y="8255000"/>
                  </a:moveTo>
                  <a:lnTo>
                    <a:pt x="4253484" y="8255000"/>
                  </a:lnTo>
                  <a:lnTo>
                    <a:pt x="4256792" y="8382000"/>
                  </a:lnTo>
                  <a:lnTo>
                    <a:pt x="4286758" y="8382000"/>
                  </a:lnTo>
                  <a:lnTo>
                    <a:pt x="4274088" y="8255000"/>
                  </a:lnTo>
                  <a:close/>
                </a:path>
                <a:path w="18021300" h="15113000">
                  <a:moveTo>
                    <a:pt x="4327078" y="8255000"/>
                  </a:moveTo>
                  <a:lnTo>
                    <a:pt x="4291293" y="8255000"/>
                  </a:lnTo>
                  <a:lnTo>
                    <a:pt x="4287891" y="8382000"/>
                  </a:lnTo>
                  <a:lnTo>
                    <a:pt x="4313986" y="8382000"/>
                  </a:lnTo>
                  <a:lnTo>
                    <a:pt x="4327078" y="8255000"/>
                  </a:lnTo>
                  <a:close/>
                </a:path>
                <a:path w="18021300" h="15113000">
                  <a:moveTo>
                    <a:pt x="4389615" y="8255000"/>
                  </a:moveTo>
                  <a:lnTo>
                    <a:pt x="4350994" y="8255000"/>
                  </a:lnTo>
                  <a:lnTo>
                    <a:pt x="4362386" y="8382000"/>
                  </a:lnTo>
                  <a:lnTo>
                    <a:pt x="4395660" y="8382000"/>
                  </a:lnTo>
                  <a:lnTo>
                    <a:pt x="4389615" y="8255000"/>
                  </a:lnTo>
                  <a:close/>
                </a:path>
                <a:path w="18021300" h="15113000">
                  <a:moveTo>
                    <a:pt x="4518418" y="8255000"/>
                  </a:moveTo>
                  <a:lnTo>
                    <a:pt x="4395660" y="8255000"/>
                  </a:lnTo>
                  <a:lnTo>
                    <a:pt x="4507598" y="8382000"/>
                  </a:lnTo>
                  <a:lnTo>
                    <a:pt x="4510243" y="8382000"/>
                  </a:lnTo>
                  <a:lnTo>
                    <a:pt x="4518418" y="8255000"/>
                  </a:lnTo>
                  <a:close/>
                </a:path>
                <a:path w="18021300" h="15113000">
                  <a:moveTo>
                    <a:pt x="4937175" y="8255000"/>
                  </a:moveTo>
                  <a:lnTo>
                    <a:pt x="4874835" y="8255000"/>
                  </a:lnTo>
                  <a:lnTo>
                    <a:pt x="4855502" y="8382000"/>
                  </a:lnTo>
                  <a:lnTo>
                    <a:pt x="4991633" y="8382000"/>
                  </a:lnTo>
                  <a:lnTo>
                    <a:pt x="4966986" y="8287929"/>
                  </a:lnTo>
                  <a:lnTo>
                    <a:pt x="4937175" y="8255000"/>
                  </a:lnTo>
                  <a:close/>
                </a:path>
                <a:path w="18021300" h="15113000">
                  <a:moveTo>
                    <a:pt x="5052148" y="8255000"/>
                  </a:moveTo>
                  <a:lnTo>
                    <a:pt x="4958359" y="8255000"/>
                  </a:lnTo>
                  <a:lnTo>
                    <a:pt x="4966986" y="8287929"/>
                  </a:lnTo>
                  <a:lnTo>
                    <a:pt x="5052148" y="8382000"/>
                  </a:lnTo>
                  <a:lnTo>
                    <a:pt x="5100548" y="8382000"/>
                  </a:lnTo>
                  <a:lnTo>
                    <a:pt x="5052148" y="8255000"/>
                  </a:lnTo>
                  <a:close/>
                </a:path>
                <a:path w="18021300" h="15113000">
                  <a:moveTo>
                    <a:pt x="5622775" y="8255000"/>
                  </a:moveTo>
                  <a:lnTo>
                    <a:pt x="5599753" y="8255000"/>
                  </a:lnTo>
                  <a:lnTo>
                    <a:pt x="5590628" y="8382000"/>
                  </a:lnTo>
                  <a:lnTo>
                    <a:pt x="5615639" y="8382000"/>
                  </a:lnTo>
                  <a:lnTo>
                    <a:pt x="5622775" y="8255000"/>
                  </a:lnTo>
                  <a:close/>
                </a:path>
                <a:path w="18021300" h="15113000">
                  <a:moveTo>
                    <a:pt x="5693486" y="8255000"/>
                  </a:moveTo>
                  <a:lnTo>
                    <a:pt x="5684418" y="8255000"/>
                  </a:lnTo>
                  <a:lnTo>
                    <a:pt x="5651131" y="8382000"/>
                  </a:lnTo>
                  <a:lnTo>
                    <a:pt x="5663234" y="8382000"/>
                  </a:lnTo>
                  <a:lnTo>
                    <a:pt x="5693486" y="8255000"/>
                  </a:lnTo>
                  <a:close/>
                </a:path>
                <a:path w="18021300" h="15113000">
                  <a:moveTo>
                    <a:pt x="5693486" y="8255000"/>
                  </a:moveTo>
                  <a:lnTo>
                    <a:pt x="5729795" y="8382000"/>
                  </a:lnTo>
                  <a:lnTo>
                    <a:pt x="5744921" y="8382000"/>
                  </a:lnTo>
                  <a:lnTo>
                    <a:pt x="5706034" y="8273164"/>
                  </a:lnTo>
                  <a:lnTo>
                    <a:pt x="5693486" y="8255000"/>
                  </a:lnTo>
                  <a:close/>
                </a:path>
                <a:path w="18021300" h="15113000">
                  <a:moveTo>
                    <a:pt x="5802401" y="8255000"/>
                  </a:moveTo>
                  <a:lnTo>
                    <a:pt x="5699544" y="8255000"/>
                  </a:lnTo>
                  <a:lnTo>
                    <a:pt x="5706034" y="8273164"/>
                  </a:lnTo>
                  <a:lnTo>
                    <a:pt x="5781217" y="8382000"/>
                  </a:lnTo>
                  <a:lnTo>
                    <a:pt x="5787275" y="8382000"/>
                  </a:lnTo>
                  <a:lnTo>
                    <a:pt x="5802401" y="8255000"/>
                  </a:lnTo>
                  <a:close/>
                </a:path>
                <a:path w="18021300" h="15113000">
                  <a:moveTo>
                    <a:pt x="6195682" y="8255000"/>
                  </a:moveTo>
                  <a:lnTo>
                    <a:pt x="6192647" y="8255000"/>
                  </a:lnTo>
                  <a:lnTo>
                    <a:pt x="6156350" y="8382000"/>
                  </a:lnTo>
                  <a:lnTo>
                    <a:pt x="6244082" y="8382000"/>
                  </a:lnTo>
                  <a:lnTo>
                    <a:pt x="6195682" y="8255000"/>
                  </a:lnTo>
                  <a:close/>
                </a:path>
                <a:path w="18021300" h="15113000">
                  <a:moveTo>
                    <a:pt x="6281738" y="8260410"/>
                  </a:moveTo>
                  <a:lnTo>
                    <a:pt x="6244082" y="8382000"/>
                  </a:lnTo>
                  <a:lnTo>
                    <a:pt x="6380213" y="8382000"/>
                  </a:lnTo>
                  <a:lnTo>
                    <a:pt x="6281738" y="8260410"/>
                  </a:lnTo>
                  <a:close/>
                </a:path>
                <a:path w="18021300" h="15113000">
                  <a:moveTo>
                    <a:pt x="6474002" y="8255000"/>
                  </a:moveTo>
                  <a:lnTo>
                    <a:pt x="6416522" y="8255000"/>
                  </a:lnTo>
                  <a:lnTo>
                    <a:pt x="6425603" y="8382000"/>
                  </a:lnTo>
                  <a:lnTo>
                    <a:pt x="6431648" y="8382000"/>
                  </a:lnTo>
                  <a:lnTo>
                    <a:pt x="6474002" y="8255000"/>
                  </a:lnTo>
                  <a:close/>
                </a:path>
                <a:path w="18021300" h="15113000">
                  <a:moveTo>
                    <a:pt x="7571020" y="8255000"/>
                  </a:moveTo>
                  <a:lnTo>
                    <a:pt x="7546254" y="8255000"/>
                  </a:lnTo>
                  <a:lnTo>
                    <a:pt x="7538885" y="8382000"/>
                  </a:lnTo>
                  <a:lnTo>
                    <a:pt x="7563883" y="8382000"/>
                  </a:lnTo>
                  <a:lnTo>
                    <a:pt x="7571020" y="8255000"/>
                  </a:lnTo>
                  <a:close/>
                </a:path>
                <a:path w="18021300" h="15113000">
                  <a:moveTo>
                    <a:pt x="7641742" y="8255000"/>
                  </a:moveTo>
                  <a:lnTo>
                    <a:pt x="7632661" y="8255000"/>
                  </a:lnTo>
                  <a:lnTo>
                    <a:pt x="7599387" y="8382000"/>
                  </a:lnTo>
                  <a:lnTo>
                    <a:pt x="7611478" y="8382000"/>
                  </a:lnTo>
                  <a:lnTo>
                    <a:pt x="7641742" y="8255000"/>
                  </a:lnTo>
                  <a:close/>
                </a:path>
                <a:path w="18021300" h="15113000">
                  <a:moveTo>
                    <a:pt x="7647787" y="8255000"/>
                  </a:moveTo>
                  <a:lnTo>
                    <a:pt x="7641742" y="8255000"/>
                  </a:lnTo>
                  <a:lnTo>
                    <a:pt x="7678039" y="8382000"/>
                  </a:lnTo>
                  <a:lnTo>
                    <a:pt x="7693164" y="8382000"/>
                  </a:lnTo>
                  <a:lnTo>
                    <a:pt x="7647787" y="8255000"/>
                  </a:lnTo>
                  <a:close/>
                </a:path>
                <a:path w="18021300" h="15113000">
                  <a:moveTo>
                    <a:pt x="7739484" y="8255000"/>
                  </a:moveTo>
                  <a:lnTo>
                    <a:pt x="7714348" y="8255000"/>
                  </a:lnTo>
                  <a:lnTo>
                    <a:pt x="7720393" y="8382000"/>
                  </a:lnTo>
                  <a:lnTo>
                    <a:pt x="7726438" y="8382000"/>
                  </a:lnTo>
                  <a:lnTo>
                    <a:pt x="7739484" y="8255000"/>
                  </a:lnTo>
                  <a:close/>
                </a:path>
                <a:path w="18021300" h="15113000">
                  <a:moveTo>
                    <a:pt x="8140903" y="8255000"/>
                  </a:moveTo>
                  <a:lnTo>
                    <a:pt x="8134845" y="8255000"/>
                  </a:lnTo>
                  <a:lnTo>
                    <a:pt x="8092490" y="8382000"/>
                  </a:lnTo>
                  <a:lnTo>
                    <a:pt x="8201406" y="8382000"/>
                  </a:lnTo>
                  <a:lnTo>
                    <a:pt x="8140903" y="8255000"/>
                  </a:lnTo>
                  <a:close/>
                </a:path>
                <a:path w="18021300" h="15113000">
                  <a:moveTo>
                    <a:pt x="8225599" y="8255000"/>
                  </a:moveTo>
                  <a:lnTo>
                    <a:pt x="8192325" y="8255000"/>
                  </a:lnTo>
                  <a:lnTo>
                    <a:pt x="8204428" y="8382000"/>
                  </a:lnTo>
                  <a:lnTo>
                    <a:pt x="8240737" y="8382000"/>
                  </a:lnTo>
                  <a:lnTo>
                    <a:pt x="8238025" y="8268040"/>
                  </a:lnTo>
                  <a:lnTo>
                    <a:pt x="8225599" y="8255000"/>
                  </a:lnTo>
                  <a:close/>
                </a:path>
                <a:path w="18021300" h="15113000">
                  <a:moveTo>
                    <a:pt x="8238025" y="8268040"/>
                  </a:moveTo>
                  <a:lnTo>
                    <a:pt x="8240737" y="8382000"/>
                  </a:lnTo>
                  <a:lnTo>
                    <a:pt x="8252828" y="8382000"/>
                  </a:lnTo>
                  <a:lnTo>
                    <a:pt x="8239444" y="8269529"/>
                  </a:lnTo>
                  <a:lnTo>
                    <a:pt x="8238025" y="8268040"/>
                  </a:lnTo>
                  <a:close/>
                </a:path>
                <a:path w="18021300" h="15113000">
                  <a:moveTo>
                    <a:pt x="8239444" y="8269529"/>
                  </a:moveTo>
                  <a:lnTo>
                    <a:pt x="8252828" y="8382000"/>
                  </a:lnTo>
                  <a:lnTo>
                    <a:pt x="8346617" y="8382000"/>
                  </a:lnTo>
                  <a:lnTo>
                    <a:pt x="8239444" y="8269529"/>
                  </a:lnTo>
                  <a:close/>
                </a:path>
                <a:path w="18021300" h="15113000">
                  <a:moveTo>
                    <a:pt x="8866949" y="8255000"/>
                  </a:moveTo>
                  <a:lnTo>
                    <a:pt x="8851836" y="8255000"/>
                  </a:lnTo>
                  <a:lnTo>
                    <a:pt x="8909304" y="8382000"/>
                  </a:lnTo>
                  <a:lnTo>
                    <a:pt x="8927465" y="8382000"/>
                  </a:lnTo>
                  <a:lnTo>
                    <a:pt x="8866949" y="8255000"/>
                  </a:lnTo>
                  <a:close/>
                </a:path>
                <a:path w="18021300" h="15113000">
                  <a:moveTo>
                    <a:pt x="9008816" y="8255000"/>
                  </a:moveTo>
                  <a:lnTo>
                    <a:pt x="8986923" y="8255000"/>
                  </a:lnTo>
                  <a:lnTo>
                    <a:pt x="8990987" y="8382000"/>
                  </a:lnTo>
                  <a:lnTo>
                    <a:pt x="9014063" y="8382000"/>
                  </a:lnTo>
                  <a:lnTo>
                    <a:pt x="9008816" y="8255000"/>
                  </a:lnTo>
                  <a:close/>
                </a:path>
                <a:path w="18021300" h="15113000">
                  <a:moveTo>
                    <a:pt x="9417545" y="8255000"/>
                  </a:moveTo>
                  <a:lnTo>
                    <a:pt x="9402419" y="8255000"/>
                  </a:lnTo>
                  <a:lnTo>
                    <a:pt x="9379444" y="8382000"/>
                  </a:lnTo>
                  <a:lnTo>
                    <a:pt x="9400339" y="8382000"/>
                  </a:lnTo>
                  <a:lnTo>
                    <a:pt x="9417545" y="8255000"/>
                  </a:lnTo>
                  <a:close/>
                </a:path>
                <a:path w="18021300" h="15113000">
                  <a:moveTo>
                    <a:pt x="9542335" y="8255000"/>
                  </a:moveTo>
                  <a:lnTo>
                    <a:pt x="9496209" y="8255000"/>
                  </a:lnTo>
                  <a:lnTo>
                    <a:pt x="9507500" y="8382000"/>
                  </a:lnTo>
                  <a:lnTo>
                    <a:pt x="9553113" y="8382000"/>
                  </a:lnTo>
                  <a:lnTo>
                    <a:pt x="9542335" y="8255000"/>
                  </a:lnTo>
                  <a:close/>
                </a:path>
                <a:path w="18021300" h="15113000">
                  <a:moveTo>
                    <a:pt x="9602089" y="8255000"/>
                  </a:moveTo>
                  <a:lnTo>
                    <a:pt x="9577882" y="8255000"/>
                  </a:lnTo>
                  <a:lnTo>
                    <a:pt x="9596031" y="8382000"/>
                  </a:lnTo>
                  <a:lnTo>
                    <a:pt x="9611169" y="8382000"/>
                  </a:lnTo>
                  <a:lnTo>
                    <a:pt x="9602089" y="8255000"/>
                  </a:lnTo>
                  <a:close/>
                </a:path>
                <a:path w="18021300" h="15113000">
                  <a:moveTo>
                    <a:pt x="9699834" y="8255000"/>
                  </a:moveTo>
                  <a:lnTo>
                    <a:pt x="9674364" y="8255000"/>
                  </a:lnTo>
                  <a:lnTo>
                    <a:pt x="9662591" y="8382000"/>
                  </a:lnTo>
                  <a:lnTo>
                    <a:pt x="9680740" y="8382000"/>
                  </a:lnTo>
                  <a:lnTo>
                    <a:pt x="9699834" y="8255000"/>
                  </a:lnTo>
                  <a:close/>
                </a:path>
                <a:path w="18021300" h="15113000">
                  <a:moveTo>
                    <a:pt x="10058895" y="8255000"/>
                  </a:moveTo>
                  <a:lnTo>
                    <a:pt x="10055872" y="8255000"/>
                  </a:lnTo>
                  <a:lnTo>
                    <a:pt x="10010495" y="8382000"/>
                  </a:lnTo>
                  <a:lnTo>
                    <a:pt x="10070998" y="8382000"/>
                  </a:lnTo>
                  <a:lnTo>
                    <a:pt x="10058895" y="8255000"/>
                  </a:lnTo>
                  <a:close/>
                </a:path>
                <a:path w="18021300" h="15113000">
                  <a:moveTo>
                    <a:pt x="10212523" y="8255000"/>
                  </a:moveTo>
                  <a:lnTo>
                    <a:pt x="10167810" y="8255000"/>
                  </a:lnTo>
                  <a:lnTo>
                    <a:pt x="10159772" y="8382000"/>
                  </a:lnTo>
                  <a:lnTo>
                    <a:pt x="10204107" y="8382000"/>
                  </a:lnTo>
                  <a:lnTo>
                    <a:pt x="10212523" y="8255000"/>
                  </a:lnTo>
                  <a:close/>
                </a:path>
                <a:path w="18021300" h="15113000">
                  <a:moveTo>
                    <a:pt x="10313913" y="8255000"/>
                  </a:moveTo>
                  <a:lnTo>
                    <a:pt x="10234358" y="8255000"/>
                  </a:lnTo>
                  <a:lnTo>
                    <a:pt x="10261587" y="8382000"/>
                  </a:lnTo>
                  <a:lnTo>
                    <a:pt x="10313392" y="8382000"/>
                  </a:lnTo>
                  <a:lnTo>
                    <a:pt x="10313913" y="8255000"/>
                  </a:lnTo>
                  <a:close/>
                </a:path>
                <a:path w="18021300" h="15113000">
                  <a:moveTo>
                    <a:pt x="10803102" y="8255000"/>
                  </a:moveTo>
                  <a:lnTo>
                    <a:pt x="10778238" y="8255000"/>
                  </a:lnTo>
                  <a:lnTo>
                    <a:pt x="10768312" y="8382000"/>
                  </a:lnTo>
                  <a:lnTo>
                    <a:pt x="10789493" y="8382000"/>
                  </a:lnTo>
                  <a:lnTo>
                    <a:pt x="10803102" y="8255000"/>
                  </a:lnTo>
                  <a:close/>
                </a:path>
                <a:path w="18021300" h="15113000">
                  <a:moveTo>
                    <a:pt x="10877972" y="8255000"/>
                  </a:moveTo>
                  <a:lnTo>
                    <a:pt x="10852406" y="8255000"/>
                  </a:lnTo>
                  <a:lnTo>
                    <a:pt x="10851130" y="8382000"/>
                  </a:lnTo>
                  <a:lnTo>
                    <a:pt x="10875136" y="8382000"/>
                  </a:lnTo>
                  <a:lnTo>
                    <a:pt x="10877972" y="8255000"/>
                  </a:lnTo>
                  <a:close/>
                </a:path>
                <a:path w="18021300" h="15113000">
                  <a:moveTo>
                    <a:pt x="10990661" y="8255000"/>
                  </a:moveTo>
                  <a:lnTo>
                    <a:pt x="10915040" y="8255000"/>
                  </a:lnTo>
                  <a:lnTo>
                    <a:pt x="10921085" y="8382000"/>
                  </a:lnTo>
                  <a:lnTo>
                    <a:pt x="10981588" y="8382000"/>
                  </a:lnTo>
                  <a:lnTo>
                    <a:pt x="10990661" y="8255000"/>
                  </a:lnTo>
                  <a:close/>
                </a:path>
                <a:path w="18021300" h="15113000">
                  <a:moveTo>
                    <a:pt x="11444452" y="8255000"/>
                  </a:moveTo>
                  <a:lnTo>
                    <a:pt x="11350663" y="8255000"/>
                  </a:lnTo>
                  <a:lnTo>
                    <a:pt x="11329630" y="8382000"/>
                  </a:lnTo>
                  <a:lnTo>
                    <a:pt x="11489828" y="8382000"/>
                  </a:lnTo>
                  <a:lnTo>
                    <a:pt x="11471464" y="8285646"/>
                  </a:lnTo>
                  <a:lnTo>
                    <a:pt x="11444452" y="8255000"/>
                  </a:lnTo>
                  <a:close/>
                </a:path>
                <a:path w="18021300" h="15113000">
                  <a:moveTo>
                    <a:pt x="11553355" y="8255000"/>
                  </a:moveTo>
                  <a:lnTo>
                    <a:pt x="11465623" y="8255000"/>
                  </a:lnTo>
                  <a:lnTo>
                    <a:pt x="11471464" y="8285646"/>
                  </a:lnTo>
                  <a:lnTo>
                    <a:pt x="11556390" y="8382000"/>
                  </a:lnTo>
                  <a:lnTo>
                    <a:pt x="11598744" y="8382000"/>
                  </a:lnTo>
                  <a:lnTo>
                    <a:pt x="11553355" y="8255000"/>
                  </a:lnTo>
                  <a:close/>
                </a:path>
                <a:path w="18021300" h="15113000">
                  <a:moveTo>
                    <a:pt x="12621260" y="8255000"/>
                  </a:moveTo>
                  <a:lnTo>
                    <a:pt x="12615227" y="8255000"/>
                  </a:lnTo>
                  <a:lnTo>
                    <a:pt x="12612192" y="8382000"/>
                  </a:lnTo>
                  <a:lnTo>
                    <a:pt x="12630340" y="8382000"/>
                  </a:lnTo>
                  <a:lnTo>
                    <a:pt x="12621260" y="8255000"/>
                  </a:lnTo>
                  <a:close/>
                </a:path>
                <a:path w="18021300" h="15113000">
                  <a:moveTo>
                    <a:pt x="12744590" y="8255000"/>
                  </a:moveTo>
                  <a:lnTo>
                    <a:pt x="12726396" y="8255000"/>
                  </a:lnTo>
                  <a:lnTo>
                    <a:pt x="12718929" y="8382000"/>
                  </a:lnTo>
                  <a:lnTo>
                    <a:pt x="12738115" y="8382000"/>
                  </a:lnTo>
                  <a:lnTo>
                    <a:pt x="12744590" y="8255000"/>
                  </a:lnTo>
                  <a:close/>
                </a:path>
                <a:path w="18021300" h="15113000">
                  <a:moveTo>
                    <a:pt x="12836055" y="8255000"/>
                  </a:moveTo>
                  <a:lnTo>
                    <a:pt x="12811861" y="8255000"/>
                  </a:lnTo>
                  <a:lnTo>
                    <a:pt x="12814871" y="8382000"/>
                  </a:lnTo>
                  <a:lnTo>
                    <a:pt x="12855718" y="8382000"/>
                  </a:lnTo>
                  <a:lnTo>
                    <a:pt x="12836055" y="8255000"/>
                  </a:lnTo>
                  <a:close/>
                </a:path>
                <a:path w="18021300" h="15113000">
                  <a:moveTo>
                    <a:pt x="12932867" y="8255000"/>
                  </a:moveTo>
                  <a:lnTo>
                    <a:pt x="12878409" y="8255000"/>
                  </a:lnTo>
                  <a:lnTo>
                    <a:pt x="12886211" y="8382000"/>
                  </a:lnTo>
                  <a:lnTo>
                    <a:pt x="12923794" y="8382000"/>
                  </a:lnTo>
                  <a:lnTo>
                    <a:pt x="12932867" y="8255000"/>
                  </a:lnTo>
                  <a:close/>
                </a:path>
                <a:path w="18021300" h="15113000">
                  <a:moveTo>
                    <a:pt x="13516737" y="8255000"/>
                  </a:moveTo>
                  <a:lnTo>
                    <a:pt x="13386650" y="8255000"/>
                  </a:lnTo>
                  <a:lnTo>
                    <a:pt x="13382940" y="8266979"/>
                  </a:lnTo>
                  <a:lnTo>
                    <a:pt x="13492543" y="8382000"/>
                  </a:lnTo>
                  <a:lnTo>
                    <a:pt x="13531850" y="8382000"/>
                  </a:lnTo>
                  <a:lnTo>
                    <a:pt x="13516737" y="8255000"/>
                  </a:lnTo>
                  <a:close/>
                </a:path>
                <a:path w="18021300" h="15113000">
                  <a:moveTo>
                    <a:pt x="14028000" y="8255000"/>
                  </a:moveTo>
                  <a:lnTo>
                    <a:pt x="14009852" y="8255000"/>
                  </a:lnTo>
                  <a:lnTo>
                    <a:pt x="14009852" y="8382000"/>
                  </a:lnTo>
                  <a:lnTo>
                    <a:pt x="14064297" y="8382000"/>
                  </a:lnTo>
                  <a:lnTo>
                    <a:pt x="14028000" y="8255000"/>
                  </a:lnTo>
                  <a:close/>
                </a:path>
                <a:path w="18021300" h="15113000">
                  <a:moveTo>
                    <a:pt x="14113082" y="8268228"/>
                  </a:moveTo>
                  <a:lnTo>
                    <a:pt x="14064297" y="8382000"/>
                  </a:lnTo>
                  <a:lnTo>
                    <a:pt x="14076400" y="8382000"/>
                  </a:lnTo>
                  <a:lnTo>
                    <a:pt x="14120646" y="8278813"/>
                  </a:lnTo>
                  <a:lnTo>
                    <a:pt x="14113082" y="8268228"/>
                  </a:lnTo>
                  <a:close/>
                </a:path>
                <a:path w="18021300" h="15113000">
                  <a:moveTo>
                    <a:pt x="14158087" y="8331207"/>
                  </a:moveTo>
                  <a:lnTo>
                    <a:pt x="14176235" y="8382000"/>
                  </a:lnTo>
                  <a:lnTo>
                    <a:pt x="14194383" y="8382000"/>
                  </a:lnTo>
                  <a:lnTo>
                    <a:pt x="14158087" y="8331207"/>
                  </a:lnTo>
                  <a:close/>
                </a:path>
                <a:path w="18021300" h="15113000">
                  <a:moveTo>
                    <a:pt x="14684476" y="8255000"/>
                  </a:moveTo>
                  <a:lnTo>
                    <a:pt x="14651189" y="8255000"/>
                  </a:lnTo>
                  <a:lnTo>
                    <a:pt x="14663061" y="8382000"/>
                  </a:lnTo>
                  <a:lnTo>
                    <a:pt x="14694115" y="8382000"/>
                  </a:lnTo>
                  <a:lnTo>
                    <a:pt x="14684476" y="8255000"/>
                  </a:lnTo>
                  <a:close/>
                </a:path>
                <a:path w="18021300" h="15113000">
                  <a:moveTo>
                    <a:pt x="14850481" y="8255000"/>
                  </a:moveTo>
                  <a:lnTo>
                    <a:pt x="14830823" y="8255000"/>
                  </a:lnTo>
                  <a:lnTo>
                    <a:pt x="14823973" y="8382000"/>
                  </a:lnTo>
                  <a:lnTo>
                    <a:pt x="14840033" y="8382000"/>
                  </a:lnTo>
                  <a:lnTo>
                    <a:pt x="14850481" y="8255000"/>
                  </a:lnTo>
                  <a:close/>
                </a:path>
                <a:path w="18021300" h="15113000">
                  <a:moveTo>
                    <a:pt x="15340952" y="8255000"/>
                  </a:moveTo>
                  <a:lnTo>
                    <a:pt x="15295562" y="8255000"/>
                  </a:lnTo>
                  <a:lnTo>
                    <a:pt x="15304643" y="8382000"/>
                  </a:lnTo>
                  <a:lnTo>
                    <a:pt x="15353055" y="8382000"/>
                  </a:lnTo>
                  <a:lnTo>
                    <a:pt x="15340952" y="8255000"/>
                  </a:lnTo>
                  <a:close/>
                </a:path>
                <a:path w="18021300" h="15113000">
                  <a:moveTo>
                    <a:pt x="15540609" y="8255000"/>
                  </a:moveTo>
                  <a:lnTo>
                    <a:pt x="15442672" y="8255000"/>
                  </a:lnTo>
                  <a:lnTo>
                    <a:pt x="15455900" y="8382000"/>
                  </a:lnTo>
                  <a:lnTo>
                    <a:pt x="15512914" y="8382000"/>
                  </a:lnTo>
                  <a:lnTo>
                    <a:pt x="15540609" y="8255000"/>
                  </a:lnTo>
                  <a:close/>
                </a:path>
                <a:path w="18021300" h="15113000">
                  <a:moveTo>
                    <a:pt x="16033724" y="8255000"/>
                  </a:moveTo>
                  <a:lnTo>
                    <a:pt x="15966370" y="8255000"/>
                  </a:lnTo>
                  <a:lnTo>
                    <a:pt x="15955073" y="8382000"/>
                  </a:lnTo>
                  <a:lnTo>
                    <a:pt x="16039782" y="8382000"/>
                  </a:lnTo>
                  <a:lnTo>
                    <a:pt x="16033724" y="8255000"/>
                  </a:lnTo>
                  <a:close/>
                </a:path>
                <a:path w="18021300" h="15113000">
                  <a:moveTo>
                    <a:pt x="16100285" y="8255000"/>
                  </a:moveTo>
                  <a:lnTo>
                    <a:pt x="16066631" y="8255000"/>
                  </a:lnTo>
                  <a:lnTo>
                    <a:pt x="16079114" y="8382000"/>
                  </a:lnTo>
                  <a:lnTo>
                    <a:pt x="16111769" y="8382000"/>
                  </a:lnTo>
                  <a:lnTo>
                    <a:pt x="16100285" y="8255000"/>
                  </a:lnTo>
                  <a:close/>
                </a:path>
                <a:path w="18021300" h="15113000">
                  <a:moveTo>
                    <a:pt x="16185412" y="8255000"/>
                  </a:moveTo>
                  <a:lnTo>
                    <a:pt x="16154742" y="8255000"/>
                  </a:lnTo>
                  <a:lnTo>
                    <a:pt x="16138143" y="8382000"/>
                  </a:lnTo>
                  <a:lnTo>
                    <a:pt x="16169855" y="8382000"/>
                  </a:lnTo>
                  <a:lnTo>
                    <a:pt x="16185412" y="8255000"/>
                  </a:lnTo>
                  <a:close/>
                </a:path>
                <a:path w="18021300" h="15113000">
                  <a:moveTo>
                    <a:pt x="16551046" y="8255000"/>
                  </a:moveTo>
                  <a:lnTo>
                    <a:pt x="16526852" y="8382000"/>
                  </a:lnTo>
                  <a:lnTo>
                    <a:pt x="16603985" y="8382000"/>
                  </a:lnTo>
                  <a:lnTo>
                    <a:pt x="16597352" y="8302416"/>
                  </a:lnTo>
                  <a:lnTo>
                    <a:pt x="16551046" y="8255000"/>
                  </a:lnTo>
                  <a:close/>
                </a:path>
                <a:path w="18021300" h="15113000">
                  <a:moveTo>
                    <a:pt x="16597352" y="8302416"/>
                  </a:moveTo>
                  <a:lnTo>
                    <a:pt x="16603985" y="8382000"/>
                  </a:lnTo>
                  <a:lnTo>
                    <a:pt x="16675074" y="8382000"/>
                  </a:lnTo>
                  <a:lnTo>
                    <a:pt x="16597352" y="8302416"/>
                  </a:lnTo>
                  <a:close/>
                </a:path>
                <a:path w="18021300" h="15113000">
                  <a:moveTo>
                    <a:pt x="16670301" y="8255000"/>
                  </a:moveTo>
                  <a:lnTo>
                    <a:pt x="16593400" y="8255000"/>
                  </a:lnTo>
                  <a:lnTo>
                    <a:pt x="16597352" y="8302416"/>
                  </a:lnTo>
                  <a:lnTo>
                    <a:pt x="16675074" y="8382000"/>
                  </a:lnTo>
                  <a:lnTo>
                    <a:pt x="16691000" y="8382000"/>
                  </a:lnTo>
                  <a:lnTo>
                    <a:pt x="16670301" y="8255000"/>
                  </a:lnTo>
                  <a:close/>
                </a:path>
                <a:path w="18021300" h="15113000">
                  <a:moveTo>
                    <a:pt x="16800204" y="8255000"/>
                  </a:moveTo>
                  <a:lnTo>
                    <a:pt x="16747680" y="8255000"/>
                  </a:lnTo>
                  <a:lnTo>
                    <a:pt x="16750715" y="8382000"/>
                  </a:lnTo>
                  <a:lnTo>
                    <a:pt x="16794199" y="8382000"/>
                  </a:lnTo>
                  <a:lnTo>
                    <a:pt x="16800204" y="8255000"/>
                  </a:lnTo>
                  <a:close/>
                </a:path>
                <a:path w="18021300" h="15113000">
                  <a:moveTo>
                    <a:pt x="17873070" y="8255000"/>
                  </a:moveTo>
                  <a:lnTo>
                    <a:pt x="17854917" y="8255000"/>
                  </a:lnTo>
                  <a:lnTo>
                    <a:pt x="17858227" y="8382000"/>
                  </a:lnTo>
                  <a:lnTo>
                    <a:pt x="17875532" y="8382000"/>
                  </a:lnTo>
                  <a:lnTo>
                    <a:pt x="17873070" y="8255000"/>
                  </a:lnTo>
                  <a:close/>
                </a:path>
                <a:path w="18021300" h="15113000">
                  <a:moveTo>
                    <a:pt x="17943782" y="8255000"/>
                  </a:moveTo>
                  <a:lnTo>
                    <a:pt x="17898405" y="8255000"/>
                  </a:lnTo>
                  <a:lnTo>
                    <a:pt x="17892734" y="8382000"/>
                  </a:lnTo>
                  <a:lnTo>
                    <a:pt x="17931541" y="8382000"/>
                  </a:lnTo>
                  <a:lnTo>
                    <a:pt x="17943782" y="8255000"/>
                  </a:lnTo>
                  <a:close/>
                </a:path>
                <a:path w="18021300" h="15113000">
                  <a:moveTo>
                    <a:pt x="17988026" y="8255000"/>
                  </a:moveTo>
                  <a:lnTo>
                    <a:pt x="17943782" y="8255000"/>
                  </a:lnTo>
                  <a:lnTo>
                    <a:pt x="17955456" y="8382000"/>
                  </a:lnTo>
                  <a:lnTo>
                    <a:pt x="17991061" y="8382000"/>
                  </a:lnTo>
                  <a:lnTo>
                    <a:pt x="17988026" y="8255000"/>
                  </a:lnTo>
                  <a:close/>
                </a:path>
                <a:path w="18021300" h="15113000">
                  <a:moveTo>
                    <a:pt x="518106" y="8268804"/>
                  </a:moveTo>
                  <a:lnTo>
                    <a:pt x="486797" y="8350957"/>
                  </a:lnTo>
                  <a:lnTo>
                    <a:pt x="495178" y="8363090"/>
                  </a:lnTo>
                  <a:lnTo>
                    <a:pt x="529044" y="8284112"/>
                  </a:lnTo>
                  <a:lnTo>
                    <a:pt x="518106" y="8268804"/>
                  </a:lnTo>
                  <a:close/>
                </a:path>
                <a:path w="18021300" h="15113000">
                  <a:moveTo>
                    <a:pt x="541527" y="8255000"/>
                  </a:moveTo>
                  <a:lnTo>
                    <a:pt x="529044" y="8284112"/>
                  </a:lnTo>
                  <a:lnTo>
                    <a:pt x="566973" y="8337189"/>
                  </a:lnTo>
                  <a:lnTo>
                    <a:pt x="541527" y="8255000"/>
                  </a:lnTo>
                  <a:close/>
                </a:path>
                <a:path w="18021300" h="15113000">
                  <a:moveTo>
                    <a:pt x="14130858" y="8255000"/>
                  </a:moveTo>
                  <a:lnTo>
                    <a:pt x="14120646" y="8278813"/>
                  </a:lnTo>
                  <a:lnTo>
                    <a:pt x="14158087" y="8331207"/>
                  </a:lnTo>
                  <a:lnTo>
                    <a:pt x="14130858" y="8255000"/>
                  </a:lnTo>
                  <a:close/>
                </a:path>
                <a:path w="18021300" h="15113000">
                  <a:moveTo>
                    <a:pt x="438658" y="8255000"/>
                  </a:moveTo>
                  <a:lnTo>
                    <a:pt x="420509" y="8255000"/>
                  </a:lnTo>
                  <a:lnTo>
                    <a:pt x="451472" y="8299821"/>
                  </a:lnTo>
                  <a:lnTo>
                    <a:pt x="438658" y="8255000"/>
                  </a:lnTo>
                  <a:close/>
                </a:path>
                <a:path w="18021300" h="15113000">
                  <a:moveTo>
                    <a:pt x="4958359" y="8255000"/>
                  </a:moveTo>
                  <a:lnTo>
                    <a:pt x="4937175" y="8255000"/>
                  </a:lnTo>
                  <a:lnTo>
                    <a:pt x="4966986" y="8287929"/>
                  </a:lnTo>
                  <a:lnTo>
                    <a:pt x="4958359" y="8255000"/>
                  </a:lnTo>
                  <a:close/>
                </a:path>
                <a:path w="18021300" h="15113000">
                  <a:moveTo>
                    <a:pt x="11465623" y="8255000"/>
                  </a:moveTo>
                  <a:lnTo>
                    <a:pt x="11444452" y="8255000"/>
                  </a:lnTo>
                  <a:lnTo>
                    <a:pt x="11471464" y="8285646"/>
                  </a:lnTo>
                  <a:lnTo>
                    <a:pt x="11465623" y="8255000"/>
                  </a:lnTo>
                  <a:close/>
                </a:path>
                <a:path w="18021300" h="15113000">
                  <a:moveTo>
                    <a:pt x="5699544" y="8255000"/>
                  </a:moveTo>
                  <a:lnTo>
                    <a:pt x="5693486" y="8255000"/>
                  </a:lnTo>
                  <a:lnTo>
                    <a:pt x="5706034" y="8273164"/>
                  </a:lnTo>
                  <a:lnTo>
                    <a:pt x="5699544" y="8255000"/>
                  </a:lnTo>
                  <a:close/>
                </a:path>
                <a:path w="18021300" h="15113000">
                  <a:moveTo>
                    <a:pt x="8237715" y="8255000"/>
                  </a:moveTo>
                  <a:lnTo>
                    <a:pt x="8238025" y="8268040"/>
                  </a:lnTo>
                  <a:lnTo>
                    <a:pt x="8239444" y="8269529"/>
                  </a:lnTo>
                  <a:lnTo>
                    <a:pt x="8237715" y="8255000"/>
                  </a:lnTo>
                  <a:close/>
                </a:path>
                <a:path w="18021300" h="15113000">
                  <a:moveTo>
                    <a:pt x="523367" y="8255000"/>
                  </a:moveTo>
                  <a:lnTo>
                    <a:pt x="508241" y="8255000"/>
                  </a:lnTo>
                  <a:lnTo>
                    <a:pt x="518106" y="8268804"/>
                  </a:lnTo>
                  <a:lnTo>
                    <a:pt x="523367" y="8255000"/>
                  </a:lnTo>
                  <a:close/>
                </a:path>
                <a:path w="18021300" h="15113000">
                  <a:moveTo>
                    <a:pt x="14118755" y="8255000"/>
                  </a:moveTo>
                  <a:lnTo>
                    <a:pt x="14103629" y="8255000"/>
                  </a:lnTo>
                  <a:lnTo>
                    <a:pt x="14113082" y="8268228"/>
                  </a:lnTo>
                  <a:lnTo>
                    <a:pt x="14118755" y="8255000"/>
                  </a:lnTo>
                  <a:close/>
                </a:path>
                <a:path w="18021300" h="15113000">
                  <a:moveTo>
                    <a:pt x="13386650" y="8255000"/>
                  </a:moveTo>
                  <a:lnTo>
                    <a:pt x="13371525" y="8255000"/>
                  </a:lnTo>
                  <a:lnTo>
                    <a:pt x="13382940" y="8266979"/>
                  </a:lnTo>
                  <a:lnTo>
                    <a:pt x="13386650" y="8255000"/>
                  </a:lnTo>
                  <a:close/>
                </a:path>
                <a:path w="18021300" h="15113000">
                  <a:moveTo>
                    <a:pt x="6283413" y="8255000"/>
                  </a:moveTo>
                  <a:lnTo>
                    <a:pt x="6277356" y="8255000"/>
                  </a:lnTo>
                  <a:lnTo>
                    <a:pt x="6281738" y="8260410"/>
                  </a:lnTo>
                  <a:lnTo>
                    <a:pt x="6283413" y="8255000"/>
                  </a:lnTo>
                  <a:close/>
                </a:path>
                <a:path w="18021300" h="15113000">
                  <a:moveTo>
                    <a:pt x="63538" y="8128000"/>
                  </a:moveTo>
                  <a:lnTo>
                    <a:pt x="12103" y="8128000"/>
                  </a:lnTo>
                  <a:lnTo>
                    <a:pt x="12103" y="8255000"/>
                  </a:lnTo>
                  <a:lnTo>
                    <a:pt x="78663" y="8255000"/>
                  </a:lnTo>
                  <a:lnTo>
                    <a:pt x="63538" y="8128000"/>
                  </a:lnTo>
                  <a:close/>
                </a:path>
                <a:path w="18021300" h="15113000">
                  <a:moveTo>
                    <a:pt x="178498" y="8128000"/>
                  </a:moveTo>
                  <a:lnTo>
                    <a:pt x="66560" y="8128000"/>
                  </a:lnTo>
                  <a:lnTo>
                    <a:pt x="130086" y="8255000"/>
                  </a:lnTo>
                  <a:lnTo>
                    <a:pt x="136144" y="8255000"/>
                  </a:lnTo>
                  <a:lnTo>
                    <a:pt x="178498" y="8128000"/>
                  </a:lnTo>
                  <a:close/>
                </a:path>
                <a:path w="18021300" h="15113000">
                  <a:moveTo>
                    <a:pt x="623201" y="8128000"/>
                  </a:moveTo>
                  <a:lnTo>
                    <a:pt x="608076" y="8128000"/>
                  </a:lnTo>
                  <a:lnTo>
                    <a:pt x="665556" y="8255000"/>
                  </a:lnTo>
                  <a:lnTo>
                    <a:pt x="683704" y="8255000"/>
                  </a:lnTo>
                  <a:lnTo>
                    <a:pt x="623201" y="8128000"/>
                  </a:lnTo>
                  <a:close/>
                </a:path>
                <a:path w="18021300" h="15113000">
                  <a:moveTo>
                    <a:pt x="745769" y="8128000"/>
                  </a:moveTo>
                  <a:lnTo>
                    <a:pt x="695807" y="8128000"/>
                  </a:lnTo>
                  <a:lnTo>
                    <a:pt x="698830" y="8255000"/>
                  </a:lnTo>
                  <a:lnTo>
                    <a:pt x="759715" y="8255000"/>
                  </a:lnTo>
                  <a:lnTo>
                    <a:pt x="745769" y="8128000"/>
                  </a:lnTo>
                  <a:close/>
                </a:path>
                <a:path w="18021300" h="15113000">
                  <a:moveTo>
                    <a:pt x="807222" y="8128000"/>
                  </a:moveTo>
                  <a:lnTo>
                    <a:pt x="774225" y="8128000"/>
                  </a:lnTo>
                  <a:lnTo>
                    <a:pt x="759715" y="8255000"/>
                  </a:lnTo>
                  <a:lnTo>
                    <a:pt x="798664" y="8255000"/>
                  </a:lnTo>
                  <a:lnTo>
                    <a:pt x="807222" y="8128000"/>
                  </a:lnTo>
                  <a:close/>
                </a:path>
                <a:path w="18021300" h="15113000">
                  <a:moveTo>
                    <a:pt x="1221251" y="8128000"/>
                  </a:moveTo>
                  <a:lnTo>
                    <a:pt x="1193363" y="8128000"/>
                  </a:lnTo>
                  <a:lnTo>
                    <a:pt x="1201026" y="8255000"/>
                  </a:lnTo>
                  <a:lnTo>
                    <a:pt x="1231277" y="8255000"/>
                  </a:lnTo>
                  <a:lnTo>
                    <a:pt x="1221251" y="8128000"/>
                  </a:lnTo>
                  <a:close/>
                </a:path>
                <a:path w="18021300" h="15113000">
                  <a:moveTo>
                    <a:pt x="1398837" y="8128000"/>
                  </a:moveTo>
                  <a:lnTo>
                    <a:pt x="1374830" y="8128000"/>
                  </a:lnTo>
                  <a:lnTo>
                    <a:pt x="1377618" y="8255000"/>
                  </a:lnTo>
                  <a:lnTo>
                    <a:pt x="1400305" y="8255000"/>
                  </a:lnTo>
                  <a:lnTo>
                    <a:pt x="1398837" y="8128000"/>
                  </a:lnTo>
                  <a:close/>
                </a:path>
                <a:path w="18021300" h="15113000">
                  <a:moveTo>
                    <a:pt x="1905901" y="8128000"/>
                  </a:moveTo>
                  <a:lnTo>
                    <a:pt x="1806398" y="8128000"/>
                  </a:lnTo>
                  <a:lnTo>
                    <a:pt x="1793587" y="8255000"/>
                  </a:lnTo>
                  <a:lnTo>
                    <a:pt x="1957324" y="8255000"/>
                  </a:lnTo>
                  <a:lnTo>
                    <a:pt x="1931442" y="8156215"/>
                  </a:lnTo>
                  <a:lnTo>
                    <a:pt x="1905901" y="8128000"/>
                  </a:lnTo>
                  <a:close/>
                </a:path>
                <a:path w="18021300" h="15113000">
                  <a:moveTo>
                    <a:pt x="2020862" y="8128000"/>
                  </a:moveTo>
                  <a:lnTo>
                    <a:pt x="1924050" y="8128000"/>
                  </a:lnTo>
                  <a:lnTo>
                    <a:pt x="1931460" y="8156235"/>
                  </a:lnTo>
                  <a:lnTo>
                    <a:pt x="2020862" y="8255000"/>
                  </a:lnTo>
                  <a:lnTo>
                    <a:pt x="2069261" y="8255000"/>
                  </a:lnTo>
                  <a:lnTo>
                    <a:pt x="2020862" y="8128000"/>
                  </a:lnTo>
                  <a:close/>
                </a:path>
                <a:path w="18021300" h="15113000">
                  <a:moveTo>
                    <a:pt x="2665234" y="8128000"/>
                  </a:moveTo>
                  <a:lnTo>
                    <a:pt x="2595275" y="8128000"/>
                  </a:lnTo>
                  <a:lnTo>
                    <a:pt x="2603215" y="8255000"/>
                  </a:lnTo>
                  <a:lnTo>
                    <a:pt x="2641028" y="8255000"/>
                  </a:lnTo>
                  <a:lnTo>
                    <a:pt x="2665234" y="8128000"/>
                  </a:lnTo>
                  <a:close/>
                </a:path>
                <a:path w="18021300" h="15113000">
                  <a:moveTo>
                    <a:pt x="2741242" y="8128000"/>
                  </a:moveTo>
                  <a:lnTo>
                    <a:pt x="2720443" y="8128000"/>
                  </a:lnTo>
                  <a:lnTo>
                    <a:pt x="2715336" y="8255000"/>
                  </a:lnTo>
                  <a:lnTo>
                    <a:pt x="2732216" y="8255000"/>
                  </a:lnTo>
                  <a:lnTo>
                    <a:pt x="2741242" y="8128000"/>
                  </a:lnTo>
                  <a:close/>
                </a:path>
                <a:path w="18021300" h="15113000">
                  <a:moveTo>
                    <a:pt x="3161372" y="8128000"/>
                  </a:moveTo>
                  <a:lnTo>
                    <a:pt x="3122041" y="8128000"/>
                  </a:lnTo>
                  <a:lnTo>
                    <a:pt x="3122041" y="8255000"/>
                  </a:lnTo>
                  <a:lnTo>
                    <a:pt x="3209772" y="8255000"/>
                  </a:lnTo>
                  <a:lnTo>
                    <a:pt x="3161372" y="8128000"/>
                  </a:lnTo>
                  <a:close/>
                </a:path>
                <a:path w="18021300" h="15113000">
                  <a:moveTo>
                    <a:pt x="3345903" y="8128000"/>
                  </a:moveTo>
                  <a:lnTo>
                    <a:pt x="3249104" y="8128000"/>
                  </a:lnTo>
                  <a:lnTo>
                    <a:pt x="3209772" y="8255000"/>
                  </a:lnTo>
                  <a:lnTo>
                    <a:pt x="3354228" y="8255000"/>
                  </a:lnTo>
                  <a:lnTo>
                    <a:pt x="3345903" y="8128000"/>
                  </a:lnTo>
                  <a:close/>
                </a:path>
                <a:path w="18021300" h="15113000">
                  <a:moveTo>
                    <a:pt x="4604410" y="8128000"/>
                  </a:moveTo>
                  <a:lnTo>
                    <a:pt x="4562055" y="8128000"/>
                  </a:lnTo>
                  <a:lnTo>
                    <a:pt x="4553262" y="8255000"/>
                  </a:lnTo>
                  <a:lnTo>
                    <a:pt x="4574146" y="8255000"/>
                  </a:lnTo>
                  <a:lnTo>
                    <a:pt x="4604410" y="8128000"/>
                  </a:lnTo>
                  <a:close/>
                </a:path>
                <a:path w="18021300" h="15113000">
                  <a:moveTo>
                    <a:pt x="4662640" y="8128000"/>
                  </a:moveTo>
                  <a:lnTo>
                    <a:pt x="4604410" y="8128000"/>
                  </a:lnTo>
                  <a:lnTo>
                    <a:pt x="4640707" y="8255000"/>
                  </a:lnTo>
                  <a:lnTo>
                    <a:pt x="4664910" y="8255000"/>
                  </a:lnTo>
                  <a:lnTo>
                    <a:pt x="4662640" y="8128000"/>
                  </a:lnTo>
                  <a:close/>
                </a:path>
                <a:path w="18021300" h="15113000">
                  <a:moveTo>
                    <a:pt x="5102920" y="8193207"/>
                  </a:moveTo>
                  <a:lnTo>
                    <a:pt x="5024907" y="8255000"/>
                  </a:lnTo>
                  <a:lnTo>
                    <a:pt x="5079365" y="8255000"/>
                  </a:lnTo>
                  <a:lnTo>
                    <a:pt x="5102920" y="8193207"/>
                  </a:lnTo>
                  <a:close/>
                </a:path>
                <a:path w="18021300" h="15113000">
                  <a:moveTo>
                    <a:pt x="5179523" y="8132531"/>
                  </a:moveTo>
                  <a:lnTo>
                    <a:pt x="5149411" y="8156383"/>
                  </a:lnTo>
                  <a:lnTo>
                    <a:pt x="5224576" y="8255000"/>
                  </a:lnTo>
                  <a:lnTo>
                    <a:pt x="5269953" y="8255000"/>
                  </a:lnTo>
                  <a:lnTo>
                    <a:pt x="5179523" y="8132531"/>
                  </a:lnTo>
                  <a:close/>
                </a:path>
                <a:path w="18021300" h="15113000">
                  <a:moveTo>
                    <a:pt x="5251805" y="8001000"/>
                  </a:moveTo>
                  <a:lnTo>
                    <a:pt x="5245760" y="8001000"/>
                  </a:lnTo>
                  <a:lnTo>
                    <a:pt x="5203405" y="8128000"/>
                  </a:lnTo>
                  <a:lnTo>
                    <a:pt x="5324411" y="8255000"/>
                  </a:lnTo>
                  <a:lnTo>
                    <a:pt x="5330469" y="8255000"/>
                  </a:lnTo>
                  <a:lnTo>
                    <a:pt x="5351640" y="8128000"/>
                  </a:lnTo>
                  <a:lnTo>
                    <a:pt x="5312308" y="8128000"/>
                  </a:lnTo>
                  <a:lnTo>
                    <a:pt x="5251805" y="8001000"/>
                  </a:lnTo>
                  <a:close/>
                </a:path>
                <a:path w="18021300" h="15113000">
                  <a:moveTo>
                    <a:pt x="5787275" y="8128000"/>
                  </a:moveTo>
                  <a:lnTo>
                    <a:pt x="5769127" y="8128000"/>
                  </a:lnTo>
                  <a:lnTo>
                    <a:pt x="5769127" y="8255000"/>
                  </a:lnTo>
                  <a:lnTo>
                    <a:pt x="5875007" y="8255000"/>
                  </a:lnTo>
                  <a:lnTo>
                    <a:pt x="5869785" y="8243463"/>
                  </a:lnTo>
                  <a:lnTo>
                    <a:pt x="5787275" y="8128000"/>
                  </a:lnTo>
                  <a:close/>
                </a:path>
                <a:path w="18021300" h="15113000">
                  <a:moveTo>
                    <a:pt x="5869785" y="8243463"/>
                  </a:moveTo>
                  <a:lnTo>
                    <a:pt x="5875007" y="8255000"/>
                  </a:lnTo>
                  <a:lnTo>
                    <a:pt x="5878029" y="8255000"/>
                  </a:lnTo>
                  <a:lnTo>
                    <a:pt x="5869785" y="8243463"/>
                  </a:lnTo>
                  <a:close/>
                </a:path>
                <a:path w="18021300" h="15113000">
                  <a:moveTo>
                    <a:pt x="5832652" y="8128000"/>
                  </a:moveTo>
                  <a:lnTo>
                    <a:pt x="5817527" y="8128000"/>
                  </a:lnTo>
                  <a:lnTo>
                    <a:pt x="5869785" y="8243463"/>
                  </a:lnTo>
                  <a:lnTo>
                    <a:pt x="5878029" y="8255000"/>
                  </a:lnTo>
                  <a:lnTo>
                    <a:pt x="5893155" y="8255000"/>
                  </a:lnTo>
                  <a:lnTo>
                    <a:pt x="5832652" y="8128000"/>
                  </a:lnTo>
                  <a:close/>
                </a:path>
                <a:path w="18021300" h="15113000">
                  <a:moveTo>
                    <a:pt x="5979753" y="8128000"/>
                  </a:moveTo>
                  <a:lnTo>
                    <a:pt x="5953941" y="8128000"/>
                  </a:lnTo>
                  <a:lnTo>
                    <a:pt x="5941555" y="8255000"/>
                  </a:lnTo>
                  <a:lnTo>
                    <a:pt x="5974222" y="8255000"/>
                  </a:lnTo>
                  <a:lnTo>
                    <a:pt x="5979753" y="8128000"/>
                  </a:lnTo>
                  <a:close/>
                </a:path>
                <a:path w="18021300" h="15113000">
                  <a:moveTo>
                    <a:pt x="6646443" y="8128000"/>
                  </a:moveTo>
                  <a:lnTo>
                    <a:pt x="6534505" y="8128000"/>
                  </a:lnTo>
                  <a:lnTo>
                    <a:pt x="6546369" y="8255000"/>
                  </a:lnTo>
                  <a:lnTo>
                    <a:pt x="6629329" y="8255000"/>
                  </a:lnTo>
                  <a:lnTo>
                    <a:pt x="6646443" y="8128000"/>
                  </a:lnTo>
                  <a:close/>
                </a:path>
                <a:path w="18021300" h="15113000">
                  <a:moveTo>
                    <a:pt x="7018540" y="8128000"/>
                  </a:moveTo>
                  <a:lnTo>
                    <a:pt x="7015518" y="8128000"/>
                  </a:lnTo>
                  <a:lnTo>
                    <a:pt x="6970128" y="8255000"/>
                  </a:lnTo>
                  <a:lnTo>
                    <a:pt x="7030643" y="8255000"/>
                  </a:lnTo>
                  <a:lnTo>
                    <a:pt x="7018540" y="8128000"/>
                  </a:lnTo>
                  <a:close/>
                </a:path>
                <a:path w="18021300" h="15113000">
                  <a:moveTo>
                    <a:pt x="7156944" y="8128000"/>
                  </a:moveTo>
                  <a:lnTo>
                    <a:pt x="7112701" y="8128000"/>
                  </a:lnTo>
                  <a:lnTo>
                    <a:pt x="7107832" y="8255000"/>
                  </a:lnTo>
                  <a:lnTo>
                    <a:pt x="7154675" y="8255000"/>
                  </a:lnTo>
                  <a:lnTo>
                    <a:pt x="7156944" y="8128000"/>
                  </a:lnTo>
                  <a:close/>
                </a:path>
                <a:path w="18021300" h="15113000">
                  <a:moveTo>
                    <a:pt x="7272659" y="8128000"/>
                  </a:moveTo>
                  <a:lnTo>
                    <a:pt x="7194003" y="8128000"/>
                  </a:lnTo>
                  <a:lnTo>
                    <a:pt x="7221232" y="8255000"/>
                  </a:lnTo>
                  <a:lnTo>
                    <a:pt x="7257155" y="8255000"/>
                  </a:lnTo>
                  <a:lnTo>
                    <a:pt x="7272659" y="8128000"/>
                  </a:lnTo>
                  <a:close/>
                </a:path>
                <a:path w="18021300" h="15113000">
                  <a:moveTo>
                    <a:pt x="7787889" y="8128000"/>
                  </a:moveTo>
                  <a:lnTo>
                    <a:pt x="7760857" y="8128000"/>
                  </a:lnTo>
                  <a:lnTo>
                    <a:pt x="7769505" y="8255000"/>
                  </a:lnTo>
                  <a:lnTo>
                    <a:pt x="7802067" y="8255000"/>
                  </a:lnTo>
                  <a:lnTo>
                    <a:pt x="7787889" y="8128000"/>
                  </a:lnTo>
                  <a:close/>
                </a:path>
                <a:path w="18021300" h="15113000">
                  <a:moveTo>
                    <a:pt x="7906824" y="8128000"/>
                  </a:moveTo>
                  <a:lnTo>
                    <a:pt x="7882243" y="8128000"/>
                  </a:lnTo>
                  <a:lnTo>
                    <a:pt x="7881675" y="8255000"/>
                  </a:lnTo>
                  <a:lnTo>
                    <a:pt x="7902428" y="8255000"/>
                  </a:lnTo>
                  <a:lnTo>
                    <a:pt x="7906824" y="8128000"/>
                  </a:lnTo>
                  <a:close/>
                </a:path>
                <a:path w="18021300" h="15113000">
                  <a:moveTo>
                    <a:pt x="8398052" y="8128000"/>
                  </a:moveTo>
                  <a:lnTo>
                    <a:pt x="8307285" y="8128000"/>
                  </a:lnTo>
                  <a:lnTo>
                    <a:pt x="8286252" y="8255000"/>
                  </a:lnTo>
                  <a:lnTo>
                    <a:pt x="8446449" y="8255000"/>
                  </a:lnTo>
                  <a:lnTo>
                    <a:pt x="8428490" y="8160763"/>
                  </a:lnTo>
                  <a:lnTo>
                    <a:pt x="8398052" y="8128000"/>
                  </a:lnTo>
                  <a:close/>
                </a:path>
                <a:path w="18021300" h="15113000">
                  <a:moveTo>
                    <a:pt x="8519058" y="8128000"/>
                  </a:moveTo>
                  <a:lnTo>
                    <a:pt x="8422246" y="8128000"/>
                  </a:lnTo>
                  <a:lnTo>
                    <a:pt x="8428490" y="8160763"/>
                  </a:lnTo>
                  <a:lnTo>
                    <a:pt x="8516035" y="8255000"/>
                  </a:lnTo>
                  <a:lnTo>
                    <a:pt x="8564435" y="8255000"/>
                  </a:lnTo>
                  <a:lnTo>
                    <a:pt x="8519058" y="8128000"/>
                  </a:lnTo>
                  <a:close/>
                </a:path>
                <a:path w="18021300" h="15113000">
                  <a:moveTo>
                    <a:pt x="9078722" y="8128000"/>
                  </a:moveTo>
                  <a:lnTo>
                    <a:pt x="9006116" y="8128000"/>
                  </a:lnTo>
                  <a:lnTo>
                    <a:pt x="8985268" y="8255000"/>
                  </a:lnTo>
                  <a:lnTo>
                    <a:pt x="9094697" y="8255000"/>
                  </a:lnTo>
                  <a:lnTo>
                    <a:pt x="9078722" y="8128000"/>
                  </a:lnTo>
                  <a:close/>
                </a:path>
                <a:path w="18021300" h="15113000">
                  <a:moveTo>
                    <a:pt x="9589985" y="8128000"/>
                  </a:moveTo>
                  <a:lnTo>
                    <a:pt x="9571837" y="8128000"/>
                  </a:lnTo>
                  <a:lnTo>
                    <a:pt x="9556699" y="8255000"/>
                  </a:lnTo>
                  <a:lnTo>
                    <a:pt x="9589985" y="8255000"/>
                  </a:lnTo>
                  <a:lnTo>
                    <a:pt x="9589985" y="8128000"/>
                  </a:lnTo>
                  <a:close/>
                </a:path>
                <a:path w="18021300" h="15113000">
                  <a:moveTo>
                    <a:pt x="9691853" y="8128000"/>
                  </a:moveTo>
                  <a:lnTo>
                    <a:pt x="9678564" y="8128000"/>
                  </a:lnTo>
                  <a:lnTo>
                    <a:pt x="9671659" y="8255000"/>
                  </a:lnTo>
                  <a:lnTo>
                    <a:pt x="9686798" y="8255000"/>
                  </a:lnTo>
                  <a:lnTo>
                    <a:pt x="9691853" y="8128000"/>
                  </a:lnTo>
                  <a:close/>
                </a:path>
                <a:path w="18021300" h="15113000">
                  <a:moveTo>
                    <a:pt x="9795700" y="8128000"/>
                  </a:moveTo>
                  <a:lnTo>
                    <a:pt x="9774529" y="8128000"/>
                  </a:lnTo>
                  <a:lnTo>
                    <a:pt x="9790359" y="8255000"/>
                  </a:lnTo>
                  <a:lnTo>
                    <a:pt x="9813666" y="8255000"/>
                  </a:lnTo>
                  <a:lnTo>
                    <a:pt x="9795700" y="8128000"/>
                  </a:lnTo>
                  <a:close/>
                </a:path>
                <a:path w="18021300" h="15113000">
                  <a:moveTo>
                    <a:pt x="10261587" y="8128000"/>
                  </a:moveTo>
                  <a:lnTo>
                    <a:pt x="10258564" y="8128000"/>
                  </a:lnTo>
                  <a:lnTo>
                    <a:pt x="10222268" y="8255000"/>
                  </a:lnTo>
                  <a:lnTo>
                    <a:pt x="10309987" y="8255000"/>
                  </a:lnTo>
                  <a:lnTo>
                    <a:pt x="10261587" y="8128000"/>
                  </a:lnTo>
                  <a:close/>
                </a:path>
                <a:path w="18021300" h="15113000">
                  <a:moveTo>
                    <a:pt x="10485450" y="8001000"/>
                  </a:moveTo>
                  <a:lnTo>
                    <a:pt x="10467301" y="8001000"/>
                  </a:lnTo>
                  <a:lnTo>
                    <a:pt x="10306964" y="8128000"/>
                  </a:lnTo>
                  <a:lnTo>
                    <a:pt x="10316044" y="8255000"/>
                  </a:lnTo>
                  <a:lnTo>
                    <a:pt x="10370502" y="8255000"/>
                  </a:lnTo>
                  <a:lnTo>
                    <a:pt x="10364444" y="8128000"/>
                  </a:lnTo>
                  <a:lnTo>
                    <a:pt x="10458234" y="8128000"/>
                  </a:lnTo>
                  <a:lnTo>
                    <a:pt x="10494585" y="8010586"/>
                  </a:lnTo>
                  <a:lnTo>
                    <a:pt x="10485450" y="8001000"/>
                  </a:lnTo>
                  <a:close/>
                </a:path>
                <a:path w="18021300" h="15113000">
                  <a:moveTo>
                    <a:pt x="10552010" y="8128000"/>
                  </a:moveTo>
                  <a:lnTo>
                    <a:pt x="10412857" y="8128000"/>
                  </a:lnTo>
                  <a:lnTo>
                    <a:pt x="10506621" y="8255000"/>
                  </a:lnTo>
                  <a:lnTo>
                    <a:pt x="10509656" y="8255000"/>
                  </a:lnTo>
                  <a:lnTo>
                    <a:pt x="10552010" y="8128000"/>
                  </a:lnTo>
                  <a:close/>
                </a:path>
                <a:path w="18021300" h="15113000">
                  <a:moveTo>
                    <a:pt x="11000446" y="8172801"/>
                  </a:moveTo>
                  <a:lnTo>
                    <a:pt x="11023955" y="8255000"/>
                  </a:lnTo>
                  <a:lnTo>
                    <a:pt x="11036697" y="8225277"/>
                  </a:lnTo>
                  <a:lnTo>
                    <a:pt x="11000446" y="8172801"/>
                  </a:lnTo>
                  <a:close/>
                </a:path>
                <a:path w="18021300" h="15113000">
                  <a:moveTo>
                    <a:pt x="11044159" y="8236079"/>
                  </a:moveTo>
                  <a:lnTo>
                    <a:pt x="11036046" y="8255000"/>
                  </a:lnTo>
                  <a:lnTo>
                    <a:pt x="11057229" y="8255000"/>
                  </a:lnTo>
                  <a:lnTo>
                    <a:pt x="11044159" y="8236079"/>
                  </a:lnTo>
                  <a:close/>
                </a:path>
                <a:path w="18021300" h="15113000">
                  <a:moveTo>
                    <a:pt x="11117737" y="8204221"/>
                  </a:moveTo>
                  <a:lnTo>
                    <a:pt x="11135880" y="8255000"/>
                  </a:lnTo>
                  <a:lnTo>
                    <a:pt x="11154029" y="8255000"/>
                  </a:lnTo>
                  <a:lnTo>
                    <a:pt x="11117737" y="8204221"/>
                  </a:lnTo>
                  <a:close/>
                </a:path>
                <a:path w="18021300" h="15113000">
                  <a:moveTo>
                    <a:pt x="11565458" y="8128000"/>
                  </a:moveTo>
                  <a:lnTo>
                    <a:pt x="11562435" y="8128000"/>
                  </a:lnTo>
                  <a:lnTo>
                    <a:pt x="11526139" y="8255000"/>
                  </a:lnTo>
                  <a:lnTo>
                    <a:pt x="11668315" y="8255000"/>
                  </a:lnTo>
                  <a:lnTo>
                    <a:pt x="11565458" y="8128000"/>
                  </a:lnTo>
                  <a:close/>
                </a:path>
                <a:path w="18021300" h="15113000">
                  <a:moveTo>
                    <a:pt x="11750001" y="8128000"/>
                  </a:moveTo>
                  <a:lnTo>
                    <a:pt x="11698566" y="8128000"/>
                  </a:lnTo>
                  <a:lnTo>
                    <a:pt x="11710670" y="8255000"/>
                  </a:lnTo>
                  <a:lnTo>
                    <a:pt x="11759082" y="8255000"/>
                  </a:lnTo>
                  <a:lnTo>
                    <a:pt x="11750001" y="8128000"/>
                  </a:lnTo>
                  <a:close/>
                </a:path>
                <a:path w="18021300" h="15113000">
                  <a:moveTo>
                    <a:pt x="12294552" y="8128000"/>
                  </a:moveTo>
                  <a:lnTo>
                    <a:pt x="12246140" y="8128000"/>
                  </a:lnTo>
                  <a:lnTo>
                    <a:pt x="12255220" y="8255000"/>
                  </a:lnTo>
                  <a:lnTo>
                    <a:pt x="12306642" y="8255000"/>
                  </a:lnTo>
                  <a:lnTo>
                    <a:pt x="12294552" y="8128000"/>
                  </a:lnTo>
                  <a:close/>
                </a:path>
                <a:path w="18021300" h="15113000">
                  <a:moveTo>
                    <a:pt x="12466512" y="8128000"/>
                  </a:moveTo>
                  <a:lnTo>
                    <a:pt x="12409500" y="8128000"/>
                  </a:lnTo>
                  <a:lnTo>
                    <a:pt x="12423587" y="8255000"/>
                  </a:lnTo>
                  <a:lnTo>
                    <a:pt x="12442782" y="8255000"/>
                  </a:lnTo>
                  <a:lnTo>
                    <a:pt x="12466512" y="8128000"/>
                  </a:lnTo>
                  <a:close/>
                </a:path>
                <a:path w="18021300" h="15113000">
                  <a:moveTo>
                    <a:pt x="13017290" y="8128000"/>
                  </a:moveTo>
                  <a:lnTo>
                    <a:pt x="12993370" y="8128000"/>
                  </a:lnTo>
                  <a:lnTo>
                    <a:pt x="12984289" y="8255000"/>
                  </a:lnTo>
                  <a:lnTo>
                    <a:pt x="13005758" y="8255000"/>
                  </a:lnTo>
                  <a:lnTo>
                    <a:pt x="13017290" y="8128000"/>
                  </a:lnTo>
                  <a:close/>
                </a:path>
                <a:path w="18021300" h="15113000">
                  <a:moveTo>
                    <a:pt x="13068998" y="8128000"/>
                  </a:moveTo>
                  <a:lnTo>
                    <a:pt x="13047827" y="8128000"/>
                  </a:lnTo>
                  <a:lnTo>
                    <a:pt x="13053164" y="8255000"/>
                  </a:lnTo>
                  <a:lnTo>
                    <a:pt x="13077275" y="8255000"/>
                  </a:lnTo>
                  <a:lnTo>
                    <a:pt x="13068998" y="8128000"/>
                  </a:lnTo>
                  <a:close/>
                </a:path>
                <a:path w="18021300" h="15113000">
                  <a:moveTo>
                    <a:pt x="13504633" y="8128000"/>
                  </a:moveTo>
                  <a:lnTo>
                    <a:pt x="13483463" y="8128000"/>
                  </a:lnTo>
                  <a:lnTo>
                    <a:pt x="13476039" y="8255000"/>
                  </a:lnTo>
                  <a:lnTo>
                    <a:pt x="13557575" y="8255000"/>
                  </a:lnTo>
                  <a:lnTo>
                    <a:pt x="13551049" y="8176714"/>
                  </a:lnTo>
                  <a:lnTo>
                    <a:pt x="13504633" y="8128000"/>
                  </a:lnTo>
                  <a:close/>
                </a:path>
                <a:path w="18021300" h="15113000">
                  <a:moveTo>
                    <a:pt x="13551049" y="8176714"/>
                  </a:moveTo>
                  <a:lnTo>
                    <a:pt x="13557575" y="8255000"/>
                  </a:lnTo>
                  <a:lnTo>
                    <a:pt x="13625639" y="8255000"/>
                  </a:lnTo>
                  <a:lnTo>
                    <a:pt x="13551049" y="8176714"/>
                  </a:lnTo>
                  <a:close/>
                </a:path>
                <a:path w="18021300" h="15113000">
                  <a:moveTo>
                    <a:pt x="13623890" y="8128000"/>
                  </a:moveTo>
                  <a:lnTo>
                    <a:pt x="13546988" y="8128000"/>
                  </a:lnTo>
                  <a:lnTo>
                    <a:pt x="13551049" y="8176714"/>
                  </a:lnTo>
                  <a:lnTo>
                    <a:pt x="13625639" y="8255000"/>
                  </a:lnTo>
                  <a:lnTo>
                    <a:pt x="13635096" y="8255000"/>
                  </a:lnTo>
                  <a:lnTo>
                    <a:pt x="13623890" y="8128000"/>
                  </a:lnTo>
                  <a:close/>
                </a:path>
                <a:path w="18021300" h="15113000">
                  <a:moveTo>
                    <a:pt x="13753792" y="8128000"/>
                  </a:moveTo>
                  <a:lnTo>
                    <a:pt x="13704303" y="8128000"/>
                  </a:lnTo>
                  <a:lnTo>
                    <a:pt x="13701268" y="8255000"/>
                  </a:lnTo>
                  <a:lnTo>
                    <a:pt x="13747786" y="8255000"/>
                  </a:lnTo>
                  <a:lnTo>
                    <a:pt x="13753792" y="8128000"/>
                  </a:lnTo>
                  <a:close/>
                </a:path>
                <a:path w="18021300" h="15113000">
                  <a:moveTo>
                    <a:pt x="14221612" y="8128000"/>
                  </a:moveTo>
                  <a:lnTo>
                    <a:pt x="14206486" y="8128000"/>
                  </a:lnTo>
                  <a:lnTo>
                    <a:pt x="14263966" y="8255000"/>
                  </a:lnTo>
                  <a:lnTo>
                    <a:pt x="14282127" y="8255000"/>
                  </a:lnTo>
                  <a:lnTo>
                    <a:pt x="14221612" y="8128000"/>
                  </a:lnTo>
                  <a:close/>
                </a:path>
                <a:path w="18021300" h="15113000">
                  <a:moveTo>
                    <a:pt x="14321447" y="8128000"/>
                  </a:moveTo>
                  <a:lnTo>
                    <a:pt x="14272902" y="8128000"/>
                  </a:lnTo>
                  <a:lnTo>
                    <a:pt x="14291195" y="8255000"/>
                  </a:lnTo>
                  <a:lnTo>
                    <a:pt x="14327505" y="8255000"/>
                  </a:lnTo>
                  <a:lnTo>
                    <a:pt x="14321447" y="8128000"/>
                  </a:lnTo>
                  <a:close/>
                </a:path>
                <a:path w="18021300" h="15113000">
                  <a:moveTo>
                    <a:pt x="14417448" y="8128000"/>
                  </a:moveTo>
                  <a:lnTo>
                    <a:pt x="14384972" y="8128000"/>
                  </a:lnTo>
                  <a:lnTo>
                    <a:pt x="14369613" y="8255000"/>
                  </a:lnTo>
                  <a:lnTo>
                    <a:pt x="14410312" y="8255000"/>
                  </a:lnTo>
                  <a:lnTo>
                    <a:pt x="14417448" y="8128000"/>
                  </a:lnTo>
                  <a:close/>
                </a:path>
                <a:path w="18021300" h="15113000">
                  <a:moveTo>
                    <a:pt x="14826092" y="8128000"/>
                  </a:moveTo>
                  <a:lnTo>
                    <a:pt x="14805494" y="8128000"/>
                  </a:lnTo>
                  <a:lnTo>
                    <a:pt x="14808801" y="8255000"/>
                  </a:lnTo>
                  <a:lnTo>
                    <a:pt x="14838768" y="8255000"/>
                  </a:lnTo>
                  <a:lnTo>
                    <a:pt x="14826092" y="8128000"/>
                  </a:lnTo>
                  <a:close/>
                </a:path>
                <a:path w="18021300" h="15113000">
                  <a:moveTo>
                    <a:pt x="14882106" y="8128000"/>
                  </a:moveTo>
                  <a:lnTo>
                    <a:pt x="14848970" y="8128000"/>
                  </a:lnTo>
                  <a:lnTo>
                    <a:pt x="14843302" y="8255000"/>
                  </a:lnTo>
                  <a:lnTo>
                    <a:pt x="14869007" y="8255000"/>
                  </a:lnTo>
                  <a:lnTo>
                    <a:pt x="14882106" y="8128000"/>
                  </a:lnTo>
                  <a:close/>
                </a:path>
                <a:path w="18021300" h="15113000">
                  <a:moveTo>
                    <a:pt x="14941613" y="8128000"/>
                  </a:moveTo>
                  <a:lnTo>
                    <a:pt x="14906028" y="8128000"/>
                  </a:lnTo>
                  <a:lnTo>
                    <a:pt x="14917419" y="8255000"/>
                  </a:lnTo>
                  <a:lnTo>
                    <a:pt x="14947671" y="8255000"/>
                  </a:lnTo>
                  <a:lnTo>
                    <a:pt x="14941613" y="8128000"/>
                  </a:lnTo>
                  <a:close/>
                </a:path>
                <a:path w="18021300" h="15113000">
                  <a:moveTo>
                    <a:pt x="15073450" y="8128000"/>
                  </a:moveTo>
                  <a:lnTo>
                    <a:pt x="14950694" y="8128000"/>
                  </a:lnTo>
                  <a:lnTo>
                    <a:pt x="15062631" y="8255000"/>
                  </a:lnTo>
                  <a:lnTo>
                    <a:pt x="15065271" y="8255000"/>
                  </a:lnTo>
                  <a:lnTo>
                    <a:pt x="15073450" y="8128000"/>
                  </a:lnTo>
                  <a:close/>
                </a:path>
                <a:path w="18021300" h="15113000">
                  <a:moveTo>
                    <a:pt x="15507335" y="8128000"/>
                  </a:moveTo>
                  <a:lnTo>
                    <a:pt x="15422626" y="8128000"/>
                  </a:lnTo>
                  <a:lnTo>
                    <a:pt x="15407834" y="8255000"/>
                  </a:lnTo>
                  <a:lnTo>
                    <a:pt x="15558769" y="8255000"/>
                  </a:lnTo>
                  <a:lnTo>
                    <a:pt x="15532875" y="8156215"/>
                  </a:lnTo>
                  <a:lnTo>
                    <a:pt x="15507335" y="8128000"/>
                  </a:lnTo>
                  <a:close/>
                </a:path>
                <a:path w="18021300" h="15113000">
                  <a:moveTo>
                    <a:pt x="15622295" y="8128000"/>
                  </a:moveTo>
                  <a:lnTo>
                    <a:pt x="15525496" y="8128000"/>
                  </a:lnTo>
                  <a:lnTo>
                    <a:pt x="15532893" y="8156235"/>
                  </a:lnTo>
                  <a:lnTo>
                    <a:pt x="15622295" y="8255000"/>
                  </a:lnTo>
                  <a:lnTo>
                    <a:pt x="15670695" y="8255000"/>
                  </a:lnTo>
                  <a:lnTo>
                    <a:pt x="15622295" y="8128000"/>
                  </a:lnTo>
                  <a:close/>
                </a:path>
                <a:path w="18021300" h="15113000">
                  <a:moveTo>
                    <a:pt x="16177799" y="8128000"/>
                  </a:moveTo>
                  <a:lnTo>
                    <a:pt x="16154785" y="8128000"/>
                  </a:lnTo>
                  <a:lnTo>
                    <a:pt x="16145662" y="8255000"/>
                  </a:lnTo>
                  <a:lnTo>
                    <a:pt x="16170666" y="8255000"/>
                  </a:lnTo>
                  <a:lnTo>
                    <a:pt x="16177799" y="8128000"/>
                  </a:lnTo>
                  <a:close/>
                </a:path>
                <a:path w="18021300" h="15113000">
                  <a:moveTo>
                    <a:pt x="16248519" y="8128000"/>
                  </a:moveTo>
                  <a:lnTo>
                    <a:pt x="16239451" y="8128000"/>
                  </a:lnTo>
                  <a:lnTo>
                    <a:pt x="16206177" y="8255000"/>
                  </a:lnTo>
                  <a:lnTo>
                    <a:pt x="16218268" y="8255000"/>
                  </a:lnTo>
                  <a:lnTo>
                    <a:pt x="16248519" y="8128000"/>
                  </a:lnTo>
                  <a:close/>
                </a:path>
                <a:path w="18021300" h="15113000">
                  <a:moveTo>
                    <a:pt x="16251542" y="8128000"/>
                  </a:moveTo>
                  <a:lnTo>
                    <a:pt x="16248519" y="8128000"/>
                  </a:lnTo>
                  <a:lnTo>
                    <a:pt x="16284829" y="8255000"/>
                  </a:lnTo>
                  <a:lnTo>
                    <a:pt x="16299942" y="8255000"/>
                  </a:lnTo>
                  <a:lnTo>
                    <a:pt x="16257803" y="8137063"/>
                  </a:lnTo>
                  <a:lnTo>
                    <a:pt x="16251542" y="8128000"/>
                  </a:lnTo>
                  <a:close/>
                </a:path>
                <a:path w="18021300" h="15113000">
                  <a:moveTo>
                    <a:pt x="16357434" y="8128000"/>
                  </a:moveTo>
                  <a:lnTo>
                    <a:pt x="16254564" y="8128000"/>
                  </a:lnTo>
                  <a:lnTo>
                    <a:pt x="16257803" y="8137063"/>
                  </a:lnTo>
                  <a:lnTo>
                    <a:pt x="16339273" y="8255000"/>
                  </a:lnTo>
                  <a:lnTo>
                    <a:pt x="16345331" y="8255000"/>
                  </a:lnTo>
                  <a:lnTo>
                    <a:pt x="16357434" y="8128000"/>
                  </a:lnTo>
                  <a:close/>
                </a:path>
                <a:path w="18021300" h="15113000">
                  <a:moveTo>
                    <a:pt x="16765828" y="8128000"/>
                  </a:moveTo>
                  <a:lnTo>
                    <a:pt x="16762818" y="8128000"/>
                  </a:lnTo>
                  <a:lnTo>
                    <a:pt x="16726496" y="8255000"/>
                  </a:lnTo>
                  <a:lnTo>
                    <a:pt x="16814228" y="8255000"/>
                  </a:lnTo>
                  <a:lnTo>
                    <a:pt x="16765828" y="8128000"/>
                  </a:lnTo>
                  <a:close/>
                </a:path>
                <a:path w="18021300" h="15113000">
                  <a:moveTo>
                    <a:pt x="16852022" y="8132965"/>
                  </a:moveTo>
                  <a:lnTo>
                    <a:pt x="16814228" y="8255000"/>
                  </a:lnTo>
                  <a:lnTo>
                    <a:pt x="16962475" y="8255000"/>
                  </a:lnTo>
                  <a:lnTo>
                    <a:pt x="16852022" y="8132965"/>
                  </a:lnTo>
                  <a:close/>
                </a:path>
                <a:path w="18021300" h="15113000">
                  <a:moveTo>
                    <a:pt x="17041139" y="8128000"/>
                  </a:moveTo>
                  <a:lnTo>
                    <a:pt x="16980623" y="8128000"/>
                  </a:lnTo>
                  <a:lnTo>
                    <a:pt x="16992727" y="8255000"/>
                  </a:lnTo>
                  <a:lnTo>
                    <a:pt x="16995749" y="8255000"/>
                  </a:lnTo>
                  <a:lnTo>
                    <a:pt x="17041139" y="8128000"/>
                  </a:lnTo>
                  <a:close/>
                </a:path>
                <a:path w="18021300" h="15113000">
                  <a:moveTo>
                    <a:pt x="11072724" y="8141239"/>
                  </a:moveTo>
                  <a:lnTo>
                    <a:pt x="11036697" y="8225277"/>
                  </a:lnTo>
                  <a:lnTo>
                    <a:pt x="11044159" y="8236079"/>
                  </a:lnTo>
                  <a:lnTo>
                    <a:pt x="11080288" y="8151822"/>
                  </a:lnTo>
                  <a:lnTo>
                    <a:pt x="11072724" y="8141239"/>
                  </a:lnTo>
                  <a:close/>
                </a:path>
                <a:path w="18021300" h="15113000">
                  <a:moveTo>
                    <a:pt x="11090503" y="8128000"/>
                  </a:moveTo>
                  <a:lnTo>
                    <a:pt x="11080288" y="8151822"/>
                  </a:lnTo>
                  <a:lnTo>
                    <a:pt x="11117737" y="8204221"/>
                  </a:lnTo>
                  <a:lnTo>
                    <a:pt x="11090503" y="8128000"/>
                  </a:lnTo>
                  <a:close/>
                </a:path>
                <a:path w="18021300" h="15113000">
                  <a:moveTo>
                    <a:pt x="5127777" y="8128000"/>
                  </a:moveTo>
                  <a:lnTo>
                    <a:pt x="5102920" y="8193207"/>
                  </a:lnTo>
                  <a:lnTo>
                    <a:pt x="5149411" y="8156383"/>
                  </a:lnTo>
                  <a:lnTo>
                    <a:pt x="5127777" y="8128000"/>
                  </a:lnTo>
                  <a:close/>
                </a:path>
                <a:path w="18021300" h="15113000">
                  <a:moveTo>
                    <a:pt x="10987633" y="8128000"/>
                  </a:moveTo>
                  <a:lnTo>
                    <a:pt x="10969498" y="8128000"/>
                  </a:lnTo>
                  <a:lnTo>
                    <a:pt x="11000446" y="8172801"/>
                  </a:lnTo>
                  <a:lnTo>
                    <a:pt x="10987633" y="8128000"/>
                  </a:lnTo>
                  <a:close/>
                </a:path>
                <a:path w="18021300" h="15113000">
                  <a:moveTo>
                    <a:pt x="8422246" y="8128000"/>
                  </a:moveTo>
                  <a:lnTo>
                    <a:pt x="8398052" y="8128000"/>
                  </a:lnTo>
                  <a:lnTo>
                    <a:pt x="8428490" y="8160763"/>
                  </a:lnTo>
                  <a:lnTo>
                    <a:pt x="8422246" y="8128000"/>
                  </a:lnTo>
                  <a:close/>
                </a:path>
                <a:path w="18021300" h="15113000">
                  <a:moveTo>
                    <a:pt x="15525496" y="8128000"/>
                  </a:moveTo>
                  <a:lnTo>
                    <a:pt x="15507335" y="8128000"/>
                  </a:lnTo>
                  <a:lnTo>
                    <a:pt x="15532893" y="8156235"/>
                  </a:lnTo>
                  <a:lnTo>
                    <a:pt x="15525496" y="8128000"/>
                  </a:lnTo>
                  <a:close/>
                </a:path>
                <a:path w="18021300" h="15113000">
                  <a:moveTo>
                    <a:pt x="1924050" y="8128000"/>
                  </a:moveTo>
                  <a:lnTo>
                    <a:pt x="1905901" y="8128000"/>
                  </a:lnTo>
                  <a:lnTo>
                    <a:pt x="1931442" y="8156215"/>
                  </a:lnTo>
                  <a:lnTo>
                    <a:pt x="1924050" y="8128000"/>
                  </a:lnTo>
                  <a:close/>
                </a:path>
                <a:path w="18021300" h="15113000">
                  <a:moveTo>
                    <a:pt x="11078400" y="8128000"/>
                  </a:moveTo>
                  <a:lnTo>
                    <a:pt x="11063262" y="8128000"/>
                  </a:lnTo>
                  <a:lnTo>
                    <a:pt x="11072724" y="8141239"/>
                  </a:lnTo>
                  <a:lnTo>
                    <a:pt x="11078400" y="8128000"/>
                  </a:lnTo>
                  <a:close/>
                </a:path>
                <a:path w="18021300" h="15113000">
                  <a:moveTo>
                    <a:pt x="16254564" y="8128000"/>
                  </a:moveTo>
                  <a:lnTo>
                    <a:pt x="16251542" y="8128000"/>
                  </a:lnTo>
                  <a:lnTo>
                    <a:pt x="16257803" y="8137063"/>
                  </a:lnTo>
                  <a:lnTo>
                    <a:pt x="16254564" y="8128000"/>
                  </a:lnTo>
                  <a:close/>
                </a:path>
                <a:path w="18021300" h="15113000">
                  <a:moveTo>
                    <a:pt x="16853560" y="8128000"/>
                  </a:moveTo>
                  <a:lnTo>
                    <a:pt x="16847527" y="8128000"/>
                  </a:lnTo>
                  <a:lnTo>
                    <a:pt x="16852022" y="8132965"/>
                  </a:lnTo>
                  <a:lnTo>
                    <a:pt x="16853560" y="8128000"/>
                  </a:lnTo>
                  <a:close/>
                </a:path>
                <a:path w="18021300" h="15113000">
                  <a:moveTo>
                    <a:pt x="5185244" y="8128000"/>
                  </a:moveTo>
                  <a:lnTo>
                    <a:pt x="5176177" y="8128000"/>
                  </a:lnTo>
                  <a:lnTo>
                    <a:pt x="5179523" y="8132531"/>
                  </a:lnTo>
                  <a:lnTo>
                    <a:pt x="5185244" y="8128000"/>
                  </a:lnTo>
                  <a:close/>
                </a:path>
                <a:path w="18021300" h="15113000">
                  <a:moveTo>
                    <a:pt x="160337" y="8001000"/>
                  </a:moveTo>
                  <a:lnTo>
                    <a:pt x="95721" y="8001000"/>
                  </a:lnTo>
                  <a:lnTo>
                    <a:pt x="96812" y="8128000"/>
                  </a:lnTo>
                  <a:lnTo>
                    <a:pt x="166395" y="8128000"/>
                  </a:lnTo>
                  <a:lnTo>
                    <a:pt x="160337" y="8001000"/>
                  </a:lnTo>
                  <a:close/>
                </a:path>
                <a:path w="18021300" h="15113000">
                  <a:moveTo>
                    <a:pt x="302526" y="8001000"/>
                  </a:moveTo>
                  <a:lnTo>
                    <a:pt x="242023" y="8001000"/>
                  </a:lnTo>
                  <a:lnTo>
                    <a:pt x="248081" y="8128000"/>
                  </a:lnTo>
                  <a:lnTo>
                    <a:pt x="303617" y="8128000"/>
                  </a:lnTo>
                  <a:lnTo>
                    <a:pt x="302526" y="8001000"/>
                  </a:lnTo>
                  <a:close/>
                </a:path>
                <a:path w="18021300" h="15113000">
                  <a:moveTo>
                    <a:pt x="1373458" y="8001000"/>
                  </a:moveTo>
                  <a:lnTo>
                    <a:pt x="1355733" y="8001000"/>
                  </a:lnTo>
                  <a:lnTo>
                    <a:pt x="1355305" y="8128000"/>
                  </a:lnTo>
                  <a:lnTo>
                    <a:pt x="1375915" y="8128000"/>
                  </a:lnTo>
                  <a:lnTo>
                    <a:pt x="1373458" y="8001000"/>
                  </a:lnTo>
                  <a:close/>
                </a:path>
                <a:path w="18021300" h="15113000">
                  <a:moveTo>
                    <a:pt x="1465874" y="8001000"/>
                  </a:moveTo>
                  <a:lnTo>
                    <a:pt x="1428337" y="8001000"/>
                  </a:lnTo>
                  <a:lnTo>
                    <a:pt x="1406728" y="8128000"/>
                  </a:lnTo>
                  <a:lnTo>
                    <a:pt x="1482369" y="8128000"/>
                  </a:lnTo>
                  <a:lnTo>
                    <a:pt x="1465874" y="8001000"/>
                  </a:lnTo>
                  <a:close/>
                </a:path>
                <a:path w="18021300" h="15113000">
                  <a:moveTo>
                    <a:pt x="1527348" y="8034873"/>
                  </a:moveTo>
                  <a:lnTo>
                    <a:pt x="1576146" y="8128000"/>
                  </a:lnTo>
                  <a:lnTo>
                    <a:pt x="1606397" y="8128000"/>
                  </a:lnTo>
                  <a:lnTo>
                    <a:pt x="1606714" y="8124929"/>
                  </a:lnTo>
                  <a:lnTo>
                    <a:pt x="1527348" y="8034873"/>
                  </a:lnTo>
                  <a:close/>
                </a:path>
                <a:path w="18021300" h="15113000">
                  <a:moveTo>
                    <a:pt x="1647105" y="8001000"/>
                  </a:moveTo>
                  <a:lnTo>
                    <a:pt x="1619494" y="8001000"/>
                  </a:lnTo>
                  <a:lnTo>
                    <a:pt x="1606714" y="8124929"/>
                  </a:lnTo>
                  <a:lnTo>
                    <a:pt x="1609420" y="8128000"/>
                  </a:lnTo>
                  <a:lnTo>
                    <a:pt x="1627581" y="8128000"/>
                  </a:lnTo>
                  <a:lnTo>
                    <a:pt x="1647105" y="8001000"/>
                  </a:lnTo>
                  <a:close/>
                </a:path>
                <a:path w="18021300" h="15113000">
                  <a:moveTo>
                    <a:pt x="2071627" y="8066222"/>
                  </a:moveTo>
                  <a:lnTo>
                    <a:pt x="1993633" y="8128000"/>
                  </a:lnTo>
                  <a:lnTo>
                    <a:pt x="2048078" y="8128000"/>
                  </a:lnTo>
                  <a:lnTo>
                    <a:pt x="2071627" y="8066222"/>
                  </a:lnTo>
                  <a:close/>
                </a:path>
                <a:path w="18021300" h="15113000">
                  <a:moveTo>
                    <a:pt x="2148241" y="8005537"/>
                  </a:moveTo>
                  <a:lnTo>
                    <a:pt x="2117702" y="8029727"/>
                  </a:lnTo>
                  <a:lnTo>
                    <a:pt x="2190267" y="8128000"/>
                  </a:lnTo>
                  <a:lnTo>
                    <a:pt x="2238679" y="8128000"/>
                  </a:lnTo>
                  <a:lnTo>
                    <a:pt x="2148241" y="8005537"/>
                  </a:lnTo>
                  <a:close/>
                </a:path>
                <a:path w="18021300" h="15113000">
                  <a:moveTo>
                    <a:pt x="2755988" y="8001000"/>
                  </a:moveTo>
                  <a:lnTo>
                    <a:pt x="2723993" y="8001000"/>
                  </a:lnTo>
                  <a:lnTo>
                    <a:pt x="2714018" y="8128000"/>
                  </a:lnTo>
                  <a:lnTo>
                    <a:pt x="2743885" y="8128000"/>
                  </a:lnTo>
                  <a:lnTo>
                    <a:pt x="2755988" y="8001000"/>
                  </a:lnTo>
                  <a:close/>
                </a:path>
                <a:path w="18021300" h="15113000">
                  <a:moveTo>
                    <a:pt x="2795320" y="8001000"/>
                  </a:moveTo>
                  <a:lnTo>
                    <a:pt x="2777172" y="8001000"/>
                  </a:lnTo>
                  <a:lnTo>
                    <a:pt x="2780195" y="8128000"/>
                  </a:lnTo>
                  <a:lnTo>
                    <a:pt x="2849765" y="8128000"/>
                  </a:lnTo>
                  <a:lnTo>
                    <a:pt x="2814103" y="8028189"/>
                  </a:lnTo>
                  <a:lnTo>
                    <a:pt x="2795320" y="8001000"/>
                  </a:lnTo>
                  <a:close/>
                </a:path>
                <a:path w="18021300" h="15113000">
                  <a:moveTo>
                    <a:pt x="2861868" y="8001000"/>
                  </a:moveTo>
                  <a:lnTo>
                    <a:pt x="2804388" y="8001000"/>
                  </a:lnTo>
                  <a:lnTo>
                    <a:pt x="2814121" y="8028215"/>
                  </a:lnTo>
                  <a:lnTo>
                    <a:pt x="2883052" y="8128000"/>
                  </a:lnTo>
                  <a:lnTo>
                    <a:pt x="2901200" y="8128000"/>
                  </a:lnTo>
                  <a:lnTo>
                    <a:pt x="2861868" y="8001000"/>
                  </a:lnTo>
                  <a:close/>
                </a:path>
                <a:path w="18021300" h="15113000">
                  <a:moveTo>
                    <a:pt x="3318687" y="8001000"/>
                  </a:moveTo>
                  <a:lnTo>
                    <a:pt x="3312629" y="8001000"/>
                  </a:lnTo>
                  <a:lnTo>
                    <a:pt x="3273310" y="8128000"/>
                  </a:lnTo>
                  <a:lnTo>
                    <a:pt x="3424567" y="8128000"/>
                  </a:lnTo>
                  <a:lnTo>
                    <a:pt x="3318687" y="8001000"/>
                  </a:lnTo>
                  <a:close/>
                </a:path>
                <a:path w="18021300" h="15113000">
                  <a:moveTo>
                    <a:pt x="3565337" y="8001000"/>
                  </a:moveTo>
                  <a:lnTo>
                    <a:pt x="3538059" y="8001000"/>
                  </a:lnTo>
                  <a:lnTo>
                    <a:pt x="3551631" y="8128000"/>
                  </a:lnTo>
                  <a:lnTo>
                    <a:pt x="3565337" y="8001000"/>
                  </a:lnTo>
                  <a:close/>
                </a:path>
                <a:path w="18021300" h="15113000">
                  <a:moveTo>
                    <a:pt x="4247426" y="8001000"/>
                  </a:moveTo>
                  <a:lnTo>
                    <a:pt x="4096169" y="8001000"/>
                  </a:lnTo>
                  <a:lnTo>
                    <a:pt x="4202049" y="8128000"/>
                  </a:lnTo>
                  <a:lnTo>
                    <a:pt x="4208106" y="8128000"/>
                  </a:lnTo>
                  <a:lnTo>
                    <a:pt x="4247426" y="8001000"/>
                  </a:lnTo>
                  <a:close/>
                </a:path>
                <a:path w="18021300" h="15113000">
                  <a:moveTo>
                    <a:pt x="4685329" y="8001000"/>
                  </a:moveTo>
                  <a:lnTo>
                    <a:pt x="4670202" y="8001000"/>
                  </a:lnTo>
                  <a:lnTo>
                    <a:pt x="4653942" y="8128000"/>
                  </a:lnTo>
                  <a:lnTo>
                    <a:pt x="4698187" y="8128000"/>
                  </a:lnTo>
                  <a:lnTo>
                    <a:pt x="4685329" y="8001000"/>
                  </a:lnTo>
                  <a:close/>
                </a:path>
                <a:path w="18021300" h="15113000">
                  <a:moveTo>
                    <a:pt x="4756185" y="8001000"/>
                  </a:moveTo>
                  <a:lnTo>
                    <a:pt x="4735201" y="8001000"/>
                  </a:lnTo>
                  <a:lnTo>
                    <a:pt x="4752644" y="8128000"/>
                  </a:lnTo>
                  <a:lnTo>
                    <a:pt x="4773815" y="8128000"/>
                  </a:lnTo>
                  <a:lnTo>
                    <a:pt x="4756185" y="8001000"/>
                  </a:lnTo>
                  <a:close/>
                </a:path>
                <a:path w="18021300" h="15113000">
                  <a:moveTo>
                    <a:pt x="4872515" y="8001000"/>
                  </a:moveTo>
                  <a:lnTo>
                    <a:pt x="4850390" y="8001000"/>
                  </a:lnTo>
                  <a:lnTo>
                    <a:pt x="4837341" y="8128000"/>
                  </a:lnTo>
                  <a:lnTo>
                    <a:pt x="4868118" y="8128000"/>
                  </a:lnTo>
                  <a:lnTo>
                    <a:pt x="4872515" y="8001000"/>
                  </a:lnTo>
                  <a:close/>
                </a:path>
                <a:path w="18021300" h="15113000">
                  <a:moveTo>
                    <a:pt x="5336514" y="8001000"/>
                  </a:moveTo>
                  <a:lnTo>
                    <a:pt x="5303240" y="8001000"/>
                  </a:lnTo>
                  <a:lnTo>
                    <a:pt x="5315331" y="8128000"/>
                  </a:lnTo>
                  <a:lnTo>
                    <a:pt x="5441634" y="8128000"/>
                  </a:lnTo>
                  <a:lnTo>
                    <a:pt x="5440770" y="8110420"/>
                  </a:lnTo>
                  <a:lnTo>
                    <a:pt x="5336514" y="8001000"/>
                  </a:lnTo>
                  <a:close/>
                </a:path>
                <a:path w="18021300" h="15113000">
                  <a:moveTo>
                    <a:pt x="5440770" y="8110420"/>
                  </a:moveTo>
                  <a:lnTo>
                    <a:pt x="5441634" y="8128000"/>
                  </a:lnTo>
                  <a:lnTo>
                    <a:pt x="5457520" y="8128000"/>
                  </a:lnTo>
                  <a:lnTo>
                    <a:pt x="5440770" y="8110420"/>
                  </a:lnTo>
                  <a:close/>
                </a:path>
                <a:path w="18021300" h="15113000">
                  <a:moveTo>
                    <a:pt x="5528566" y="8001000"/>
                  </a:moveTo>
                  <a:lnTo>
                    <a:pt x="5435394" y="8001000"/>
                  </a:lnTo>
                  <a:lnTo>
                    <a:pt x="5440770" y="8110420"/>
                  </a:lnTo>
                  <a:lnTo>
                    <a:pt x="5457520" y="8128000"/>
                  </a:lnTo>
                  <a:lnTo>
                    <a:pt x="5507058" y="8128000"/>
                  </a:lnTo>
                  <a:lnTo>
                    <a:pt x="5528566" y="8001000"/>
                  </a:lnTo>
                  <a:close/>
                </a:path>
                <a:path w="18021300" h="15113000">
                  <a:moveTo>
                    <a:pt x="5983909" y="8001000"/>
                  </a:moveTo>
                  <a:lnTo>
                    <a:pt x="5971806" y="8001000"/>
                  </a:lnTo>
                  <a:lnTo>
                    <a:pt x="5950959" y="8128000"/>
                  </a:lnTo>
                  <a:lnTo>
                    <a:pt x="5971665" y="8128000"/>
                  </a:lnTo>
                  <a:lnTo>
                    <a:pt x="5983909" y="8001000"/>
                  </a:lnTo>
                  <a:close/>
                </a:path>
                <a:path w="18021300" h="15113000">
                  <a:moveTo>
                    <a:pt x="6060388" y="8001000"/>
                  </a:moveTo>
                  <a:lnTo>
                    <a:pt x="6029286" y="8001000"/>
                  </a:lnTo>
                  <a:lnTo>
                    <a:pt x="6037228" y="8128000"/>
                  </a:lnTo>
                  <a:lnTo>
                    <a:pt x="6061049" y="8128000"/>
                  </a:lnTo>
                  <a:lnTo>
                    <a:pt x="6060388" y="8001000"/>
                  </a:lnTo>
                  <a:close/>
                </a:path>
                <a:path w="18021300" h="15113000">
                  <a:moveTo>
                    <a:pt x="6561207" y="8001000"/>
                  </a:moveTo>
                  <a:lnTo>
                    <a:pt x="6527885" y="8001000"/>
                  </a:lnTo>
                  <a:lnTo>
                    <a:pt x="6510299" y="8128000"/>
                  </a:lnTo>
                  <a:lnTo>
                    <a:pt x="6550763" y="8128000"/>
                  </a:lnTo>
                  <a:lnTo>
                    <a:pt x="6561207" y="8001000"/>
                  </a:lnTo>
                  <a:close/>
                </a:path>
                <a:path w="18021300" h="15113000">
                  <a:moveTo>
                    <a:pt x="6625259" y="8001000"/>
                  </a:moveTo>
                  <a:lnTo>
                    <a:pt x="6588956" y="8001000"/>
                  </a:lnTo>
                  <a:lnTo>
                    <a:pt x="6598034" y="8128000"/>
                  </a:lnTo>
                  <a:lnTo>
                    <a:pt x="6638304" y="8128000"/>
                  </a:lnTo>
                  <a:lnTo>
                    <a:pt x="6625259" y="8001000"/>
                  </a:lnTo>
                  <a:close/>
                </a:path>
                <a:path w="18021300" h="15113000">
                  <a:moveTo>
                    <a:pt x="6696258" y="8001000"/>
                  </a:moveTo>
                  <a:lnTo>
                    <a:pt x="6668460" y="8001000"/>
                  </a:lnTo>
                  <a:lnTo>
                    <a:pt x="6688785" y="8128000"/>
                  </a:lnTo>
                  <a:lnTo>
                    <a:pt x="6709968" y="8128000"/>
                  </a:lnTo>
                  <a:lnTo>
                    <a:pt x="6696258" y="8001000"/>
                  </a:lnTo>
                  <a:close/>
                </a:path>
                <a:path w="18021300" h="15113000">
                  <a:moveTo>
                    <a:pt x="6788958" y="8008243"/>
                  </a:moveTo>
                  <a:lnTo>
                    <a:pt x="6788289" y="8128000"/>
                  </a:lnTo>
                  <a:lnTo>
                    <a:pt x="6805545" y="8128000"/>
                  </a:lnTo>
                  <a:lnTo>
                    <a:pt x="6807671" y="8029476"/>
                  </a:lnTo>
                  <a:lnTo>
                    <a:pt x="6788958" y="8008243"/>
                  </a:lnTo>
                  <a:close/>
                </a:path>
                <a:path w="18021300" h="15113000">
                  <a:moveTo>
                    <a:pt x="6912660" y="8001000"/>
                  </a:moveTo>
                  <a:lnTo>
                    <a:pt x="6808285" y="8001000"/>
                  </a:lnTo>
                  <a:lnTo>
                    <a:pt x="6807671" y="8029476"/>
                  </a:lnTo>
                  <a:lnTo>
                    <a:pt x="6894499" y="8128000"/>
                  </a:lnTo>
                  <a:lnTo>
                    <a:pt x="6900557" y="8128000"/>
                  </a:lnTo>
                  <a:lnTo>
                    <a:pt x="6912660" y="8001000"/>
                  </a:lnTo>
                  <a:close/>
                </a:path>
                <a:path w="18021300" h="15113000">
                  <a:moveTo>
                    <a:pt x="7224255" y="8001000"/>
                  </a:moveTo>
                  <a:lnTo>
                    <a:pt x="7218210" y="8001000"/>
                  </a:lnTo>
                  <a:lnTo>
                    <a:pt x="7181900" y="8128000"/>
                  </a:lnTo>
                  <a:lnTo>
                    <a:pt x="7272655" y="8128000"/>
                  </a:lnTo>
                  <a:lnTo>
                    <a:pt x="7224255" y="8001000"/>
                  </a:lnTo>
                  <a:close/>
                </a:path>
                <a:path w="18021300" h="15113000">
                  <a:moveTo>
                    <a:pt x="7442073" y="7874000"/>
                  </a:moveTo>
                  <a:lnTo>
                    <a:pt x="7429969" y="7874000"/>
                  </a:lnTo>
                  <a:lnTo>
                    <a:pt x="7269632" y="8001000"/>
                  </a:lnTo>
                  <a:lnTo>
                    <a:pt x="7278712" y="8128000"/>
                  </a:lnTo>
                  <a:lnTo>
                    <a:pt x="7439050" y="8128000"/>
                  </a:lnTo>
                  <a:lnTo>
                    <a:pt x="7330135" y="8001000"/>
                  </a:lnTo>
                  <a:lnTo>
                    <a:pt x="7420902" y="8001000"/>
                  </a:lnTo>
                  <a:lnTo>
                    <a:pt x="7455770" y="7888376"/>
                  </a:lnTo>
                  <a:lnTo>
                    <a:pt x="7442073" y="7874000"/>
                  </a:lnTo>
                  <a:close/>
                </a:path>
                <a:path w="18021300" h="15113000">
                  <a:moveTo>
                    <a:pt x="7934426" y="8001000"/>
                  </a:moveTo>
                  <a:lnTo>
                    <a:pt x="7901914" y="8001000"/>
                  </a:lnTo>
                  <a:lnTo>
                    <a:pt x="7889146" y="8128000"/>
                  </a:lnTo>
                  <a:lnTo>
                    <a:pt x="7923554" y="8128000"/>
                  </a:lnTo>
                  <a:lnTo>
                    <a:pt x="7934426" y="8001000"/>
                  </a:lnTo>
                  <a:close/>
                </a:path>
                <a:path w="18021300" h="15113000">
                  <a:moveTo>
                    <a:pt x="7986051" y="8001000"/>
                  </a:moveTo>
                  <a:lnTo>
                    <a:pt x="7944165" y="8001000"/>
                  </a:lnTo>
                  <a:lnTo>
                    <a:pt x="7953336" y="8128000"/>
                  </a:lnTo>
                  <a:lnTo>
                    <a:pt x="7988887" y="8128000"/>
                  </a:lnTo>
                  <a:lnTo>
                    <a:pt x="7986051" y="8001000"/>
                  </a:lnTo>
                  <a:close/>
                </a:path>
                <a:path w="18021300" h="15113000">
                  <a:moveTo>
                    <a:pt x="8044091" y="8001000"/>
                  </a:moveTo>
                  <a:lnTo>
                    <a:pt x="8018475" y="8001000"/>
                  </a:lnTo>
                  <a:lnTo>
                    <a:pt x="8019897" y="8128000"/>
                  </a:lnTo>
                  <a:lnTo>
                    <a:pt x="8047113" y="8128000"/>
                  </a:lnTo>
                  <a:lnTo>
                    <a:pt x="8044091" y="8001000"/>
                  </a:lnTo>
                  <a:close/>
                </a:path>
                <a:path w="18021300" h="15113000">
                  <a:moveTo>
                    <a:pt x="8120857" y="8001000"/>
                  </a:moveTo>
                  <a:lnTo>
                    <a:pt x="8095526" y="8001000"/>
                  </a:lnTo>
                  <a:lnTo>
                    <a:pt x="8090463" y="8128000"/>
                  </a:lnTo>
                  <a:lnTo>
                    <a:pt x="8114379" y="8128000"/>
                  </a:lnTo>
                  <a:lnTo>
                    <a:pt x="8120857" y="8001000"/>
                  </a:lnTo>
                  <a:close/>
                </a:path>
                <a:path w="18021300" h="15113000">
                  <a:moveTo>
                    <a:pt x="8519058" y="8001000"/>
                  </a:moveTo>
                  <a:lnTo>
                    <a:pt x="8516035" y="8001000"/>
                  </a:lnTo>
                  <a:lnTo>
                    <a:pt x="8479726" y="8128000"/>
                  </a:lnTo>
                  <a:lnTo>
                    <a:pt x="8621915" y="8128000"/>
                  </a:lnTo>
                  <a:lnTo>
                    <a:pt x="8519058" y="8001000"/>
                  </a:lnTo>
                  <a:close/>
                </a:path>
                <a:path w="18021300" h="15113000">
                  <a:moveTo>
                    <a:pt x="8706612" y="8001000"/>
                  </a:moveTo>
                  <a:lnTo>
                    <a:pt x="8658212" y="8001000"/>
                  </a:lnTo>
                  <a:lnTo>
                    <a:pt x="8667292" y="8128000"/>
                  </a:lnTo>
                  <a:lnTo>
                    <a:pt x="8715692" y="8128000"/>
                  </a:lnTo>
                  <a:lnTo>
                    <a:pt x="8706612" y="8001000"/>
                  </a:lnTo>
                  <a:close/>
                </a:path>
                <a:path w="18021300" h="15113000">
                  <a:moveTo>
                    <a:pt x="9956038" y="8001000"/>
                  </a:moveTo>
                  <a:lnTo>
                    <a:pt x="9943934" y="8001000"/>
                  </a:lnTo>
                  <a:lnTo>
                    <a:pt x="9953015" y="8128000"/>
                  </a:lnTo>
                  <a:lnTo>
                    <a:pt x="9956038" y="8001000"/>
                  </a:lnTo>
                  <a:close/>
                </a:path>
                <a:path w="18021300" h="15113000">
                  <a:moveTo>
                    <a:pt x="10036913" y="8001000"/>
                  </a:moveTo>
                  <a:lnTo>
                    <a:pt x="10009781" y="8001000"/>
                  </a:lnTo>
                  <a:lnTo>
                    <a:pt x="10008601" y="8128000"/>
                  </a:lnTo>
                  <a:lnTo>
                    <a:pt x="10035825" y="8128000"/>
                  </a:lnTo>
                  <a:lnTo>
                    <a:pt x="10036913" y="8001000"/>
                  </a:lnTo>
                  <a:close/>
                </a:path>
                <a:path w="18021300" h="15113000">
                  <a:moveTo>
                    <a:pt x="10630662" y="8001000"/>
                  </a:moveTo>
                  <a:lnTo>
                    <a:pt x="10497553" y="8001000"/>
                  </a:lnTo>
                  <a:lnTo>
                    <a:pt x="10494585" y="8010586"/>
                  </a:lnTo>
                  <a:lnTo>
                    <a:pt x="10606468" y="8128000"/>
                  </a:lnTo>
                  <a:lnTo>
                    <a:pt x="10645787" y="8128000"/>
                  </a:lnTo>
                  <a:lnTo>
                    <a:pt x="10630662" y="8001000"/>
                  </a:lnTo>
                  <a:close/>
                </a:path>
                <a:path w="18021300" h="15113000">
                  <a:moveTo>
                    <a:pt x="10664984" y="7922711"/>
                  </a:moveTo>
                  <a:lnTo>
                    <a:pt x="10671505" y="8001000"/>
                  </a:lnTo>
                  <a:lnTo>
                    <a:pt x="10633684" y="8001000"/>
                  </a:lnTo>
                  <a:lnTo>
                    <a:pt x="10694200" y="8128000"/>
                  </a:lnTo>
                  <a:lnTo>
                    <a:pt x="10697222" y="8128000"/>
                  </a:lnTo>
                  <a:lnTo>
                    <a:pt x="10739577" y="8001000"/>
                  </a:lnTo>
                  <a:lnTo>
                    <a:pt x="10664984" y="7922711"/>
                  </a:lnTo>
                  <a:close/>
                </a:path>
                <a:path w="18021300" h="15113000">
                  <a:moveTo>
                    <a:pt x="11178235" y="8001000"/>
                  </a:moveTo>
                  <a:lnTo>
                    <a:pt x="11163109" y="8001000"/>
                  </a:lnTo>
                  <a:lnTo>
                    <a:pt x="11220577" y="8128000"/>
                  </a:lnTo>
                  <a:lnTo>
                    <a:pt x="11238738" y="8128000"/>
                  </a:lnTo>
                  <a:lnTo>
                    <a:pt x="11178235" y="8001000"/>
                  </a:lnTo>
                  <a:close/>
                </a:path>
                <a:path w="18021300" h="15113000">
                  <a:moveTo>
                    <a:pt x="11284115" y="8001000"/>
                  </a:moveTo>
                  <a:lnTo>
                    <a:pt x="11247818" y="8001000"/>
                  </a:lnTo>
                  <a:lnTo>
                    <a:pt x="11250841" y="8128000"/>
                  </a:lnTo>
                  <a:lnTo>
                    <a:pt x="11297773" y="8128000"/>
                  </a:lnTo>
                  <a:lnTo>
                    <a:pt x="11284115" y="8001000"/>
                  </a:lnTo>
                  <a:close/>
                </a:path>
                <a:path w="18021300" h="15113000">
                  <a:moveTo>
                    <a:pt x="11359220" y="8001000"/>
                  </a:moveTo>
                  <a:lnTo>
                    <a:pt x="11326229" y="8001000"/>
                  </a:lnTo>
                  <a:lnTo>
                    <a:pt x="11311716" y="8128000"/>
                  </a:lnTo>
                  <a:lnTo>
                    <a:pt x="11350663" y="8128000"/>
                  </a:lnTo>
                  <a:lnTo>
                    <a:pt x="11359220" y="8001000"/>
                  </a:lnTo>
                  <a:close/>
                </a:path>
                <a:path w="18021300" h="15113000">
                  <a:moveTo>
                    <a:pt x="11788382" y="8001000"/>
                  </a:moveTo>
                  <a:lnTo>
                    <a:pt x="11760492" y="8001000"/>
                  </a:lnTo>
                  <a:lnTo>
                    <a:pt x="11768150" y="8128000"/>
                  </a:lnTo>
                  <a:lnTo>
                    <a:pt x="11798401" y="8128000"/>
                  </a:lnTo>
                  <a:lnTo>
                    <a:pt x="11788382" y="8001000"/>
                  </a:lnTo>
                  <a:close/>
                </a:path>
                <a:path w="18021300" h="15113000">
                  <a:moveTo>
                    <a:pt x="11965979" y="8001000"/>
                  </a:moveTo>
                  <a:lnTo>
                    <a:pt x="11941962" y="8001000"/>
                  </a:lnTo>
                  <a:lnTo>
                    <a:pt x="11944750" y="8128000"/>
                  </a:lnTo>
                  <a:lnTo>
                    <a:pt x="11967446" y="8128000"/>
                  </a:lnTo>
                  <a:lnTo>
                    <a:pt x="11965979" y="8001000"/>
                  </a:lnTo>
                  <a:close/>
                </a:path>
                <a:path w="18021300" h="15113000">
                  <a:moveTo>
                    <a:pt x="12460922" y="8001000"/>
                  </a:moveTo>
                  <a:lnTo>
                    <a:pt x="12373203" y="8001000"/>
                  </a:lnTo>
                  <a:lnTo>
                    <a:pt x="12358404" y="8128000"/>
                  </a:lnTo>
                  <a:lnTo>
                    <a:pt x="12509334" y="8128000"/>
                  </a:lnTo>
                  <a:lnTo>
                    <a:pt x="12482227" y="8024536"/>
                  </a:lnTo>
                  <a:lnTo>
                    <a:pt x="12460922" y="8001000"/>
                  </a:lnTo>
                  <a:close/>
                </a:path>
                <a:path w="18021300" h="15113000">
                  <a:moveTo>
                    <a:pt x="12575882" y="8001000"/>
                  </a:moveTo>
                  <a:lnTo>
                    <a:pt x="12476060" y="8001000"/>
                  </a:lnTo>
                  <a:lnTo>
                    <a:pt x="12482227" y="8024536"/>
                  </a:lnTo>
                  <a:lnTo>
                    <a:pt x="12575882" y="8128000"/>
                  </a:lnTo>
                  <a:lnTo>
                    <a:pt x="12624282" y="8128000"/>
                  </a:lnTo>
                  <a:lnTo>
                    <a:pt x="12575882" y="8001000"/>
                  </a:lnTo>
                  <a:close/>
                </a:path>
                <a:path w="18021300" h="15113000">
                  <a:moveTo>
                    <a:pt x="13129501" y="8001000"/>
                  </a:moveTo>
                  <a:lnTo>
                    <a:pt x="13091313" y="8001000"/>
                  </a:lnTo>
                  <a:lnTo>
                    <a:pt x="13080297" y="8128000"/>
                  </a:lnTo>
                  <a:lnTo>
                    <a:pt x="13138574" y="8128000"/>
                  </a:lnTo>
                  <a:lnTo>
                    <a:pt x="13129501" y="8001000"/>
                  </a:lnTo>
                  <a:close/>
                </a:path>
                <a:path w="18021300" h="15113000">
                  <a:moveTo>
                    <a:pt x="13232358" y="8001000"/>
                  </a:moveTo>
                  <a:lnTo>
                    <a:pt x="13170350" y="8001000"/>
                  </a:lnTo>
                  <a:lnTo>
                    <a:pt x="13180561" y="8128000"/>
                  </a:lnTo>
                  <a:lnTo>
                    <a:pt x="13208165" y="8128000"/>
                  </a:lnTo>
                  <a:lnTo>
                    <a:pt x="13232358" y="8001000"/>
                  </a:lnTo>
                  <a:close/>
                </a:path>
                <a:path w="18021300" h="15113000">
                  <a:moveTo>
                    <a:pt x="13299342" y="8001000"/>
                  </a:moveTo>
                  <a:lnTo>
                    <a:pt x="13282472" y="8001000"/>
                  </a:lnTo>
                  <a:lnTo>
                    <a:pt x="13271690" y="8128000"/>
                  </a:lnTo>
                  <a:lnTo>
                    <a:pt x="13283793" y="8128000"/>
                  </a:lnTo>
                  <a:lnTo>
                    <a:pt x="13299342" y="8001000"/>
                  </a:lnTo>
                  <a:close/>
                </a:path>
                <a:path w="18021300" h="15113000">
                  <a:moveTo>
                    <a:pt x="13716406" y="8001000"/>
                  </a:moveTo>
                  <a:lnTo>
                    <a:pt x="13713371" y="8001000"/>
                  </a:lnTo>
                  <a:lnTo>
                    <a:pt x="13677074" y="8128000"/>
                  </a:lnTo>
                  <a:lnTo>
                    <a:pt x="13764806" y="8128000"/>
                  </a:lnTo>
                  <a:lnTo>
                    <a:pt x="13716406" y="8001000"/>
                  </a:lnTo>
                  <a:close/>
                </a:path>
                <a:path w="18021300" h="15113000">
                  <a:moveTo>
                    <a:pt x="13900937" y="8001000"/>
                  </a:moveTo>
                  <a:lnTo>
                    <a:pt x="13804138" y="8001000"/>
                  </a:lnTo>
                  <a:lnTo>
                    <a:pt x="13764806" y="8128000"/>
                  </a:lnTo>
                  <a:lnTo>
                    <a:pt x="13909260" y="8128000"/>
                  </a:lnTo>
                  <a:lnTo>
                    <a:pt x="13900937" y="8001000"/>
                  </a:lnTo>
                  <a:close/>
                </a:path>
                <a:path w="18021300" h="15113000">
                  <a:moveTo>
                    <a:pt x="15071699" y="8001000"/>
                  </a:moveTo>
                  <a:lnTo>
                    <a:pt x="15056573" y="8001000"/>
                  </a:lnTo>
                  <a:lnTo>
                    <a:pt x="15068677" y="8128000"/>
                  </a:lnTo>
                  <a:lnTo>
                    <a:pt x="15071699" y="8128000"/>
                  </a:lnTo>
                  <a:lnTo>
                    <a:pt x="15071699" y="8001000"/>
                  </a:lnTo>
                  <a:close/>
                </a:path>
                <a:path w="18021300" h="15113000">
                  <a:moveTo>
                    <a:pt x="15159443" y="8001000"/>
                  </a:moveTo>
                  <a:lnTo>
                    <a:pt x="15150363" y="8001000"/>
                  </a:lnTo>
                  <a:lnTo>
                    <a:pt x="15117089" y="8128000"/>
                  </a:lnTo>
                  <a:lnTo>
                    <a:pt x="15129179" y="8128000"/>
                  </a:lnTo>
                  <a:lnTo>
                    <a:pt x="15159443" y="8001000"/>
                  </a:lnTo>
                  <a:close/>
                </a:path>
                <a:path w="18021300" h="15113000">
                  <a:moveTo>
                    <a:pt x="15210853" y="8001000"/>
                  </a:moveTo>
                  <a:lnTo>
                    <a:pt x="15159443" y="8001000"/>
                  </a:lnTo>
                  <a:lnTo>
                    <a:pt x="15195740" y="8128000"/>
                  </a:lnTo>
                  <a:lnTo>
                    <a:pt x="15217668" y="8128000"/>
                  </a:lnTo>
                  <a:lnTo>
                    <a:pt x="15210853" y="8001000"/>
                  </a:lnTo>
                  <a:close/>
                </a:path>
                <a:path w="18021300" h="15113000">
                  <a:moveTo>
                    <a:pt x="15674377" y="8062785"/>
                  </a:moveTo>
                  <a:lnTo>
                    <a:pt x="15592044" y="8128000"/>
                  </a:lnTo>
                  <a:lnTo>
                    <a:pt x="15649524" y="8128000"/>
                  </a:lnTo>
                  <a:lnTo>
                    <a:pt x="15674377" y="8062785"/>
                  </a:lnTo>
                  <a:close/>
                </a:path>
                <a:path w="18021300" h="15113000">
                  <a:moveTo>
                    <a:pt x="15746652" y="8005537"/>
                  </a:moveTo>
                  <a:lnTo>
                    <a:pt x="15718022" y="8028215"/>
                  </a:lnTo>
                  <a:lnTo>
                    <a:pt x="15791713" y="8128000"/>
                  </a:lnTo>
                  <a:lnTo>
                    <a:pt x="15837090" y="8128000"/>
                  </a:lnTo>
                  <a:lnTo>
                    <a:pt x="15746652" y="8005537"/>
                  </a:lnTo>
                  <a:close/>
                </a:path>
                <a:path w="18021300" h="15113000">
                  <a:moveTo>
                    <a:pt x="16339273" y="8001000"/>
                  </a:moveTo>
                  <a:lnTo>
                    <a:pt x="16333216" y="8001000"/>
                  </a:lnTo>
                  <a:lnTo>
                    <a:pt x="16321125" y="8128000"/>
                  </a:lnTo>
                  <a:lnTo>
                    <a:pt x="16430040" y="8128000"/>
                  </a:lnTo>
                  <a:lnTo>
                    <a:pt x="16339273" y="8001000"/>
                  </a:lnTo>
                  <a:close/>
                </a:path>
                <a:path w="18021300" h="15113000">
                  <a:moveTo>
                    <a:pt x="16387686" y="8001000"/>
                  </a:moveTo>
                  <a:lnTo>
                    <a:pt x="16372547" y="8001000"/>
                  </a:lnTo>
                  <a:lnTo>
                    <a:pt x="16430040" y="8128000"/>
                  </a:lnTo>
                  <a:lnTo>
                    <a:pt x="16448189" y="8128000"/>
                  </a:lnTo>
                  <a:lnTo>
                    <a:pt x="16387686" y="8001000"/>
                  </a:lnTo>
                  <a:close/>
                </a:path>
                <a:path w="18021300" h="15113000">
                  <a:moveTo>
                    <a:pt x="16534782" y="8001000"/>
                  </a:moveTo>
                  <a:lnTo>
                    <a:pt x="16508975" y="8001000"/>
                  </a:lnTo>
                  <a:lnTo>
                    <a:pt x="16496588" y="8128000"/>
                  </a:lnTo>
                  <a:lnTo>
                    <a:pt x="16529254" y="8128000"/>
                  </a:lnTo>
                  <a:lnTo>
                    <a:pt x="16534782" y="8001000"/>
                  </a:lnTo>
                  <a:close/>
                </a:path>
                <a:path w="18021300" h="15113000">
                  <a:moveTo>
                    <a:pt x="16917098" y="8001000"/>
                  </a:moveTo>
                  <a:lnTo>
                    <a:pt x="16911053" y="8001000"/>
                  </a:lnTo>
                  <a:lnTo>
                    <a:pt x="16871721" y="8128000"/>
                  </a:lnTo>
                  <a:lnTo>
                    <a:pt x="17022978" y="8128000"/>
                  </a:lnTo>
                  <a:lnTo>
                    <a:pt x="16917098" y="8001000"/>
                  </a:lnTo>
                  <a:close/>
                </a:path>
                <a:path w="18021300" h="15113000">
                  <a:moveTo>
                    <a:pt x="17199481" y="8001000"/>
                  </a:moveTo>
                  <a:lnTo>
                    <a:pt x="17116528" y="8001000"/>
                  </a:lnTo>
                  <a:lnTo>
                    <a:pt x="17129242" y="8128000"/>
                  </a:lnTo>
                  <a:lnTo>
                    <a:pt x="17184071" y="8128000"/>
                  </a:lnTo>
                  <a:lnTo>
                    <a:pt x="17199481" y="8001000"/>
                  </a:lnTo>
                  <a:close/>
                </a:path>
                <a:path w="18021300" h="15113000">
                  <a:moveTo>
                    <a:pt x="17573561" y="8001000"/>
                  </a:moveTo>
                  <a:lnTo>
                    <a:pt x="17570538" y="8001000"/>
                  </a:lnTo>
                  <a:lnTo>
                    <a:pt x="17525161" y="8128000"/>
                  </a:lnTo>
                  <a:lnTo>
                    <a:pt x="17585677" y="8128000"/>
                  </a:lnTo>
                  <a:lnTo>
                    <a:pt x="17573561" y="8001000"/>
                  </a:lnTo>
                  <a:close/>
                </a:path>
                <a:path w="18021300" h="15113000">
                  <a:moveTo>
                    <a:pt x="17711978" y="8001000"/>
                  </a:moveTo>
                  <a:lnTo>
                    <a:pt x="17674445" y="8001000"/>
                  </a:lnTo>
                  <a:lnTo>
                    <a:pt x="17668111" y="8128000"/>
                  </a:lnTo>
                  <a:lnTo>
                    <a:pt x="17709708" y="8128000"/>
                  </a:lnTo>
                  <a:lnTo>
                    <a:pt x="17711978" y="8001000"/>
                  </a:lnTo>
                  <a:close/>
                </a:path>
                <a:path w="18021300" h="15113000">
                  <a:moveTo>
                    <a:pt x="17827690" y="8001000"/>
                  </a:moveTo>
                  <a:lnTo>
                    <a:pt x="17749037" y="8001000"/>
                  </a:lnTo>
                  <a:lnTo>
                    <a:pt x="17776253" y="8128000"/>
                  </a:lnTo>
                  <a:lnTo>
                    <a:pt x="17812183" y="8128000"/>
                  </a:lnTo>
                  <a:lnTo>
                    <a:pt x="17827690" y="8001000"/>
                  </a:lnTo>
                  <a:close/>
                </a:path>
                <a:path w="18021300" h="15113000">
                  <a:moveTo>
                    <a:pt x="2096490" y="8001000"/>
                  </a:moveTo>
                  <a:lnTo>
                    <a:pt x="2071627" y="8066222"/>
                  </a:lnTo>
                  <a:lnTo>
                    <a:pt x="2117702" y="8029727"/>
                  </a:lnTo>
                  <a:lnTo>
                    <a:pt x="2096490" y="8001000"/>
                  </a:lnTo>
                  <a:close/>
                </a:path>
                <a:path w="18021300" h="15113000">
                  <a:moveTo>
                    <a:pt x="15697923" y="8001000"/>
                  </a:moveTo>
                  <a:lnTo>
                    <a:pt x="15674377" y="8062785"/>
                  </a:lnTo>
                  <a:lnTo>
                    <a:pt x="15718022" y="8028215"/>
                  </a:lnTo>
                  <a:lnTo>
                    <a:pt x="15697923" y="8001000"/>
                  </a:lnTo>
                  <a:close/>
                </a:path>
                <a:path w="18021300" h="15113000">
                  <a:moveTo>
                    <a:pt x="1509598" y="8001000"/>
                  </a:moveTo>
                  <a:lnTo>
                    <a:pt x="1497495" y="8001000"/>
                  </a:lnTo>
                  <a:lnTo>
                    <a:pt x="1527348" y="8034873"/>
                  </a:lnTo>
                  <a:lnTo>
                    <a:pt x="1509598" y="8001000"/>
                  </a:lnTo>
                  <a:close/>
                </a:path>
                <a:path w="18021300" h="15113000">
                  <a:moveTo>
                    <a:pt x="6808285" y="8001000"/>
                  </a:moveTo>
                  <a:lnTo>
                    <a:pt x="6788999" y="8001000"/>
                  </a:lnTo>
                  <a:lnTo>
                    <a:pt x="6788958" y="8008243"/>
                  </a:lnTo>
                  <a:lnTo>
                    <a:pt x="6807671" y="8029476"/>
                  </a:lnTo>
                  <a:lnTo>
                    <a:pt x="6808285" y="8001000"/>
                  </a:lnTo>
                  <a:close/>
                </a:path>
                <a:path w="18021300" h="15113000">
                  <a:moveTo>
                    <a:pt x="2804388" y="8001000"/>
                  </a:moveTo>
                  <a:lnTo>
                    <a:pt x="2795320" y="8001000"/>
                  </a:lnTo>
                  <a:lnTo>
                    <a:pt x="2814103" y="8028189"/>
                  </a:lnTo>
                  <a:lnTo>
                    <a:pt x="2804388" y="8001000"/>
                  </a:lnTo>
                  <a:close/>
                </a:path>
                <a:path w="18021300" h="15113000">
                  <a:moveTo>
                    <a:pt x="12476060" y="8001000"/>
                  </a:moveTo>
                  <a:lnTo>
                    <a:pt x="12460922" y="8001000"/>
                  </a:lnTo>
                  <a:lnTo>
                    <a:pt x="12482227" y="8024536"/>
                  </a:lnTo>
                  <a:lnTo>
                    <a:pt x="12476060" y="8001000"/>
                  </a:lnTo>
                  <a:close/>
                </a:path>
                <a:path w="18021300" h="15113000">
                  <a:moveTo>
                    <a:pt x="10497553" y="8001000"/>
                  </a:moveTo>
                  <a:lnTo>
                    <a:pt x="10485450" y="8001000"/>
                  </a:lnTo>
                  <a:lnTo>
                    <a:pt x="10494585" y="8010586"/>
                  </a:lnTo>
                  <a:lnTo>
                    <a:pt x="10497553" y="8001000"/>
                  </a:lnTo>
                  <a:close/>
                </a:path>
                <a:path w="18021300" h="15113000">
                  <a:moveTo>
                    <a:pt x="6788999" y="8001000"/>
                  </a:moveTo>
                  <a:lnTo>
                    <a:pt x="6782574" y="8001000"/>
                  </a:lnTo>
                  <a:lnTo>
                    <a:pt x="6788958" y="8008243"/>
                  </a:lnTo>
                  <a:lnTo>
                    <a:pt x="6788999" y="8001000"/>
                  </a:lnTo>
                  <a:close/>
                </a:path>
                <a:path w="18021300" h="15113000">
                  <a:moveTo>
                    <a:pt x="2153970" y="8001000"/>
                  </a:moveTo>
                  <a:lnTo>
                    <a:pt x="2144890" y="8001000"/>
                  </a:lnTo>
                  <a:lnTo>
                    <a:pt x="2148241" y="8005537"/>
                  </a:lnTo>
                  <a:lnTo>
                    <a:pt x="2153970" y="8001000"/>
                  </a:lnTo>
                  <a:close/>
                </a:path>
                <a:path w="18021300" h="15113000">
                  <a:moveTo>
                    <a:pt x="15752381" y="8001000"/>
                  </a:moveTo>
                  <a:lnTo>
                    <a:pt x="15743301" y="8001000"/>
                  </a:lnTo>
                  <a:lnTo>
                    <a:pt x="15746652" y="8005537"/>
                  </a:lnTo>
                  <a:lnTo>
                    <a:pt x="15752381" y="8001000"/>
                  </a:lnTo>
                  <a:close/>
                </a:path>
                <a:path w="18021300" h="15113000">
                  <a:moveTo>
                    <a:pt x="263194" y="7874000"/>
                  </a:moveTo>
                  <a:lnTo>
                    <a:pt x="260172" y="7874000"/>
                  </a:lnTo>
                  <a:lnTo>
                    <a:pt x="223875" y="8001000"/>
                  </a:lnTo>
                  <a:lnTo>
                    <a:pt x="323710" y="8001000"/>
                  </a:lnTo>
                  <a:lnTo>
                    <a:pt x="263194" y="7874000"/>
                  </a:lnTo>
                  <a:close/>
                </a:path>
                <a:path w="18021300" h="15113000">
                  <a:moveTo>
                    <a:pt x="360098" y="7877845"/>
                  </a:moveTo>
                  <a:lnTo>
                    <a:pt x="363029" y="8001000"/>
                  </a:lnTo>
                  <a:lnTo>
                    <a:pt x="459841" y="8001000"/>
                  </a:lnTo>
                  <a:lnTo>
                    <a:pt x="360098" y="7877845"/>
                  </a:lnTo>
                  <a:close/>
                </a:path>
                <a:path w="18021300" h="15113000">
                  <a:moveTo>
                    <a:pt x="541527" y="7874000"/>
                  </a:moveTo>
                  <a:lnTo>
                    <a:pt x="481012" y="7874000"/>
                  </a:lnTo>
                  <a:lnTo>
                    <a:pt x="493115" y="8001000"/>
                  </a:lnTo>
                  <a:lnTo>
                    <a:pt x="496138" y="8001000"/>
                  </a:lnTo>
                  <a:lnTo>
                    <a:pt x="541527" y="7874000"/>
                  </a:lnTo>
                  <a:close/>
                </a:path>
                <a:path w="18021300" h="15113000">
                  <a:moveTo>
                    <a:pt x="1635521" y="7874000"/>
                  </a:moveTo>
                  <a:lnTo>
                    <a:pt x="1610750" y="7874000"/>
                  </a:lnTo>
                  <a:lnTo>
                    <a:pt x="1603375" y="8001000"/>
                  </a:lnTo>
                  <a:lnTo>
                    <a:pt x="1628386" y="8001000"/>
                  </a:lnTo>
                  <a:lnTo>
                    <a:pt x="1635521" y="7874000"/>
                  </a:lnTo>
                  <a:close/>
                </a:path>
                <a:path w="18021300" h="15113000">
                  <a:moveTo>
                    <a:pt x="1709254" y="7874000"/>
                  </a:moveTo>
                  <a:lnTo>
                    <a:pt x="1697164" y="7874000"/>
                  </a:lnTo>
                  <a:lnTo>
                    <a:pt x="1663890" y="8001000"/>
                  </a:lnTo>
                  <a:lnTo>
                    <a:pt x="1682038" y="8001000"/>
                  </a:lnTo>
                  <a:lnTo>
                    <a:pt x="1709254" y="7874000"/>
                  </a:lnTo>
                  <a:close/>
                </a:path>
                <a:path w="18021300" h="15113000">
                  <a:moveTo>
                    <a:pt x="1712290" y="7874000"/>
                  </a:moveTo>
                  <a:lnTo>
                    <a:pt x="1709254" y="7874000"/>
                  </a:lnTo>
                  <a:lnTo>
                    <a:pt x="1745564" y="8001000"/>
                  </a:lnTo>
                  <a:lnTo>
                    <a:pt x="1757667" y="8001000"/>
                  </a:lnTo>
                  <a:lnTo>
                    <a:pt x="1712290" y="7874000"/>
                  </a:lnTo>
                  <a:close/>
                </a:path>
                <a:path w="18021300" h="15113000">
                  <a:moveTo>
                    <a:pt x="1829696" y="7874000"/>
                  </a:moveTo>
                  <a:lnTo>
                    <a:pt x="1778838" y="7874000"/>
                  </a:lnTo>
                  <a:lnTo>
                    <a:pt x="1778838" y="8001000"/>
                  </a:lnTo>
                  <a:lnTo>
                    <a:pt x="1818919" y="8001000"/>
                  </a:lnTo>
                  <a:lnTo>
                    <a:pt x="1829696" y="7874000"/>
                  </a:lnTo>
                  <a:close/>
                </a:path>
                <a:path w="18021300" h="15113000">
                  <a:moveTo>
                    <a:pt x="2217496" y="7874000"/>
                  </a:moveTo>
                  <a:lnTo>
                    <a:pt x="2211451" y="7874000"/>
                  </a:lnTo>
                  <a:lnTo>
                    <a:pt x="2169096" y="8001000"/>
                  </a:lnTo>
                  <a:lnTo>
                    <a:pt x="2277999" y="8001000"/>
                  </a:lnTo>
                  <a:lnTo>
                    <a:pt x="2217496" y="7874000"/>
                  </a:lnTo>
                  <a:close/>
                </a:path>
                <a:path w="18021300" h="15113000">
                  <a:moveTo>
                    <a:pt x="2302205" y="7874000"/>
                  </a:moveTo>
                  <a:lnTo>
                    <a:pt x="2268931" y="7874000"/>
                  </a:lnTo>
                  <a:lnTo>
                    <a:pt x="2281034" y="8001000"/>
                  </a:lnTo>
                  <a:lnTo>
                    <a:pt x="2317330" y="8001000"/>
                  </a:lnTo>
                  <a:lnTo>
                    <a:pt x="2314618" y="7887028"/>
                  </a:lnTo>
                  <a:lnTo>
                    <a:pt x="2302205" y="7874000"/>
                  </a:lnTo>
                  <a:close/>
                </a:path>
                <a:path w="18021300" h="15113000">
                  <a:moveTo>
                    <a:pt x="2314618" y="7887028"/>
                  </a:moveTo>
                  <a:lnTo>
                    <a:pt x="2317330" y="8001000"/>
                  </a:lnTo>
                  <a:lnTo>
                    <a:pt x="2329434" y="8001000"/>
                  </a:lnTo>
                  <a:lnTo>
                    <a:pt x="2316037" y="7888517"/>
                  </a:lnTo>
                  <a:lnTo>
                    <a:pt x="2314618" y="7887028"/>
                  </a:lnTo>
                  <a:close/>
                </a:path>
                <a:path w="18021300" h="15113000">
                  <a:moveTo>
                    <a:pt x="2316037" y="7888517"/>
                  </a:moveTo>
                  <a:lnTo>
                    <a:pt x="2329434" y="8001000"/>
                  </a:lnTo>
                  <a:lnTo>
                    <a:pt x="2423210" y="8001000"/>
                  </a:lnTo>
                  <a:lnTo>
                    <a:pt x="2316037" y="7888517"/>
                  </a:lnTo>
                  <a:close/>
                </a:path>
                <a:path w="18021300" h="15113000">
                  <a:moveTo>
                    <a:pt x="2934474" y="7874000"/>
                  </a:moveTo>
                  <a:lnTo>
                    <a:pt x="2919349" y="7874000"/>
                  </a:lnTo>
                  <a:lnTo>
                    <a:pt x="2976829" y="8001000"/>
                  </a:lnTo>
                  <a:lnTo>
                    <a:pt x="2994990" y="8001000"/>
                  </a:lnTo>
                  <a:lnTo>
                    <a:pt x="2934474" y="7874000"/>
                  </a:lnTo>
                  <a:close/>
                </a:path>
                <a:path w="18021300" h="15113000">
                  <a:moveTo>
                    <a:pt x="3076329" y="7874000"/>
                  </a:moveTo>
                  <a:lnTo>
                    <a:pt x="3054448" y="7874000"/>
                  </a:lnTo>
                  <a:lnTo>
                    <a:pt x="3058512" y="8001000"/>
                  </a:lnTo>
                  <a:lnTo>
                    <a:pt x="3081577" y="8001000"/>
                  </a:lnTo>
                  <a:lnTo>
                    <a:pt x="3076329" y="7874000"/>
                  </a:lnTo>
                  <a:close/>
                </a:path>
                <a:path w="18021300" h="15113000">
                  <a:moveTo>
                    <a:pt x="3494151" y="7874000"/>
                  </a:moveTo>
                  <a:lnTo>
                    <a:pt x="3476002" y="7874000"/>
                  </a:lnTo>
                  <a:lnTo>
                    <a:pt x="3453028" y="8001000"/>
                  </a:lnTo>
                  <a:lnTo>
                    <a:pt x="3476513" y="8001000"/>
                  </a:lnTo>
                  <a:lnTo>
                    <a:pt x="3494151" y="7874000"/>
                  </a:lnTo>
                  <a:close/>
                </a:path>
                <a:path w="18021300" h="15113000">
                  <a:moveTo>
                    <a:pt x="3604000" y="7874000"/>
                  </a:moveTo>
                  <a:lnTo>
                    <a:pt x="3572802" y="7874000"/>
                  </a:lnTo>
                  <a:lnTo>
                    <a:pt x="3584099" y="8001000"/>
                  </a:lnTo>
                  <a:lnTo>
                    <a:pt x="3615912" y="8001000"/>
                  </a:lnTo>
                  <a:lnTo>
                    <a:pt x="3604000" y="7874000"/>
                  </a:lnTo>
                  <a:close/>
                </a:path>
                <a:path w="18021300" h="15113000">
                  <a:moveTo>
                    <a:pt x="3678694" y="7874000"/>
                  </a:moveTo>
                  <a:lnTo>
                    <a:pt x="3651453" y="7874000"/>
                  </a:lnTo>
                  <a:lnTo>
                    <a:pt x="3663556" y="8001000"/>
                  </a:lnTo>
                  <a:lnTo>
                    <a:pt x="3687762" y="8001000"/>
                  </a:lnTo>
                  <a:lnTo>
                    <a:pt x="3678694" y="7874000"/>
                  </a:lnTo>
                  <a:close/>
                </a:path>
                <a:path w="18021300" h="15113000">
                  <a:moveTo>
                    <a:pt x="3770387" y="7874000"/>
                  </a:moveTo>
                  <a:lnTo>
                    <a:pt x="3750957" y="7874000"/>
                  </a:lnTo>
                  <a:lnTo>
                    <a:pt x="3739184" y="8001000"/>
                  </a:lnTo>
                  <a:lnTo>
                    <a:pt x="3751287" y="8001000"/>
                  </a:lnTo>
                  <a:lnTo>
                    <a:pt x="3770387" y="7874000"/>
                  </a:lnTo>
                  <a:close/>
                </a:path>
                <a:path w="18021300" h="15113000">
                  <a:moveTo>
                    <a:pt x="4126420" y="7874000"/>
                  </a:moveTo>
                  <a:lnTo>
                    <a:pt x="4123397" y="7874000"/>
                  </a:lnTo>
                  <a:lnTo>
                    <a:pt x="4078008" y="8001000"/>
                  </a:lnTo>
                  <a:lnTo>
                    <a:pt x="4126420" y="8001000"/>
                  </a:lnTo>
                  <a:lnTo>
                    <a:pt x="4126420" y="7874000"/>
                  </a:lnTo>
                  <a:close/>
                </a:path>
                <a:path w="18021300" h="15113000">
                  <a:moveTo>
                    <a:pt x="4191511" y="7874000"/>
                  </a:moveTo>
                  <a:lnTo>
                    <a:pt x="4159694" y="7874000"/>
                  </a:lnTo>
                  <a:lnTo>
                    <a:pt x="4183900" y="8001000"/>
                  </a:lnTo>
                  <a:lnTo>
                    <a:pt x="4186923" y="8001000"/>
                  </a:lnTo>
                  <a:lnTo>
                    <a:pt x="4191511" y="7874000"/>
                  </a:lnTo>
                  <a:close/>
                </a:path>
                <a:path w="18021300" h="15113000">
                  <a:moveTo>
                    <a:pt x="4280046" y="7874000"/>
                  </a:moveTo>
                  <a:lnTo>
                    <a:pt x="4235335" y="7874000"/>
                  </a:lnTo>
                  <a:lnTo>
                    <a:pt x="4227292" y="8001000"/>
                  </a:lnTo>
                  <a:lnTo>
                    <a:pt x="4271632" y="8001000"/>
                  </a:lnTo>
                  <a:lnTo>
                    <a:pt x="4280046" y="7874000"/>
                  </a:lnTo>
                  <a:close/>
                </a:path>
                <a:path w="18021300" h="15113000">
                  <a:moveTo>
                    <a:pt x="4380163" y="7874000"/>
                  </a:moveTo>
                  <a:lnTo>
                    <a:pt x="4301883" y="7874000"/>
                  </a:lnTo>
                  <a:lnTo>
                    <a:pt x="4329112" y="8001000"/>
                  </a:lnTo>
                  <a:lnTo>
                    <a:pt x="4380539" y="8001000"/>
                  </a:lnTo>
                  <a:lnTo>
                    <a:pt x="4380163" y="7874000"/>
                  </a:lnTo>
                  <a:close/>
                </a:path>
                <a:path w="18021300" h="15113000">
                  <a:moveTo>
                    <a:pt x="4876673" y="7874000"/>
                  </a:moveTo>
                  <a:lnTo>
                    <a:pt x="4851808" y="7874000"/>
                  </a:lnTo>
                  <a:lnTo>
                    <a:pt x="4841882" y="8001000"/>
                  </a:lnTo>
                  <a:lnTo>
                    <a:pt x="4863064" y="8001000"/>
                  </a:lnTo>
                  <a:lnTo>
                    <a:pt x="4876673" y="7874000"/>
                  </a:lnTo>
                  <a:close/>
                </a:path>
                <a:path w="18021300" h="15113000">
                  <a:moveTo>
                    <a:pt x="4951545" y="7874000"/>
                  </a:moveTo>
                  <a:lnTo>
                    <a:pt x="4925976" y="7874000"/>
                  </a:lnTo>
                  <a:lnTo>
                    <a:pt x="4924702" y="8001000"/>
                  </a:lnTo>
                  <a:lnTo>
                    <a:pt x="4948712" y="8001000"/>
                  </a:lnTo>
                  <a:lnTo>
                    <a:pt x="4951545" y="7874000"/>
                  </a:lnTo>
                  <a:close/>
                </a:path>
                <a:path w="18021300" h="15113000">
                  <a:moveTo>
                    <a:pt x="5073319" y="7874000"/>
                  </a:moveTo>
                  <a:lnTo>
                    <a:pt x="4988610" y="7874000"/>
                  </a:lnTo>
                  <a:lnTo>
                    <a:pt x="4994656" y="8001000"/>
                  </a:lnTo>
                  <a:lnTo>
                    <a:pt x="5064242" y="8001000"/>
                  </a:lnTo>
                  <a:lnTo>
                    <a:pt x="5073319" y="7874000"/>
                  </a:lnTo>
                  <a:close/>
                </a:path>
                <a:path w="18021300" h="15113000">
                  <a:moveTo>
                    <a:pt x="5508955" y="7874000"/>
                  </a:moveTo>
                  <a:lnTo>
                    <a:pt x="5421223" y="7874000"/>
                  </a:lnTo>
                  <a:lnTo>
                    <a:pt x="5418188" y="8001000"/>
                  </a:lnTo>
                  <a:lnTo>
                    <a:pt x="5557353" y="8001000"/>
                  </a:lnTo>
                  <a:lnTo>
                    <a:pt x="5539393" y="7906764"/>
                  </a:lnTo>
                  <a:lnTo>
                    <a:pt x="5508955" y="7874000"/>
                  </a:lnTo>
                  <a:close/>
                </a:path>
                <a:path w="18021300" h="15113000">
                  <a:moveTo>
                    <a:pt x="5629960" y="7874000"/>
                  </a:moveTo>
                  <a:lnTo>
                    <a:pt x="5533148" y="7874000"/>
                  </a:lnTo>
                  <a:lnTo>
                    <a:pt x="5539393" y="7906764"/>
                  </a:lnTo>
                  <a:lnTo>
                    <a:pt x="5626938" y="8001000"/>
                  </a:lnTo>
                  <a:lnTo>
                    <a:pt x="5675337" y="8001000"/>
                  </a:lnTo>
                  <a:lnTo>
                    <a:pt x="5629960" y="7874000"/>
                  </a:lnTo>
                  <a:close/>
                </a:path>
                <a:path w="18021300" h="15113000">
                  <a:moveTo>
                    <a:pt x="6691807" y="7874000"/>
                  </a:moveTo>
                  <a:lnTo>
                    <a:pt x="6688785" y="7874000"/>
                  </a:lnTo>
                  <a:lnTo>
                    <a:pt x="6685762" y="8001000"/>
                  </a:lnTo>
                  <a:lnTo>
                    <a:pt x="6691807" y="8001000"/>
                  </a:lnTo>
                  <a:lnTo>
                    <a:pt x="6691807" y="7874000"/>
                  </a:lnTo>
                  <a:close/>
                </a:path>
                <a:path w="18021300" h="15113000">
                  <a:moveTo>
                    <a:pt x="6818871" y="7874000"/>
                  </a:moveTo>
                  <a:lnTo>
                    <a:pt x="6793917" y="7874000"/>
                  </a:lnTo>
                  <a:lnTo>
                    <a:pt x="6786449" y="8001000"/>
                  </a:lnTo>
                  <a:lnTo>
                    <a:pt x="6812110" y="8001000"/>
                  </a:lnTo>
                  <a:lnTo>
                    <a:pt x="6818871" y="7874000"/>
                  </a:lnTo>
                  <a:close/>
                </a:path>
                <a:path w="18021300" h="15113000">
                  <a:moveTo>
                    <a:pt x="6903580" y="7874000"/>
                  </a:moveTo>
                  <a:lnTo>
                    <a:pt x="6861225" y="7874000"/>
                  </a:lnTo>
                  <a:lnTo>
                    <a:pt x="6879374" y="8001000"/>
                  </a:lnTo>
                  <a:lnTo>
                    <a:pt x="6923290" y="8001000"/>
                  </a:lnTo>
                  <a:lnTo>
                    <a:pt x="6903580" y="7874000"/>
                  </a:lnTo>
                  <a:close/>
                </a:path>
                <a:path w="18021300" h="15113000">
                  <a:moveTo>
                    <a:pt x="7009463" y="7874000"/>
                  </a:moveTo>
                  <a:lnTo>
                    <a:pt x="6939889" y="7874000"/>
                  </a:lnTo>
                  <a:lnTo>
                    <a:pt x="6945934" y="8001000"/>
                  </a:lnTo>
                  <a:lnTo>
                    <a:pt x="7000387" y="8001000"/>
                  </a:lnTo>
                  <a:lnTo>
                    <a:pt x="7009463" y="7874000"/>
                  </a:lnTo>
                  <a:close/>
                </a:path>
                <a:path w="18021300" h="15113000">
                  <a:moveTo>
                    <a:pt x="7587284" y="7874000"/>
                  </a:moveTo>
                  <a:lnTo>
                    <a:pt x="7460221" y="7874000"/>
                  </a:lnTo>
                  <a:lnTo>
                    <a:pt x="7455770" y="7888376"/>
                  </a:lnTo>
                  <a:lnTo>
                    <a:pt x="7563078" y="8001000"/>
                  </a:lnTo>
                  <a:lnTo>
                    <a:pt x="7602410" y="8001000"/>
                  </a:lnTo>
                  <a:lnTo>
                    <a:pt x="7587284" y="7874000"/>
                  </a:lnTo>
                  <a:close/>
                </a:path>
                <a:path w="18021300" h="15113000">
                  <a:moveTo>
                    <a:pt x="8098548" y="7874000"/>
                  </a:moveTo>
                  <a:lnTo>
                    <a:pt x="8092490" y="7874000"/>
                  </a:lnTo>
                  <a:lnTo>
                    <a:pt x="8080400" y="8001000"/>
                  </a:lnTo>
                  <a:lnTo>
                    <a:pt x="8134845" y="8001000"/>
                  </a:lnTo>
                  <a:lnTo>
                    <a:pt x="8098548" y="7874000"/>
                  </a:lnTo>
                  <a:close/>
                </a:path>
                <a:path w="18021300" h="15113000">
                  <a:moveTo>
                    <a:pt x="8183630" y="7887228"/>
                  </a:moveTo>
                  <a:lnTo>
                    <a:pt x="8134845" y="8001000"/>
                  </a:lnTo>
                  <a:lnTo>
                    <a:pt x="8146948" y="8001000"/>
                  </a:lnTo>
                  <a:lnTo>
                    <a:pt x="8191194" y="7897813"/>
                  </a:lnTo>
                  <a:lnTo>
                    <a:pt x="8183630" y="7887228"/>
                  </a:lnTo>
                  <a:close/>
                </a:path>
                <a:path w="18021300" h="15113000">
                  <a:moveTo>
                    <a:pt x="8228634" y="7950207"/>
                  </a:moveTo>
                  <a:lnTo>
                    <a:pt x="8246783" y="8001000"/>
                  </a:lnTo>
                  <a:lnTo>
                    <a:pt x="8264931" y="8001000"/>
                  </a:lnTo>
                  <a:lnTo>
                    <a:pt x="8228634" y="7950207"/>
                  </a:lnTo>
                  <a:close/>
                </a:path>
                <a:path w="18021300" h="15113000">
                  <a:moveTo>
                    <a:pt x="8758047" y="7874000"/>
                  </a:moveTo>
                  <a:lnTo>
                    <a:pt x="8727795" y="7874000"/>
                  </a:lnTo>
                  <a:lnTo>
                    <a:pt x="8737959" y="8001000"/>
                  </a:lnTo>
                  <a:lnTo>
                    <a:pt x="8767691" y="8001000"/>
                  </a:lnTo>
                  <a:lnTo>
                    <a:pt x="8758047" y="7874000"/>
                  </a:lnTo>
                  <a:close/>
                </a:path>
                <a:path w="18021300" h="15113000">
                  <a:moveTo>
                    <a:pt x="8927080" y="7874000"/>
                  </a:moveTo>
                  <a:lnTo>
                    <a:pt x="8904393" y="7874000"/>
                  </a:lnTo>
                  <a:lnTo>
                    <a:pt x="8897543" y="8001000"/>
                  </a:lnTo>
                  <a:lnTo>
                    <a:pt x="8916633" y="8001000"/>
                  </a:lnTo>
                  <a:lnTo>
                    <a:pt x="8927080" y="7874000"/>
                  </a:lnTo>
                  <a:close/>
                </a:path>
                <a:path w="18021300" h="15113000">
                  <a:moveTo>
                    <a:pt x="9411500" y="7874000"/>
                  </a:moveTo>
                  <a:lnTo>
                    <a:pt x="9363087" y="7874000"/>
                  </a:lnTo>
                  <a:lnTo>
                    <a:pt x="9372168" y="8001000"/>
                  </a:lnTo>
                  <a:lnTo>
                    <a:pt x="9423603" y="8001000"/>
                  </a:lnTo>
                  <a:lnTo>
                    <a:pt x="9411500" y="7874000"/>
                  </a:lnTo>
                  <a:close/>
                </a:path>
                <a:path w="18021300" h="15113000">
                  <a:moveTo>
                    <a:pt x="9608134" y="7874000"/>
                  </a:moveTo>
                  <a:lnTo>
                    <a:pt x="9499233" y="7874000"/>
                  </a:lnTo>
                  <a:lnTo>
                    <a:pt x="9510197" y="8001000"/>
                  </a:lnTo>
                  <a:lnTo>
                    <a:pt x="9580439" y="8001000"/>
                  </a:lnTo>
                  <a:lnTo>
                    <a:pt x="9608134" y="7874000"/>
                  </a:lnTo>
                  <a:close/>
                </a:path>
                <a:path w="18021300" h="15113000">
                  <a:moveTo>
                    <a:pt x="10110317" y="7874000"/>
                  </a:moveTo>
                  <a:lnTo>
                    <a:pt x="10042965" y="7874000"/>
                  </a:lnTo>
                  <a:lnTo>
                    <a:pt x="10031666" y="8001000"/>
                  </a:lnTo>
                  <a:lnTo>
                    <a:pt x="10116375" y="8001000"/>
                  </a:lnTo>
                  <a:lnTo>
                    <a:pt x="10110317" y="7874000"/>
                  </a:lnTo>
                  <a:close/>
                </a:path>
                <a:path w="18021300" h="15113000">
                  <a:moveTo>
                    <a:pt x="10170833" y="7874000"/>
                  </a:moveTo>
                  <a:lnTo>
                    <a:pt x="10137171" y="7874000"/>
                  </a:lnTo>
                  <a:lnTo>
                    <a:pt x="10149649" y="8001000"/>
                  </a:lnTo>
                  <a:lnTo>
                    <a:pt x="10183641" y="8001000"/>
                  </a:lnTo>
                  <a:lnTo>
                    <a:pt x="10170833" y="7874000"/>
                  </a:lnTo>
                  <a:close/>
                </a:path>
                <a:path w="18021300" h="15113000">
                  <a:moveTo>
                    <a:pt x="10255958" y="7874000"/>
                  </a:moveTo>
                  <a:lnTo>
                    <a:pt x="10228300" y="7874000"/>
                  </a:lnTo>
                  <a:lnTo>
                    <a:pt x="10210391" y="8001000"/>
                  </a:lnTo>
                  <a:lnTo>
                    <a:pt x="10240403" y="8001000"/>
                  </a:lnTo>
                  <a:lnTo>
                    <a:pt x="10255958" y="7874000"/>
                  </a:lnTo>
                  <a:close/>
                </a:path>
                <a:path w="18021300" h="15113000">
                  <a:moveTo>
                    <a:pt x="10618571" y="7874000"/>
                  </a:moveTo>
                  <a:lnTo>
                    <a:pt x="10597388" y="8001000"/>
                  </a:lnTo>
                  <a:lnTo>
                    <a:pt x="10671505" y="8001000"/>
                  </a:lnTo>
                  <a:lnTo>
                    <a:pt x="10664984" y="7922711"/>
                  </a:lnTo>
                  <a:lnTo>
                    <a:pt x="10618571" y="7874000"/>
                  </a:lnTo>
                  <a:close/>
                </a:path>
                <a:path w="18021300" h="15113000">
                  <a:moveTo>
                    <a:pt x="10727474" y="7874000"/>
                  </a:moveTo>
                  <a:lnTo>
                    <a:pt x="10660926" y="7874000"/>
                  </a:lnTo>
                  <a:lnTo>
                    <a:pt x="10664984" y="7922711"/>
                  </a:lnTo>
                  <a:lnTo>
                    <a:pt x="10739577" y="8001000"/>
                  </a:lnTo>
                  <a:lnTo>
                    <a:pt x="10749407" y="8001000"/>
                  </a:lnTo>
                  <a:lnTo>
                    <a:pt x="10727474" y="7874000"/>
                  </a:lnTo>
                  <a:close/>
                </a:path>
                <a:path w="18021300" h="15113000">
                  <a:moveTo>
                    <a:pt x="10867719" y="7874000"/>
                  </a:moveTo>
                  <a:lnTo>
                    <a:pt x="10812183" y="7874000"/>
                  </a:lnTo>
                  <a:lnTo>
                    <a:pt x="10815205" y="8001000"/>
                  </a:lnTo>
                  <a:lnTo>
                    <a:pt x="10861716" y="8001000"/>
                  </a:lnTo>
                  <a:lnTo>
                    <a:pt x="10867719" y="7874000"/>
                  </a:lnTo>
                  <a:close/>
                </a:path>
                <a:path w="18021300" h="15113000">
                  <a:moveTo>
                    <a:pt x="11940593" y="7874000"/>
                  </a:moveTo>
                  <a:lnTo>
                    <a:pt x="11922442" y="7874000"/>
                  </a:lnTo>
                  <a:lnTo>
                    <a:pt x="11925750" y="8001000"/>
                  </a:lnTo>
                  <a:lnTo>
                    <a:pt x="11943052" y="8001000"/>
                  </a:lnTo>
                  <a:lnTo>
                    <a:pt x="11940593" y="7874000"/>
                  </a:lnTo>
                  <a:close/>
                </a:path>
                <a:path w="18021300" h="15113000">
                  <a:moveTo>
                    <a:pt x="12049506" y="7874000"/>
                  </a:moveTo>
                  <a:lnTo>
                    <a:pt x="11973877" y="7874000"/>
                  </a:lnTo>
                  <a:lnTo>
                    <a:pt x="11965928" y="8001000"/>
                  </a:lnTo>
                  <a:lnTo>
                    <a:pt x="12055551" y="8001000"/>
                  </a:lnTo>
                  <a:lnTo>
                    <a:pt x="12049506" y="7874000"/>
                  </a:lnTo>
                  <a:close/>
                </a:path>
                <a:path w="18021300" h="15113000">
                  <a:moveTo>
                    <a:pt x="12097515" y="7907890"/>
                  </a:moveTo>
                  <a:lnTo>
                    <a:pt x="12146305" y="8001000"/>
                  </a:lnTo>
                  <a:lnTo>
                    <a:pt x="12162191" y="8001000"/>
                  </a:lnTo>
                  <a:lnTo>
                    <a:pt x="12163110" y="7982302"/>
                  </a:lnTo>
                  <a:lnTo>
                    <a:pt x="12097515" y="7907890"/>
                  </a:lnTo>
                  <a:close/>
                </a:path>
                <a:path w="18021300" h="15113000">
                  <a:moveTo>
                    <a:pt x="12212477" y="7874000"/>
                  </a:moveTo>
                  <a:lnTo>
                    <a:pt x="12168431" y="7874000"/>
                  </a:lnTo>
                  <a:lnTo>
                    <a:pt x="12163110" y="7982302"/>
                  </a:lnTo>
                  <a:lnTo>
                    <a:pt x="12179592" y="8001000"/>
                  </a:lnTo>
                  <a:lnTo>
                    <a:pt x="12194705" y="8001000"/>
                  </a:lnTo>
                  <a:lnTo>
                    <a:pt x="12212477" y="7874000"/>
                  </a:lnTo>
                  <a:close/>
                </a:path>
                <a:path w="18021300" h="15113000">
                  <a:moveTo>
                    <a:pt x="12626666" y="7939207"/>
                  </a:moveTo>
                  <a:lnTo>
                    <a:pt x="12548654" y="8001000"/>
                  </a:lnTo>
                  <a:lnTo>
                    <a:pt x="12603111" y="8001000"/>
                  </a:lnTo>
                  <a:lnTo>
                    <a:pt x="12626666" y="7939207"/>
                  </a:lnTo>
                  <a:close/>
                </a:path>
                <a:path w="18021300" h="15113000">
                  <a:moveTo>
                    <a:pt x="12703270" y="7878531"/>
                  </a:moveTo>
                  <a:lnTo>
                    <a:pt x="12672731" y="7902720"/>
                  </a:lnTo>
                  <a:lnTo>
                    <a:pt x="12745300" y="8001000"/>
                  </a:lnTo>
                  <a:lnTo>
                    <a:pt x="12793700" y="8001000"/>
                  </a:lnTo>
                  <a:lnTo>
                    <a:pt x="12703270" y="7878531"/>
                  </a:lnTo>
                  <a:close/>
                </a:path>
                <a:path w="18021300" h="15113000">
                  <a:moveTo>
                    <a:pt x="13311022" y="7874000"/>
                  </a:moveTo>
                  <a:lnTo>
                    <a:pt x="13281142" y="7874000"/>
                  </a:lnTo>
                  <a:lnTo>
                    <a:pt x="13271734" y="8001000"/>
                  </a:lnTo>
                  <a:lnTo>
                    <a:pt x="13302466" y="8001000"/>
                  </a:lnTo>
                  <a:lnTo>
                    <a:pt x="13311022" y="7874000"/>
                  </a:lnTo>
                  <a:close/>
                </a:path>
                <a:path w="18021300" h="15113000">
                  <a:moveTo>
                    <a:pt x="13362457" y="7874000"/>
                  </a:moveTo>
                  <a:lnTo>
                    <a:pt x="13356399" y="7874000"/>
                  </a:lnTo>
                  <a:lnTo>
                    <a:pt x="13323125" y="8001000"/>
                  </a:lnTo>
                  <a:lnTo>
                    <a:pt x="13416902" y="8001000"/>
                  </a:lnTo>
                  <a:lnTo>
                    <a:pt x="13381240" y="7901189"/>
                  </a:lnTo>
                  <a:lnTo>
                    <a:pt x="13362457" y="7874000"/>
                  </a:lnTo>
                  <a:close/>
                </a:path>
                <a:path w="18021300" h="15113000">
                  <a:moveTo>
                    <a:pt x="13429005" y="7874000"/>
                  </a:moveTo>
                  <a:lnTo>
                    <a:pt x="13371525" y="7874000"/>
                  </a:lnTo>
                  <a:lnTo>
                    <a:pt x="13381240" y="7901189"/>
                  </a:lnTo>
                  <a:lnTo>
                    <a:pt x="13450189" y="8001000"/>
                  </a:lnTo>
                  <a:lnTo>
                    <a:pt x="13468324" y="8001000"/>
                  </a:lnTo>
                  <a:lnTo>
                    <a:pt x="13429005" y="7874000"/>
                  </a:lnTo>
                  <a:close/>
                </a:path>
                <a:path w="18021300" h="15113000">
                  <a:moveTo>
                    <a:pt x="13873708" y="7874000"/>
                  </a:moveTo>
                  <a:lnTo>
                    <a:pt x="13867663" y="7874000"/>
                  </a:lnTo>
                  <a:lnTo>
                    <a:pt x="13828331" y="8001000"/>
                  </a:lnTo>
                  <a:lnTo>
                    <a:pt x="13979588" y="8001000"/>
                  </a:lnTo>
                  <a:lnTo>
                    <a:pt x="13873708" y="7874000"/>
                  </a:lnTo>
                  <a:close/>
                </a:path>
                <a:path w="18021300" h="15113000">
                  <a:moveTo>
                    <a:pt x="14134642" y="7874000"/>
                  </a:moveTo>
                  <a:lnTo>
                    <a:pt x="14079802" y="7874000"/>
                  </a:lnTo>
                  <a:lnTo>
                    <a:pt x="14093082" y="8001000"/>
                  </a:lnTo>
                  <a:lnTo>
                    <a:pt x="14120365" y="8001000"/>
                  </a:lnTo>
                  <a:lnTo>
                    <a:pt x="14134642" y="7874000"/>
                  </a:lnTo>
                  <a:close/>
                </a:path>
                <a:path w="18021300" h="15113000">
                  <a:moveTo>
                    <a:pt x="14808517" y="7874000"/>
                  </a:moveTo>
                  <a:lnTo>
                    <a:pt x="14660270" y="7874000"/>
                  </a:lnTo>
                  <a:lnTo>
                    <a:pt x="14766163" y="8001000"/>
                  </a:lnTo>
                  <a:lnTo>
                    <a:pt x="14772195" y="8001000"/>
                  </a:lnTo>
                  <a:lnTo>
                    <a:pt x="14808517" y="7874000"/>
                  </a:lnTo>
                  <a:close/>
                </a:path>
                <a:path w="18021300" h="15113000">
                  <a:moveTo>
                    <a:pt x="15243385" y="7874000"/>
                  </a:moveTo>
                  <a:lnTo>
                    <a:pt x="15228258" y="7874000"/>
                  </a:lnTo>
                  <a:lnTo>
                    <a:pt x="15211998" y="8001000"/>
                  </a:lnTo>
                  <a:lnTo>
                    <a:pt x="15256243" y="8001000"/>
                  </a:lnTo>
                  <a:lnTo>
                    <a:pt x="15243385" y="7874000"/>
                  </a:lnTo>
                  <a:close/>
                </a:path>
                <a:path w="18021300" h="15113000">
                  <a:moveTo>
                    <a:pt x="15325826" y="7874000"/>
                  </a:moveTo>
                  <a:lnTo>
                    <a:pt x="15290235" y="7874000"/>
                  </a:lnTo>
                  <a:lnTo>
                    <a:pt x="15307678" y="8001000"/>
                  </a:lnTo>
                  <a:lnTo>
                    <a:pt x="15328849" y="8001000"/>
                  </a:lnTo>
                  <a:lnTo>
                    <a:pt x="15325826" y="7874000"/>
                  </a:lnTo>
                  <a:close/>
                </a:path>
                <a:path w="18021300" h="15113000">
                  <a:moveTo>
                    <a:pt x="15427548" y="7874000"/>
                  </a:moveTo>
                  <a:lnTo>
                    <a:pt x="15402399" y="7874000"/>
                  </a:lnTo>
                  <a:lnTo>
                    <a:pt x="15389352" y="8001000"/>
                  </a:lnTo>
                  <a:lnTo>
                    <a:pt x="15423152" y="8001000"/>
                  </a:lnTo>
                  <a:lnTo>
                    <a:pt x="15427548" y="7874000"/>
                  </a:lnTo>
                  <a:close/>
                </a:path>
                <a:path w="18021300" h="15113000">
                  <a:moveTo>
                    <a:pt x="15815906" y="7874000"/>
                  </a:moveTo>
                  <a:lnTo>
                    <a:pt x="15809861" y="7874000"/>
                  </a:lnTo>
                  <a:lnTo>
                    <a:pt x="15767519" y="8001000"/>
                  </a:lnTo>
                  <a:lnTo>
                    <a:pt x="15876422" y="8001000"/>
                  </a:lnTo>
                  <a:lnTo>
                    <a:pt x="15815906" y="7874000"/>
                  </a:lnTo>
                  <a:close/>
                </a:path>
                <a:path w="18021300" h="15113000">
                  <a:moveTo>
                    <a:pt x="15903638" y="7874000"/>
                  </a:moveTo>
                  <a:lnTo>
                    <a:pt x="15867341" y="7874000"/>
                  </a:lnTo>
                  <a:lnTo>
                    <a:pt x="15879444" y="8001000"/>
                  </a:lnTo>
                  <a:lnTo>
                    <a:pt x="16027679" y="8001000"/>
                  </a:lnTo>
                  <a:lnTo>
                    <a:pt x="15903638" y="7874000"/>
                  </a:lnTo>
                  <a:close/>
                </a:path>
                <a:path w="18021300" h="15113000">
                  <a:moveTo>
                    <a:pt x="16074189" y="7874000"/>
                  </a:moveTo>
                  <a:lnTo>
                    <a:pt x="16024656" y="7874000"/>
                  </a:lnTo>
                  <a:lnTo>
                    <a:pt x="16049848" y="8001000"/>
                  </a:lnTo>
                  <a:lnTo>
                    <a:pt x="16074189" y="7874000"/>
                  </a:lnTo>
                  <a:close/>
                </a:path>
                <a:path w="18021300" h="15113000">
                  <a:moveTo>
                    <a:pt x="16538943" y="7874000"/>
                  </a:moveTo>
                  <a:lnTo>
                    <a:pt x="16526852" y="7874000"/>
                  </a:lnTo>
                  <a:lnTo>
                    <a:pt x="16505998" y="8001000"/>
                  </a:lnTo>
                  <a:lnTo>
                    <a:pt x="16526273" y="8001000"/>
                  </a:lnTo>
                  <a:lnTo>
                    <a:pt x="16538943" y="7874000"/>
                  </a:lnTo>
                  <a:close/>
                </a:path>
                <a:path w="18021300" h="15113000">
                  <a:moveTo>
                    <a:pt x="16615846" y="7874000"/>
                  </a:moveTo>
                  <a:lnTo>
                    <a:pt x="16584320" y="7874000"/>
                  </a:lnTo>
                  <a:lnTo>
                    <a:pt x="16592261" y="8001000"/>
                  </a:lnTo>
                  <a:lnTo>
                    <a:pt x="16617216" y="8001000"/>
                  </a:lnTo>
                  <a:lnTo>
                    <a:pt x="16615846" y="7874000"/>
                  </a:lnTo>
                  <a:close/>
                </a:path>
                <a:path w="18021300" h="15113000">
                  <a:moveTo>
                    <a:pt x="17109903" y="7874000"/>
                  </a:moveTo>
                  <a:lnTo>
                    <a:pt x="17080458" y="7874000"/>
                  </a:lnTo>
                  <a:lnTo>
                    <a:pt x="17057489" y="8001000"/>
                  </a:lnTo>
                  <a:lnTo>
                    <a:pt x="17098606" y="8001000"/>
                  </a:lnTo>
                  <a:lnTo>
                    <a:pt x="17109903" y="7874000"/>
                  </a:lnTo>
                  <a:close/>
                </a:path>
                <a:path w="18021300" h="15113000">
                  <a:moveTo>
                    <a:pt x="17208463" y="7874000"/>
                  </a:moveTo>
                  <a:lnTo>
                    <a:pt x="17168188" y="7874000"/>
                  </a:lnTo>
                  <a:lnTo>
                    <a:pt x="17177258" y="8001000"/>
                  </a:lnTo>
                  <a:lnTo>
                    <a:pt x="17220374" y="8001000"/>
                  </a:lnTo>
                  <a:lnTo>
                    <a:pt x="17208463" y="7874000"/>
                  </a:lnTo>
                  <a:close/>
                </a:path>
                <a:path w="18021300" h="15113000">
                  <a:moveTo>
                    <a:pt x="17277105" y="7874000"/>
                  </a:moveTo>
                  <a:lnTo>
                    <a:pt x="17232567" y="7874000"/>
                  </a:lnTo>
                  <a:lnTo>
                    <a:pt x="17252886" y="8001000"/>
                  </a:lnTo>
                  <a:lnTo>
                    <a:pt x="17280128" y="8001000"/>
                  </a:lnTo>
                  <a:lnTo>
                    <a:pt x="17277105" y="7874000"/>
                  </a:lnTo>
                  <a:close/>
                </a:path>
                <a:path w="18021300" h="15113000">
                  <a:moveTo>
                    <a:pt x="17374856" y="7874000"/>
                  </a:moveTo>
                  <a:lnTo>
                    <a:pt x="17352397" y="7874000"/>
                  </a:lnTo>
                  <a:lnTo>
                    <a:pt x="17340630" y="8001000"/>
                  </a:lnTo>
                  <a:lnTo>
                    <a:pt x="17355756" y="8001000"/>
                  </a:lnTo>
                  <a:lnTo>
                    <a:pt x="17374856" y="7874000"/>
                  </a:lnTo>
                  <a:close/>
                </a:path>
                <a:path w="18021300" h="15113000">
                  <a:moveTo>
                    <a:pt x="17776253" y="7874000"/>
                  </a:moveTo>
                  <a:lnTo>
                    <a:pt x="17770208" y="7874000"/>
                  </a:lnTo>
                  <a:lnTo>
                    <a:pt x="17733899" y="8001000"/>
                  </a:lnTo>
                  <a:lnTo>
                    <a:pt x="17824665" y="8001000"/>
                  </a:lnTo>
                  <a:lnTo>
                    <a:pt x="17776253" y="7874000"/>
                  </a:lnTo>
                  <a:close/>
                </a:path>
                <a:path w="18021300" h="15113000">
                  <a:moveTo>
                    <a:pt x="18012232" y="7747000"/>
                  </a:moveTo>
                  <a:lnTo>
                    <a:pt x="17981980" y="7747000"/>
                  </a:lnTo>
                  <a:lnTo>
                    <a:pt x="17821643" y="7874000"/>
                  </a:lnTo>
                  <a:lnTo>
                    <a:pt x="17830723" y="8001000"/>
                  </a:lnTo>
                  <a:lnTo>
                    <a:pt x="17991061" y="8001000"/>
                  </a:lnTo>
                  <a:lnTo>
                    <a:pt x="17882146" y="7874000"/>
                  </a:lnTo>
                  <a:lnTo>
                    <a:pt x="17969877" y="7874000"/>
                  </a:lnTo>
                  <a:lnTo>
                    <a:pt x="18012232" y="7747000"/>
                  </a:lnTo>
                  <a:close/>
                </a:path>
                <a:path w="18021300" h="15113000">
                  <a:moveTo>
                    <a:pt x="8201406" y="7874000"/>
                  </a:moveTo>
                  <a:lnTo>
                    <a:pt x="8191194" y="7897813"/>
                  </a:lnTo>
                  <a:lnTo>
                    <a:pt x="8228634" y="7950207"/>
                  </a:lnTo>
                  <a:lnTo>
                    <a:pt x="8201406" y="7874000"/>
                  </a:lnTo>
                  <a:close/>
                </a:path>
                <a:path w="18021300" h="15113000">
                  <a:moveTo>
                    <a:pt x="12651524" y="7874000"/>
                  </a:moveTo>
                  <a:lnTo>
                    <a:pt x="12626666" y="7939207"/>
                  </a:lnTo>
                  <a:lnTo>
                    <a:pt x="12672731" y="7902720"/>
                  </a:lnTo>
                  <a:lnTo>
                    <a:pt x="12651524" y="7874000"/>
                  </a:lnTo>
                  <a:close/>
                </a:path>
                <a:path w="18021300" h="15113000">
                  <a:moveTo>
                    <a:pt x="12079757" y="7874000"/>
                  </a:moveTo>
                  <a:lnTo>
                    <a:pt x="12067641" y="7874000"/>
                  </a:lnTo>
                  <a:lnTo>
                    <a:pt x="12097515" y="7907890"/>
                  </a:lnTo>
                  <a:lnTo>
                    <a:pt x="12079757" y="7874000"/>
                  </a:lnTo>
                  <a:close/>
                </a:path>
                <a:path w="18021300" h="15113000">
                  <a:moveTo>
                    <a:pt x="5533148" y="7874000"/>
                  </a:moveTo>
                  <a:lnTo>
                    <a:pt x="5508955" y="7874000"/>
                  </a:lnTo>
                  <a:lnTo>
                    <a:pt x="5539393" y="7906764"/>
                  </a:lnTo>
                  <a:lnTo>
                    <a:pt x="5533148" y="7874000"/>
                  </a:lnTo>
                  <a:close/>
                </a:path>
                <a:path w="18021300" h="15113000">
                  <a:moveTo>
                    <a:pt x="13371525" y="7874000"/>
                  </a:moveTo>
                  <a:lnTo>
                    <a:pt x="13362457" y="7874000"/>
                  </a:lnTo>
                  <a:lnTo>
                    <a:pt x="13381240" y="7901189"/>
                  </a:lnTo>
                  <a:lnTo>
                    <a:pt x="13371525" y="7874000"/>
                  </a:lnTo>
                  <a:close/>
                </a:path>
                <a:path w="18021300" h="15113000">
                  <a:moveTo>
                    <a:pt x="2314308" y="7874000"/>
                  </a:moveTo>
                  <a:lnTo>
                    <a:pt x="2314618" y="7887028"/>
                  </a:lnTo>
                  <a:lnTo>
                    <a:pt x="2316037" y="7888517"/>
                  </a:lnTo>
                  <a:lnTo>
                    <a:pt x="2314308" y="7874000"/>
                  </a:lnTo>
                  <a:close/>
                </a:path>
                <a:path w="18021300" h="15113000">
                  <a:moveTo>
                    <a:pt x="7460221" y="7874000"/>
                  </a:moveTo>
                  <a:lnTo>
                    <a:pt x="7442073" y="7874000"/>
                  </a:lnTo>
                  <a:lnTo>
                    <a:pt x="7455770" y="7888376"/>
                  </a:lnTo>
                  <a:lnTo>
                    <a:pt x="7460221" y="7874000"/>
                  </a:lnTo>
                  <a:close/>
                </a:path>
                <a:path w="18021300" h="15113000">
                  <a:moveTo>
                    <a:pt x="8189302" y="7874000"/>
                  </a:moveTo>
                  <a:lnTo>
                    <a:pt x="8174177" y="7874000"/>
                  </a:lnTo>
                  <a:lnTo>
                    <a:pt x="8183630" y="7887228"/>
                  </a:lnTo>
                  <a:lnTo>
                    <a:pt x="8189302" y="7874000"/>
                  </a:lnTo>
                  <a:close/>
                </a:path>
                <a:path w="18021300" h="15113000">
                  <a:moveTo>
                    <a:pt x="12708991" y="7874000"/>
                  </a:moveTo>
                  <a:lnTo>
                    <a:pt x="12699923" y="7874000"/>
                  </a:lnTo>
                  <a:lnTo>
                    <a:pt x="12703270" y="7878531"/>
                  </a:lnTo>
                  <a:lnTo>
                    <a:pt x="12708991" y="7874000"/>
                  </a:lnTo>
                  <a:close/>
                </a:path>
                <a:path w="18021300" h="15113000">
                  <a:moveTo>
                    <a:pt x="360006" y="7874000"/>
                  </a:moveTo>
                  <a:lnTo>
                    <a:pt x="356984" y="7874000"/>
                  </a:lnTo>
                  <a:lnTo>
                    <a:pt x="360098" y="7877845"/>
                  </a:lnTo>
                  <a:lnTo>
                    <a:pt x="360006" y="7874000"/>
                  </a:lnTo>
                  <a:close/>
                </a:path>
                <a:path w="18021300" h="15113000">
                  <a:moveTo>
                    <a:pt x="56724" y="7747000"/>
                  </a:moveTo>
                  <a:lnTo>
                    <a:pt x="36310" y="7747000"/>
                  </a:lnTo>
                  <a:lnTo>
                    <a:pt x="33569" y="7874000"/>
                  </a:lnTo>
                  <a:lnTo>
                    <a:pt x="52090" y="7874000"/>
                  </a:lnTo>
                  <a:lnTo>
                    <a:pt x="56724" y="7747000"/>
                  </a:lnTo>
                  <a:close/>
                </a:path>
                <a:path w="18021300" h="15113000">
                  <a:moveTo>
                    <a:pt x="656478" y="7747000"/>
                  </a:moveTo>
                  <a:lnTo>
                    <a:pt x="589781" y="7747000"/>
                  </a:lnTo>
                  <a:lnTo>
                    <a:pt x="605053" y="7874000"/>
                  </a:lnTo>
                  <a:lnTo>
                    <a:pt x="665556" y="7874000"/>
                  </a:lnTo>
                  <a:lnTo>
                    <a:pt x="656478" y="7747000"/>
                  </a:lnTo>
                  <a:close/>
                </a:path>
                <a:path w="18021300" h="15113000">
                  <a:moveTo>
                    <a:pt x="716978" y="7747000"/>
                  </a:moveTo>
                  <a:lnTo>
                    <a:pt x="674678" y="7747000"/>
                  </a:lnTo>
                  <a:lnTo>
                    <a:pt x="665556" y="7874000"/>
                  </a:lnTo>
                  <a:lnTo>
                    <a:pt x="699870" y="7874000"/>
                  </a:lnTo>
                  <a:lnTo>
                    <a:pt x="716978" y="7747000"/>
                  </a:lnTo>
                  <a:close/>
                </a:path>
                <a:path w="18021300" h="15113000">
                  <a:moveTo>
                    <a:pt x="1092111" y="7747000"/>
                  </a:moveTo>
                  <a:lnTo>
                    <a:pt x="1089088" y="7747000"/>
                  </a:lnTo>
                  <a:lnTo>
                    <a:pt x="1043711" y="7874000"/>
                  </a:lnTo>
                  <a:lnTo>
                    <a:pt x="1101191" y="7874000"/>
                  </a:lnTo>
                  <a:lnTo>
                    <a:pt x="1092111" y="7747000"/>
                  </a:lnTo>
                  <a:close/>
                </a:path>
                <a:path w="18021300" h="15113000">
                  <a:moveTo>
                    <a:pt x="1237322" y="7747000"/>
                  </a:moveTo>
                  <a:lnTo>
                    <a:pt x="1191709" y="7747000"/>
                  </a:lnTo>
                  <a:lnTo>
                    <a:pt x="1186276" y="7874000"/>
                  </a:lnTo>
                  <a:lnTo>
                    <a:pt x="1230514" y="7874000"/>
                  </a:lnTo>
                  <a:lnTo>
                    <a:pt x="1237322" y="7747000"/>
                  </a:lnTo>
                  <a:close/>
                </a:path>
                <a:path w="18021300" h="15113000">
                  <a:moveTo>
                    <a:pt x="1346230" y="7747000"/>
                  </a:moveTo>
                  <a:lnTo>
                    <a:pt x="1267574" y="7747000"/>
                  </a:lnTo>
                  <a:lnTo>
                    <a:pt x="1294803" y="7874000"/>
                  </a:lnTo>
                  <a:lnTo>
                    <a:pt x="1330725" y="7874000"/>
                  </a:lnTo>
                  <a:lnTo>
                    <a:pt x="1346230" y="7747000"/>
                  </a:lnTo>
                  <a:close/>
                </a:path>
                <a:path w="18021300" h="15113000">
                  <a:moveTo>
                    <a:pt x="1849932" y="7747000"/>
                  </a:moveTo>
                  <a:lnTo>
                    <a:pt x="1825350" y="7747000"/>
                  </a:lnTo>
                  <a:lnTo>
                    <a:pt x="1834000" y="7874000"/>
                  </a:lnTo>
                  <a:lnTo>
                    <a:pt x="1858442" y="7874000"/>
                  </a:lnTo>
                  <a:lnTo>
                    <a:pt x="1849932" y="7747000"/>
                  </a:lnTo>
                  <a:close/>
                </a:path>
                <a:path w="18021300" h="15113000">
                  <a:moveTo>
                    <a:pt x="1965699" y="7747000"/>
                  </a:moveTo>
                  <a:lnTo>
                    <a:pt x="1941257" y="7747000"/>
                  </a:lnTo>
                  <a:lnTo>
                    <a:pt x="1949767" y="7874000"/>
                  </a:lnTo>
                  <a:lnTo>
                    <a:pt x="1974349" y="7874000"/>
                  </a:lnTo>
                  <a:lnTo>
                    <a:pt x="1965699" y="7747000"/>
                  </a:lnTo>
                  <a:close/>
                </a:path>
                <a:path w="18021300" h="15113000">
                  <a:moveTo>
                    <a:pt x="2474645" y="7747000"/>
                  </a:moveTo>
                  <a:lnTo>
                    <a:pt x="2383878" y="7747000"/>
                  </a:lnTo>
                  <a:lnTo>
                    <a:pt x="2362847" y="7874000"/>
                  </a:lnTo>
                  <a:lnTo>
                    <a:pt x="2523049" y="7874000"/>
                  </a:lnTo>
                  <a:lnTo>
                    <a:pt x="2505097" y="7779778"/>
                  </a:lnTo>
                  <a:lnTo>
                    <a:pt x="2474645" y="7747000"/>
                  </a:lnTo>
                  <a:close/>
                </a:path>
                <a:path w="18021300" h="15113000">
                  <a:moveTo>
                    <a:pt x="2595651" y="7747000"/>
                  </a:moveTo>
                  <a:lnTo>
                    <a:pt x="2498852" y="7747000"/>
                  </a:lnTo>
                  <a:lnTo>
                    <a:pt x="2505097" y="7779778"/>
                  </a:lnTo>
                  <a:lnTo>
                    <a:pt x="2592628" y="7874000"/>
                  </a:lnTo>
                  <a:lnTo>
                    <a:pt x="2641028" y="7874000"/>
                  </a:lnTo>
                  <a:lnTo>
                    <a:pt x="2595651" y="7747000"/>
                  </a:lnTo>
                  <a:close/>
                </a:path>
                <a:path w="18021300" h="15113000">
                  <a:moveTo>
                    <a:pt x="3146247" y="7747000"/>
                  </a:moveTo>
                  <a:lnTo>
                    <a:pt x="3092219" y="7747000"/>
                  </a:lnTo>
                  <a:lnTo>
                    <a:pt x="3073641" y="7874000"/>
                  </a:lnTo>
                  <a:lnTo>
                    <a:pt x="3162222" y="7874000"/>
                  </a:lnTo>
                  <a:lnTo>
                    <a:pt x="3146247" y="7747000"/>
                  </a:lnTo>
                  <a:close/>
                </a:path>
                <a:path w="18021300" h="15113000">
                  <a:moveTo>
                    <a:pt x="3663556" y="7747000"/>
                  </a:moveTo>
                  <a:lnTo>
                    <a:pt x="3645408" y="7747000"/>
                  </a:lnTo>
                  <a:lnTo>
                    <a:pt x="3630282" y="7874000"/>
                  </a:lnTo>
                  <a:lnTo>
                    <a:pt x="3663556" y="7874000"/>
                  </a:lnTo>
                  <a:lnTo>
                    <a:pt x="3663556" y="7747000"/>
                  </a:lnTo>
                  <a:close/>
                </a:path>
                <a:path w="18021300" h="15113000">
                  <a:moveTo>
                    <a:pt x="3765423" y="7747000"/>
                  </a:moveTo>
                  <a:lnTo>
                    <a:pt x="3752145" y="7747000"/>
                  </a:lnTo>
                  <a:lnTo>
                    <a:pt x="3745242" y="7874000"/>
                  </a:lnTo>
                  <a:lnTo>
                    <a:pt x="3760368" y="7874000"/>
                  </a:lnTo>
                  <a:lnTo>
                    <a:pt x="3765423" y="7747000"/>
                  </a:lnTo>
                  <a:close/>
                </a:path>
                <a:path w="18021300" h="15113000">
                  <a:moveTo>
                    <a:pt x="3869270" y="7747000"/>
                  </a:moveTo>
                  <a:lnTo>
                    <a:pt x="3848100" y="7747000"/>
                  </a:lnTo>
                  <a:lnTo>
                    <a:pt x="3863935" y="7874000"/>
                  </a:lnTo>
                  <a:lnTo>
                    <a:pt x="3888981" y="7874000"/>
                  </a:lnTo>
                  <a:lnTo>
                    <a:pt x="3869270" y="7747000"/>
                  </a:lnTo>
                  <a:close/>
                </a:path>
                <a:path w="18021300" h="15113000">
                  <a:moveTo>
                    <a:pt x="4332135" y="7747000"/>
                  </a:moveTo>
                  <a:lnTo>
                    <a:pt x="4326089" y="7747000"/>
                  </a:lnTo>
                  <a:lnTo>
                    <a:pt x="4289780" y="7874000"/>
                  </a:lnTo>
                  <a:lnTo>
                    <a:pt x="4380534" y="7874000"/>
                  </a:lnTo>
                  <a:lnTo>
                    <a:pt x="4332135" y="7747000"/>
                  </a:lnTo>
                  <a:close/>
                </a:path>
                <a:path w="18021300" h="15113000">
                  <a:moveTo>
                    <a:pt x="4555998" y="7620000"/>
                  </a:moveTo>
                  <a:lnTo>
                    <a:pt x="4537849" y="7620000"/>
                  </a:lnTo>
                  <a:lnTo>
                    <a:pt x="4377512" y="7747000"/>
                  </a:lnTo>
                  <a:lnTo>
                    <a:pt x="4386592" y="7874000"/>
                  </a:lnTo>
                  <a:lnTo>
                    <a:pt x="4438015" y="7874000"/>
                  </a:lnTo>
                  <a:lnTo>
                    <a:pt x="4431969" y="7747000"/>
                  </a:lnTo>
                  <a:lnTo>
                    <a:pt x="4528781" y="7747000"/>
                  </a:lnTo>
                  <a:lnTo>
                    <a:pt x="4565132" y="7629587"/>
                  </a:lnTo>
                  <a:lnTo>
                    <a:pt x="4555998" y="7620000"/>
                  </a:lnTo>
                  <a:close/>
                </a:path>
                <a:path w="18021300" h="15113000">
                  <a:moveTo>
                    <a:pt x="4622558" y="7747000"/>
                  </a:moveTo>
                  <a:lnTo>
                    <a:pt x="4480369" y="7747000"/>
                  </a:lnTo>
                  <a:lnTo>
                    <a:pt x="4577181" y="7874000"/>
                  </a:lnTo>
                  <a:lnTo>
                    <a:pt x="4580204" y="7874000"/>
                  </a:lnTo>
                  <a:lnTo>
                    <a:pt x="4622558" y="7747000"/>
                  </a:lnTo>
                  <a:close/>
                </a:path>
                <a:path w="18021300" h="15113000">
                  <a:moveTo>
                    <a:pt x="5074023" y="7791810"/>
                  </a:moveTo>
                  <a:lnTo>
                    <a:pt x="5097513" y="7874000"/>
                  </a:lnTo>
                  <a:lnTo>
                    <a:pt x="5110261" y="7844269"/>
                  </a:lnTo>
                  <a:lnTo>
                    <a:pt x="5074023" y="7791810"/>
                  </a:lnTo>
                  <a:close/>
                </a:path>
                <a:path w="18021300" h="15113000">
                  <a:moveTo>
                    <a:pt x="5117729" y="7855079"/>
                  </a:moveTo>
                  <a:lnTo>
                    <a:pt x="5109616" y="7874000"/>
                  </a:lnTo>
                  <a:lnTo>
                    <a:pt x="5130800" y="7874000"/>
                  </a:lnTo>
                  <a:lnTo>
                    <a:pt x="5117729" y="7855079"/>
                  </a:lnTo>
                  <a:close/>
                </a:path>
                <a:path w="18021300" h="15113000">
                  <a:moveTo>
                    <a:pt x="5191302" y="7823207"/>
                  </a:moveTo>
                  <a:lnTo>
                    <a:pt x="5209451" y="7874000"/>
                  </a:lnTo>
                  <a:lnTo>
                    <a:pt x="5227599" y="7874000"/>
                  </a:lnTo>
                  <a:lnTo>
                    <a:pt x="5191302" y="7823207"/>
                  </a:lnTo>
                  <a:close/>
                </a:path>
                <a:path w="18021300" h="15113000">
                  <a:moveTo>
                    <a:pt x="5629960" y="7747000"/>
                  </a:moveTo>
                  <a:lnTo>
                    <a:pt x="5626938" y="7747000"/>
                  </a:lnTo>
                  <a:lnTo>
                    <a:pt x="5590628" y="7874000"/>
                  </a:lnTo>
                  <a:lnTo>
                    <a:pt x="5732818" y="7874000"/>
                  </a:lnTo>
                  <a:lnTo>
                    <a:pt x="5629960" y="7747000"/>
                  </a:lnTo>
                  <a:close/>
                </a:path>
                <a:path w="18021300" h="15113000">
                  <a:moveTo>
                    <a:pt x="5817527" y="7747000"/>
                  </a:moveTo>
                  <a:lnTo>
                    <a:pt x="5769127" y="7747000"/>
                  </a:lnTo>
                  <a:lnTo>
                    <a:pt x="5778195" y="7874000"/>
                  </a:lnTo>
                  <a:lnTo>
                    <a:pt x="5826594" y="7874000"/>
                  </a:lnTo>
                  <a:lnTo>
                    <a:pt x="5817527" y="7747000"/>
                  </a:lnTo>
                  <a:close/>
                </a:path>
                <a:path w="18021300" h="15113000">
                  <a:moveTo>
                    <a:pt x="6371132" y="7747000"/>
                  </a:moveTo>
                  <a:lnTo>
                    <a:pt x="6322733" y="7747000"/>
                  </a:lnTo>
                  <a:lnTo>
                    <a:pt x="6331813" y="7874000"/>
                  </a:lnTo>
                  <a:lnTo>
                    <a:pt x="6383248" y="7874000"/>
                  </a:lnTo>
                  <a:lnTo>
                    <a:pt x="6371132" y="7747000"/>
                  </a:lnTo>
                  <a:close/>
                </a:path>
                <a:path w="18021300" h="15113000">
                  <a:moveTo>
                    <a:pt x="6543102" y="7747000"/>
                  </a:moveTo>
                  <a:lnTo>
                    <a:pt x="6472865" y="7747000"/>
                  </a:lnTo>
                  <a:lnTo>
                    <a:pt x="6486105" y="7874000"/>
                  </a:lnTo>
                  <a:lnTo>
                    <a:pt x="6519376" y="7874000"/>
                  </a:lnTo>
                  <a:lnTo>
                    <a:pt x="6543102" y="7747000"/>
                  </a:lnTo>
                  <a:close/>
                </a:path>
                <a:path w="18021300" h="15113000">
                  <a:moveTo>
                    <a:pt x="7007667" y="7747000"/>
                  </a:moveTo>
                  <a:lnTo>
                    <a:pt x="6988289" y="7747000"/>
                  </a:lnTo>
                  <a:lnTo>
                    <a:pt x="6988289" y="7874000"/>
                  </a:lnTo>
                  <a:lnTo>
                    <a:pt x="7000392" y="7874000"/>
                  </a:lnTo>
                  <a:lnTo>
                    <a:pt x="7007667" y="7747000"/>
                  </a:lnTo>
                  <a:close/>
                </a:path>
                <a:path w="18021300" h="15113000">
                  <a:moveTo>
                    <a:pt x="7133501" y="7747000"/>
                  </a:moveTo>
                  <a:lnTo>
                    <a:pt x="7076020" y="7747000"/>
                  </a:lnTo>
                  <a:lnTo>
                    <a:pt x="7057872" y="7874000"/>
                  </a:lnTo>
                  <a:lnTo>
                    <a:pt x="7141771" y="7874000"/>
                  </a:lnTo>
                  <a:lnTo>
                    <a:pt x="7133501" y="7747000"/>
                  </a:lnTo>
                  <a:close/>
                </a:path>
                <a:path w="18021300" h="15113000">
                  <a:moveTo>
                    <a:pt x="7578204" y="7747000"/>
                  </a:moveTo>
                  <a:lnTo>
                    <a:pt x="7554010" y="7747000"/>
                  </a:lnTo>
                  <a:lnTo>
                    <a:pt x="7546588" y="7874000"/>
                  </a:lnTo>
                  <a:lnTo>
                    <a:pt x="7631145" y="7874000"/>
                  </a:lnTo>
                  <a:lnTo>
                    <a:pt x="7624619" y="7795709"/>
                  </a:lnTo>
                  <a:lnTo>
                    <a:pt x="7578204" y="7747000"/>
                  </a:lnTo>
                  <a:close/>
                </a:path>
                <a:path w="18021300" h="15113000">
                  <a:moveTo>
                    <a:pt x="7624619" y="7795709"/>
                  </a:moveTo>
                  <a:lnTo>
                    <a:pt x="7631145" y="7874000"/>
                  </a:lnTo>
                  <a:lnTo>
                    <a:pt x="7699222" y="7874000"/>
                  </a:lnTo>
                  <a:lnTo>
                    <a:pt x="7624619" y="7795709"/>
                  </a:lnTo>
                  <a:close/>
                </a:path>
                <a:path w="18021300" h="15113000">
                  <a:moveTo>
                    <a:pt x="7687119" y="7747000"/>
                  </a:moveTo>
                  <a:lnTo>
                    <a:pt x="7620558" y="7747000"/>
                  </a:lnTo>
                  <a:lnTo>
                    <a:pt x="7624619" y="7795709"/>
                  </a:lnTo>
                  <a:lnTo>
                    <a:pt x="7699222" y="7874000"/>
                  </a:lnTo>
                  <a:lnTo>
                    <a:pt x="7709050" y="7874000"/>
                  </a:lnTo>
                  <a:lnTo>
                    <a:pt x="7687119" y="7747000"/>
                  </a:lnTo>
                  <a:close/>
                </a:path>
                <a:path w="18021300" h="15113000">
                  <a:moveTo>
                    <a:pt x="7827364" y="7747000"/>
                  </a:moveTo>
                  <a:lnTo>
                    <a:pt x="7774851" y="7747000"/>
                  </a:lnTo>
                  <a:lnTo>
                    <a:pt x="7777873" y="7874000"/>
                  </a:lnTo>
                  <a:lnTo>
                    <a:pt x="7821361" y="7874000"/>
                  </a:lnTo>
                  <a:lnTo>
                    <a:pt x="7827364" y="7747000"/>
                  </a:lnTo>
                  <a:close/>
                </a:path>
                <a:path w="18021300" h="15113000">
                  <a:moveTo>
                    <a:pt x="8289137" y="7747000"/>
                  </a:moveTo>
                  <a:lnTo>
                    <a:pt x="8274011" y="7747000"/>
                  </a:lnTo>
                  <a:lnTo>
                    <a:pt x="8270989" y="7874000"/>
                  </a:lnTo>
                  <a:lnTo>
                    <a:pt x="8349640" y="7874000"/>
                  </a:lnTo>
                  <a:lnTo>
                    <a:pt x="8289137" y="7747000"/>
                  </a:lnTo>
                  <a:close/>
                </a:path>
                <a:path w="18021300" h="15113000">
                  <a:moveTo>
                    <a:pt x="8419223" y="7747000"/>
                  </a:moveTo>
                  <a:lnTo>
                    <a:pt x="8340427" y="7747000"/>
                  </a:lnTo>
                  <a:lnTo>
                    <a:pt x="8358720" y="7874000"/>
                  </a:lnTo>
                  <a:lnTo>
                    <a:pt x="8388972" y="7874000"/>
                  </a:lnTo>
                  <a:lnTo>
                    <a:pt x="8419223" y="7747000"/>
                  </a:lnTo>
                  <a:close/>
                </a:path>
                <a:path w="18021300" h="15113000">
                  <a:moveTo>
                    <a:pt x="8484973" y="7747000"/>
                  </a:moveTo>
                  <a:lnTo>
                    <a:pt x="8460534" y="7747000"/>
                  </a:lnTo>
                  <a:lnTo>
                    <a:pt x="8452497" y="7874000"/>
                  </a:lnTo>
                  <a:lnTo>
                    <a:pt x="8477837" y="7874000"/>
                  </a:lnTo>
                  <a:lnTo>
                    <a:pt x="8484973" y="7747000"/>
                  </a:lnTo>
                  <a:close/>
                </a:path>
                <a:path w="18021300" h="15113000">
                  <a:moveTo>
                    <a:pt x="8905714" y="7747000"/>
                  </a:moveTo>
                  <a:lnTo>
                    <a:pt x="8879065" y="7747000"/>
                  </a:lnTo>
                  <a:lnTo>
                    <a:pt x="8882373" y="7874000"/>
                  </a:lnTo>
                  <a:lnTo>
                    <a:pt x="8918384" y="7874000"/>
                  </a:lnTo>
                  <a:lnTo>
                    <a:pt x="8905714" y="7747000"/>
                  </a:lnTo>
                  <a:close/>
                </a:path>
                <a:path w="18021300" h="15113000">
                  <a:moveTo>
                    <a:pt x="8955682" y="7747000"/>
                  </a:moveTo>
                  <a:lnTo>
                    <a:pt x="8928591" y="7747000"/>
                  </a:lnTo>
                  <a:lnTo>
                    <a:pt x="8922919" y="7874000"/>
                  </a:lnTo>
                  <a:lnTo>
                    <a:pt x="8942590" y="7874000"/>
                  </a:lnTo>
                  <a:lnTo>
                    <a:pt x="8955682" y="7747000"/>
                  </a:lnTo>
                  <a:close/>
                </a:path>
                <a:path w="18021300" h="15113000">
                  <a:moveTo>
                    <a:pt x="9021241" y="7747000"/>
                  </a:moveTo>
                  <a:lnTo>
                    <a:pt x="8979598" y="7747000"/>
                  </a:lnTo>
                  <a:lnTo>
                    <a:pt x="8990990" y="7874000"/>
                  </a:lnTo>
                  <a:lnTo>
                    <a:pt x="9027299" y="7874000"/>
                  </a:lnTo>
                  <a:lnTo>
                    <a:pt x="9021241" y="7747000"/>
                  </a:lnTo>
                  <a:close/>
                </a:path>
                <a:path w="18021300" h="15113000">
                  <a:moveTo>
                    <a:pt x="9154350" y="7747000"/>
                  </a:moveTo>
                  <a:lnTo>
                    <a:pt x="9024277" y="7747000"/>
                  </a:lnTo>
                  <a:lnTo>
                    <a:pt x="9136202" y="7874000"/>
                  </a:lnTo>
                  <a:lnTo>
                    <a:pt x="9147027" y="7874000"/>
                  </a:lnTo>
                  <a:lnTo>
                    <a:pt x="9154350" y="7747000"/>
                  </a:lnTo>
                  <a:close/>
                </a:path>
                <a:path w="18021300" h="15113000">
                  <a:moveTo>
                    <a:pt x="9574860" y="7747000"/>
                  </a:moveTo>
                  <a:lnTo>
                    <a:pt x="9509486" y="7747000"/>
                  </a:lnTo>
                  <a:lnTo>
                    <a:pt x="9490151" y="7874000"/>
                  </a:lnTo>
                  <a:lnTo>
                    <a:pt x="9626282" y="7874000"/>
                  </a:lnTo>
                  <a:lnTo>
                    <a:pt x="9600400" y="7775215"/>
                  </a:lnTo>
                  <a:lnTo>
                    <a:pt x="9574860" y="7747000"/>
                  </a:lnTo>
                  <a:close/>
                </a:path>
                <a:path w="18021300" h="15113000">
                  <a:moveTo>
                    <a:pt x="9689820" y="7747000"/>
                  </a:moveTo>
                  <a:lnTo>
                    <a:pt x="9593008" y="7747000"/>
                  </a:lnTo>
                  <a:lnTo>
                    <a:pt x="9600400" y="7775215"/>
                  </a:lnTo>
                  <a:lnTo>
                    <a:pt x="9689820" y="7874000"/>
                  </a:lnTo>
                  <a:lnTo>
                    <a:pt x="9738220" y="7874000"/>
                  </a:lnTo>
                  <a:lnTo>
                    <a:pt x="9689820" y="7747000"/>
                  </a:lnTo>
                  <a:close/>
                </a:path>
                <a:path w="18021300" h="15113000">
                  <a:moveTo>
                    <a:pt x="10259082" y="7747000"/>
                  </a:moveTo>
                  <a:lnTo>
                    <a:pt x="10228357" y="7747000"/>
                  </a:lnTo>
                  <a:lnTo>
                    <a:pt x="10219232" y="7874000"/>
                  </a:lnTo>
                  <a:lnTo>
                    <a:pt x="10251378" y="7874000"/>
                  </a:lnTo>
                  <a:lnTo>
                    <a:pt x="10259082" y="7747000"/>
                  </a:lnTo>
                  <a:close/>
                </a:path>
                <a:path w="18021300" h="15113000">
                  <a:moveTo>
                    <a:pt x="10322090" y="7747000"/>
                  </a:moveTo>
                  <a:lnTo>
                    <a:pt x="10313009" y="7747000"/>
                  </a:lnTo>
                  <a:lnTo>
                    <a:pt x="10279735" y="7874000"/>
                  </a:lnTo>
                  <a:lnTo>
                    <a:pt x="10294874" y="7874000"/>
                  </a:lnTo>
                  <a:lnTo>
                    <a:pt x="10324337" y="7750253"/>
                  </a:lnTo>
                  <a:lnTo>
                    <a:pt x="10322090" y="7747000"/>
                  </a:lnTo>
                  <a:close/>
                </a:path>
                <a:path w="18021300" h="15113000">
                  <a:moveTo>
                    <a:pt x="10327246" y="7754465"/>
                  </a:moveTo>
                  <a:lnTo>
                    <a:pt x="10361422" y="7874000"/>
                  </a:lnTo>
                  <a:lnTo>
                    <a:pt x="10373525" y="7874000"/>
                  </a:lnTo>
                  <a:lnTo>
                    <a:pt x="10334638" y="7765164"/>
                  </a:lnTo>
                  <a:lnTo>
                    <a:pt x="10327246" y="7754465"/>
                  </a:lnTo>
                  <a:close/>
                </a:path>
                <a:path w="18021300" h="15113000">
                  <a:moveTo>
                    <a:pt x="10430992" y="7747000"/>
                  </a:moveTo>
                  <a:lnTo>
                    <a:pt x="10328148" y="7747000"/>
                  </a:lnTo>
                  <a:lnTo>
                    <a:pt x="10334638" y="7765164"/>
                  </a:lnTo>
                  <a:lnTo>
                    <a:pt x="10409821" y="7874000"/>
                  </a:lnTo>
                  <a:lnTo>
                    <a:pt x="10415879" y="7874000"/>
                  </a:lnTo>
                  <a:lnTo>
                    <a:pt x="10430992" y="7747000"/>
                  </a:lnTo>
                  <a:close/>
                </a:path>
                <a:path w="18021300" h="15113000">
                  <a:moveTo>
                    <a:pt x="10830331" y="7747000"/>
                  </a:moveTo>
                  <a:lnTo>
                    <a:pt x="10827296" y="7747000"/>
                  </a:lnTo>
                  <a:lnTo>
                    <a:pt x="10790999" y="7874000"/>
                  </a:lnTo>
                  <a:lnTo>
                    <a:pt x="10890834" y="7874000"/>
                  </a:lnTo>
                  <a:lnTo>
                    <a:pt x="10830331" y="7747000"/>
                  </a:lnTo>
                  <a:close/>
                </a:path>
                <a:path w="18021300" h="15113000">
                  <a:moveTo>
                    <a:pt x="10928490" y="7752410"/>
                  </a:moveTo>
                  <a:lnTo>
                    <a:pt x="10890834" y="7874000"/>
                  </a:lnTo>
                  <a:lnTo>
                    <a:pt x="11026965" y="7874000"/>
                  </a:lnTo>
                  <a:lnTo>
                    <a:pt x="10928490" y="7752410"/>
                  </a:lnTo>
                  <a:close/>
                </a:path>
                <a:path w="18021300" h="15113000">
                  <a:moveTo>
                    <a:pt x="11108651" y="7747000"/>
                  </a:moveTo>
                  <a:lnTo>
                    <a:pt x="11048149" y="7747000"/>
                  </a:lnTo>
                  <a:lnTo>
                    <a:pt x="11060252" y="7874000"/>
                  </a:lnTo>
                  <a:lnTo>
                    <a:pt x="11066297" y="7874000"/>
                  </a:lnTo>
                  <a:lnTo>
                    <a:pt x="11108651" y="7747000"/>
                  </a:lnTo>
                  <a:close/>
                </a:path>
                <a:path w="18021300" h="15113000">
                  <a:moveTo>
                    <a:pt x="12205679" y="7747000"/>
                  </a:moveTo>
                  <a:lnTo>
                    <a:pt x="12180904" y="7747000"/>
                  </a:lnTo>
                  <a:lnTo>
                    <a:pt x="12173534" y="7874000"/>
                  </a:lnTo>
                  <a:lnTo>
                    <a:pt x="12198539" y="7874000"/>
                  </a:lnTo>
                  <a:lnTo>
                    <a:pt x="12205679" y="7747000"/>
                  </a:lnTo>
                  <a:close/>
                </a:path>
                <a:path w="18021300" h="15113000">
                  <a:moveTo>
                    <a:pt x="12276391" y="7747000"/>
                  </a:moveTo>
                  <a:lnTo>
                    <a:pt x="12267311" y="7747000"/>
                  </a:lnTo>
                  <a:lnTo>
                    <a:pt x="12234037" y="7874000"/>
                  </a:lnTo>
                  <a:lnTo>
                    <a:pt x="12246140" y="7874000"/>
                  </a:lnTo>
                  <a:lnTo>
                    <a:pt x="12276391" y="7747000"/>
                  </a:lnTo>
                  <a:close/>
                </a:path>
                <a:path w="18021300" h="15113000">
                  <a:moveTo>
                    <a:pt x="12282436" y="7747000"/>
                  </a:moveTo>
                  <a:lnTo>
                    <a:pt x="12276391" y="7747000"/>
                  </a:lnTo>
                  <a:lnTo>
                    <a:pt x="12312688" y="7874000"/>
                  </a:lnTo>
                  <a:lnTo>
                    <a:pt x="12327826" y="7874000"/>
                  </a:lnTo>
                  <a:lnTo>
                    <a:pt x="12282436" y="7747000"/>
                  </a:lnTo>
                  <a:close/>
                </a:path>
                <a:path w="18021300" h="15113000">
                  <a:moveTo>
                    <a:pt x="12371122" y="7747000"/>
                  </a:moveTo>
                  <a:lnTo>
                    <a:pt x="12345962" y="7747000"/>
                  </a:lnTo>
                  <a:lnTo>
                    <a:pt x="12352020" y="7874000"/>
                  </a:lnTo>
                  <a:lnTo>
                    <a:pt x="12358077" y="7874000"/>
                  </a:lnTo>
                  <a:lnTo>
                    <a:pt x="12371122" y="7747000"/>
                  </a:lnTo>
                  <a:close/>
                </a:path>
                <a:path w="18021300" h="15113000">
                  <a:moveTo>
                    <a:pt x="12772529" y="7747000"/>
                  </a:moveTo>
                  <a:lnTo>
                    <a:pt x="12766484" y="7747000"/>
                  </a:lnTo>
                  <a:lnTo>
                    <a:pt x="12724130" y="7874000"/>
                  </a:lnTo>
                  <a:lnTo>
                    <a:pt x="12833032" y="7874000"/>
                  </a:lnTo>
                  <a:lnTo>
                    <a:pt x="12772529" y="7747000"/>
                  </a:lnTo>
                  <a:close/>
                </a:path>
                <a:path w="18021300" h="15113000">
                  <a:moveTo>
                    <a:pt x="12857238" y="7747000"/>
                  </a:moveTo>
                  <a:lnTo>
                    <a:pt x="12823952" y="7747000"/>
                  </a:lnTo>
                  <a:lnTo>
                    <a:pt x="12836055" y="7874000"/>
                  </a:lnTo>
                  <a:lnTo>
                    <a:pt x="12978244" y="7874000"/>
                  </a:lnTo>
                  <a:lnTo>
                    <a:pt x="12857238" y="7747000"/>
                  </a:lnTo>
                  <a:close/>
                </a:path>
                <a:path w="18021300" h="15113000">
                  <a:moveTo>
                    <a:pt x="13453211" y="7747000"/>
                  </a:moveTo>
                  <a:lnTo>
                    <a:pt x="13450189" y="7874000"/>
                  </a:lnTo>
                  <a:lnTo>
                    <a:pt x="13456221" y="7874000"/>
                  </a:lnTo>
                  <a:lnTo>
                    <a:pt x="13453211" y="7747000"/>
                  </a:lnTo>
                  <a:close/>
                </a:path>
                <a:path w="18021300" h="15113000">
                  <a:moveTo>
                    <a:pt x="13501611" y="7747000"/>
                  </a:moveTo>
                  <a:lnTo>
                    <a:pt x="13486485" y="7747000"/>
                  </a:lnTo>
                  <a:lnTo>
                    <a:pt x="13543965" y="7874000"/>
                  </a:lnTo>
                  <a:lnTo>
                    <a:pt x="13562114" y="7874000"/>
                  </a:lnTo>
                  <a:lnTo>
                    <a:pt x="13501611" y="7747000"/>
                  </a:lnTo>
                  <a:close/>
                </a:path>
                <a:path w="18021300" h="15113000">
                  <a:moveTo>
                    <a:pt x="13648712" y="7747000"/>
                  </a:moveTo>
                  <a:lnTo>
                    <a:pt x="13621574" y="7747000"/>
                  </a:lnTo>
                  <a:lnTo>
                    <a:pt x="13625642" y="7874000"/>
                  </a:lnTo>
                  <a:lnTo>
                    <a:pt x="13643180" y="7874000"/>
                  </a:lnTo>
                  <a:lnTo>
                    <a:pt x="13648712" y="7747000"/>
                  </a:lnTo>
                  <a:close/>
                </a:path>
                <a:path w="18021300" h="15113000">
                  <a:moveTo>
                    <a:pt x="14060475" y="7747000"/>
                  </a:moveTo>
                  <a:lnTo>
                    <a:pt x="14031023" y="7747000"/>
                  </a:lnTo>
                  <a:lnTo>
                    <a:pt x="14008049" y="7874000"/>
                  </a:lnTo>
                  <a:lnTo>
                    <a:pt x="14049184" y="7874000"/>
                  </a:lnTo>
                  <a:lnTo>
                    <a:pt x="14060475" y="7747000"/>
                  </a:lnTo>
                  <a:close/>
                </a:path>
                <a:path w="18021300" h="15113000">
                  <a:moveTo>
                    <a:pt x="14159033" y="7747000"/>
                  </a:moveTo>
                  <a:lnTo>
                    <a:pt x="14127835" y="7747000"/>
                  </a:lnTo>
                  <a:lnTo>
                    <a:pt x="14139132" y="7874000"/>
                  </a:lnTo>
                  <a:lnTo>
                    <a:pt x="14170944" y="7874000"/>
                  </a:lnTo>
                  <a:lnTo>
                    <a:pt x="14159033" y="7747000"/>
                  </a:lnTo>
                  <a:close/>
                </a:path>
                <a:path w="18021300" h="15113000">
                  <a:moveTo>
                    <a:pt x="14233715" y="7747000"/>
                  </a:moveTo>
                  <a:lnTo>
                    <a:pt x="14206486" y="7747000"/>
                  </a:lnTo>
                  <a:lnTo>
                    <a:pt x="14206486" y="7874000"/>
                  </a:lnTo>
                  <a:lnTo>
                    <a:pt x="14242796" y="7874000"/>
                  </a:lnTo>
                  <a:lnTo>
                    <a:pt x="14233715" y="7747000"/>
                  </a:lnTo>
                  <a:close/>
                </a:path>
                <a:path w="18021300" h="15113000">
                  <a:moveTo>
                    <a:pt x="14322391" y="7747000"/>
                  </a:moveTo>
                  <a:lnTo>
                    <a:pt x="14305995" y="7747000"/>
                  </a:lnTo>
                  <a:lnTo>
                    <a:pt x="14294231" y="7874000"/>
                  </a:lnTo>
                  <a:lnTo>
                    <a:pt x="14303298" y="7874000"/>
                  </a:lnTo>
                  <a:lnTo>
                    <a:pt x="14322391" y="7747000"/>
                  </a:lnTo>
                  <a:close/>
                </a:path>
                <a:path w="18021300" h="15113000">
                  <a:moveTo>
                    <a:pt x="14693544" y="7747000"/>
                  </a:moveTo>
                  <a:lnTo>
                    <a:pt x="14690534" y="7747000"/>
                  </a:lnTo>
                  <a:lnTo>
                    <a:pt x="14645157" y="7874000"/>
                  </a:lnTo>
                  <a:lnTo>
                    <a:pt x="14705647" y="7874000"/>
                  </a:lnTo>
                  <a:lnTo>
                    <a:pt x="14693544" y="7747000"/>
                  </a:lnTo>
                  <a:close/>
                </a:path>
                <a:path w="18021300" h="15113000">
                  <a:moveTo>
                    <a:pt x="14847182" y="7747000"/>
                  </a:moveTo>
                  <a:lnTo>
                    <a:pt x="14802459" y="7747000"/>
                  </a:lnTo>
                  <a:lnTo>
                    <a:pt x="14794423" y="7874000"/>
                  </a:lnTo>
                  <a:lnTo>
                    <a:pt x="14838768" y="7874000"/>
                  </a:lnTo>
                  <a:lnTo>
                    <a:pt x="14847182" y="7747000"/>
                  </a:lnTo>
                  <a:close/>
                </a:path>
                <a:path w="18021300" h="15113000">
                  <a:moveTo>
                    <a:pt x="14949844" y="7747000"/>
                  </a:moveTo>
                  <a:lnTo>
                    <a:pt x="14869007" y="7747000"/>
                  </a:lnTo>
                  <a:lnTo>
                    <a:pt x="14896236" y="7874000"/>
                  </a:lnTo>
                  <a:lnTo>
                    <a:pt x="14949184" y="7874000"/>
                  </a:lnTo>
                  <a:lnTo>
                    <a:pt x="14949844" y="7747000"/>
                  </a:lnTo>
                  <a:close/>
                </a:path>
                <a:path w="18021300" h="15113000">
                  <a:moveTo>
                    <a:pt x="15431706" y="7747000"/>
                  </a:moveTo>
                  <a:lnTo>
                    <a:pt x="15406842" y="7747000"/>
                  </a:lnTo>
                  <a:lnTo>
                    <a:pt x="15396916" y="7874000"/>
                  </a:lnTo>
                  <a:lnTo>
                    <a:pt x="15418097" y="7874000"/>
                  </a:lnTo>
                  <a:lnTo>
                    <a:pt x="15431706" y="7747000"/>
                  </a:lnTo>
                  <a:close/>
                </a:path>
                <a:path w="18021300" h="15113000">
                  <a:moveTo>
                    <a:pt x="15506576" y="7747000"/>
                  </a:moveTo>
                  <a:lnTo>
                    <a:pt x="15481010" y="7747000"/>
                  </a:lnTo>
                  <a:lnTo>
                    <a:pt x="15479734" y="7874000"/>
                  </a:lnTo>
                  <a:lnTo>
                    <a:pt x="15503740" y="7874000"/>
                  </a:lnTo>
                  <a:lnTo>
                    <a:pt x="15506576" y="7747000"/>
                  </a:lnTo>
                  <a:close/>
                </a:path>
                <a:path w="18021300" h="15113000">
                  <a:moveTo>
                    <a:pt x="15628353" y="7747000"/>
                  </a:moveTo>
                  <a:lnTo>
                    <a:pt x="15543644" y="7747000"/>
                  </a:lnTo>
                  <a:lnTo>
                    <a:pt x="15549689" y="7874000"/>
                  </a:lnTo>
                  <a:lnTo>
                    <a:pt x="15619270" y="7874000"/>
                  </a:lnTo>
                  <a:lnTo>
                    <a:pt x="15628353" y="7747000"/>
                  </a:lnTo>
                  <a:close/>
                </a:path>
                <a:path w="18021300" h="15113000">
                  <a:moveTo>
                    <a:pt x="16079114" y="7747000"/>
                  </a:moveTo>
                  <a:lnTo>
                    <a:pt x="15985324" y="7747000"/>
                  </a:lnTo>
                  <a:lnTo>
                    <a:pt x="15964291" y="7874000"/>
                  </a:lnTo>
                  <a:lnTo>
                    <a:pt x="16124482" y="7874000"/>
                  </a:lnTo>
                  <a:lnTo>
                    <a:pt x="16105747" y="7775668"/>
                  </a:lnTo>
                  <a:lnTo>
                    <a:pt x="16079114" y="7747000"/>
                  </a:lnTo>
                  <a:close/>
                </a:path>
                <a:path w="18021300" h="15113000">
                  <a:moveTo>
                    <a:pt x="16200119" y="7747000"/>
                  </a:moveTo>
                  <a:lnTo>
                    <a:pt x="16100285" y="7747000"/>
                  </a:lnTo>
                  <a:lnTo>
                    <a:pt x="16105747" y="7775668"/>
                  </a:lnTo>
                  <a:lnTo>
                    <a:pt x="16197097" y="7874000"/>
                  </a:lnTo>
                  <a:lnTo>
                    <a:pt x="16245484" y="7874000"/>
                  </a:lnTo>
                  <a:lnTo>
                    <a:pt x="16200119" y="7747000"/>
                  </a:lnTo>
                  <a:close/>
                </a:path>
                <a:path w="18021300" h="15113000">
                  <a:moveTo>
                    <a:pt x="17255921" y="7747000"/>
                  </a:moveTo>
                  <a:lnTo>
                    <a:pt x="17249863" y="7747000"/>
                  </a:lnTo>
                  <a:lnTo>
                    <a:pt x="17246841" y="7874000"/>
                  </a:lnTo>
                  <a:lnTo>
                    <a:pt x="17265002" y="7874000"/>
                  </a:lnTo>
                  <a:lnTo>
                    <a:pt x="17255921" y="7747000"/>
                  </a:lnTo>
                  <a:close/>
                </a:path>
                <a:path w="18021300" h="15113000">
                  <a:moveTo>
                    <a:pt x="17372768" y="7747000"/>
                  </a:moveTo>
                  <a:lnTo>
                    <a:pt x="17356607" y="7747000"/>
                  </a:lnTo>
                  <a:lnTo>
                    <a:pt x="17349711" y="7874000"/>
                  </a:lnTo>
                  <a:lnTo>
                    <a:pt x="17366862" y="7874000"/>
                  </a:lnTo>
                  <a:lnTo>
                    <a:pt x="17372768" y="7747000"/>
                  </a:lnTo>
                  <a:close/>
                </a:path>
                <a:path w="18021300" h="15113000">
                  <a:moveTo>
                    <a:pt x="17479797" y="7747000"/>
                  </a:moveTo>
                  <a:lnTo>
                    <a:pt x="17449533" y="7747000"/>
                  </a:lnTo>
                  <a:lnTo>
                    <a:pt x="17466698" y="7874000"/>
                  </a:lnTo>
                  <a:lnTo>
                    <a:pt x="17499411" y="7874000"/>
                  </a:lnTo>
                  <a:lnTo>
                    <a:pt x="17479797" y="7747000"/>
                  </a:lnTo>
                  <a:close/>
                </a:path>
                <a:path w="18021300" h="15113000">
                  <a:moveTo>
                    <a:pt x="17558443" y="7747000"/>
                  </a:moveTo>
                  <a:lnTo>
                    <a:pt x="17513071" y="7747000"/>
                  </a:lnTo>
                  <a:lnTo>
                    <a:pt x="17520871" y="7874000"/>
                  </a:lnTo>
                  <a:lnTo>
                    <a:pt x="17549368" y="7874000"/>
                  </a:lnTo>
                  <a:lnTo>
                    <a:pt x="17558443" y="7747000"/>
                  </a:lnTo>
                  <a:close/>
                </a:path>
                <a:path w="18021300" h="15113000">
                  <a:moveTo>
                    <a:pt x="5146298" y="7760228"/>
                  </a:moveTo>
                  <a:lnTo>
                    <a:pt x="5110261" y="7844269"/>
                  </a:lnTo>
                  <a:lnTo>
                    <a:pt x="5117729" y="7855079"/>
                  </a:lnTo>
                  <a:lnTo>
                    <a:pt x="5153862" y="7770813"/>
                  </a:lnTo>
                  <a:lnTo>
                    <a:pt x="5146298" y="7760228"/>
                  </a:lnTo>
                  <a:close/>
                </a:path>
                <a:path w="18021300" h="15113000">
                  <a:moveTo>
                    <a:pt x="5164074" y="7747000"/>
                  </a:moveTo>
                  <a:lnTo>
                    <a:pt x="5153862" y="7770813"/>
                  </a:lnTo>
                  <a:lnTo>
                    <a:pt x="5191302" y="7823207"/>
                  </a:lnTo>
                  <a:lnTo>
                    <a:pt x="5164074" y="7747000"/>
                  </a:lnTo>
                  <a:close/>
                </a:path>
                <a:path w="18021300" h="15113000">
                  <a:moveTo>
                    <a:pt x="5061216" y="7747000"/>
                  </a:moveTo>
                  <a:lnTo>
                    <a:pt x="5043068" y="7747000"/>
                  </a:lnTo>
                  <a:lnTo>
                    <a:pt x="5074023" y="7791810"/>
                  </a:lnTo>
                  <a:lnTo>
                    <a:pt x="5061216" y="7747000"/>
                  </a:lnTo>
                  <a:close/>
                </a:path>
                <a:path w="18021300" h="15113000">
                  <a:moveTo>
                    <a:pt x="2498852" y="7747000"/>
                  </a:moveTo>
                  <a:lnTo>
                    <a:pt x="2474645" y="7747000"/>
                  </a:lnTo>
                  <a:lnTo>
                    <a:pt x="2505097" y="7779778"/>
                  </a:lnTo>
                  <a:lnTo>
                    <a:pt x="2498852" y="7747000"/>
                  </a:lnTo>
                  <a:close/>
                </a:path>
                <a:path w="18021300" h="15113000">
                  <a:moveTo>
                    <a:pt x="16100285" y="7747000"/>
                  </a:moveTo>
                  <a:lnTo>
                    <a:pt x="16079114" y="7747000"/>
                  </a:lnTo>
                  <a:lnTo>
                    <a:pt x="16105747" y="7775668"/>
                  </a:lnTo>
                  <a:lnTo>
                    <a:pt x="16100285" y="7747000"/>
                  </a:lnTo>
                  <a:close/>
                </a:path>
                <a:path w="18021300" h="15113000">
                  <a:moveTo>
                    <a:pt x="9593008" y="7747000"/>
                  </a:moveTo>
                  <a:lnTo>
                    <a:pt x="9574860" y="7747000"/>
                  </a:lnTo>
                  <a:lnTo>
                    <a:pt x="9600400" y="7775215"/>
                  </a:lnTo>
                  <a:lnTo>
                    <a:pt x="9593008" y="7747000"/>
                  </a:lnTo>
                  <a:close/>
                </a:path>
                <a:path w="18021300" h="15113000">
                  <a:moveTo>
                    <a:pt x="10328148" y="7747000"/>
                  </a:moveTo>
                  <a:lnTo>
                    <a:pt x="10325112" y="7747000"/>
                  </a:lnTo>
                  <a:lnTo>
                    <a:pt x="10327246" y="7754465"/>
                  </a:lnTo>
                  <a:lnTo>
                    <a:pt x="10334638" y="7765164"/>
                  </a:lnTo>
                  <a:lnTo>
                    <a:pt x="10328148" y="7747000"/>
                  </a:lnTo>
                  <a:close/>
                </a:path>
                <a:path w="18021300" h="15113000">
                  <a:moveTo>
                    <a:pt x="5151970" y="7747000"/>
                  </a:moveTo>
                  <a:lnTo>
                    <a:pt x="5136845" y="7747000"/>
                  </a:lnTo>
                  <a:lnTo>
                    <a:pt x="5146298" y="7760228"/>
                  </a:lnTo>
                  <a:lnTo>
                    <a:pt x="5151970" y="7747000"/>
                  </a:lnTo>
                  <a:close/>
                </a:path>
                <a:path w="18021300" h="15113000">
                  <a:moveTo>
                    <a:pt x="10325112" y="7747000"/>
                  </a:moveTo>
                  <a:lnTo>
                    <a:pt x="10324337" y="7750253"/>
                  </a:lnTo>
                  <a:lnTo>
                    <a:pt x="10327246" y="7754465"/>
                  </a:lnTo>
                  <a:lnTo>
                    <a:pt x="10325112" y="7747000"/>
                  </a:lnTo>
                  <a:close/>
                </a:path>
                <a:path w="18021300" h="15113000">
                  <a:moveTo>
                    <a:pt x="10930166" y="7747000"/>
                  </a:moveTo>
                  <a:lnTo>
                    <a:pt x="10924108" y="7747000"/>
                  </a:lnTo>
                  <a:lnTo>
                    <a:pt x="10928490" y="7752410"/>
                  </a:lnTo>
                  <a:lnTo>
                    <a:pt x="10930166" y="7747000"/>
                  </a:lnTo>
                  <a:close/>
                </a:path>
                <a:path w="18021300" h="15113000">
                  <a:moveTo>
                    <a:pt x="10325112" y="7747000"/>
                  </a:moveTo>
                  <a:lnTo>
                    <a:pt x="10322090" y="7747000"/>
                  </a:lnTo>
                  <a:lnTo>
                    <a:pt x="10324337" y="7750253"/>
                  </a:lnTo>
                  <a:lnTo>
                    <a:pt x="10325112" y="7747000"/>
                  </a:lnTo>
                  <a:close/>
                </a:path>
                <a:path w="18021300" h="15113000">
                  <a:moveTo>
                    <a:pt x="60515" y="7620000"/>
                  </a:moveTo>
                  <a:lnTo>
                    <a:pt x="45389" y="7620000"/>
                  </a:lnTo>
                  <a:lnTo>
                    <a:pt x="24540" y="7747000"/>
                  </a:lnTo>
                  <a:lnTo>
                    <a:pt x="47844" y="7747000"/>
                  </a:lnTo>
                  <a:lnTo>
                    <a:pt x="60515" y="7620000"/>
                  </a:lnTo>
                  <a:close/>
                </a:path>
                <a:path w="18021300" h="15113000">
                  <a:moveTo>
                    <a:pt x="133963" y="7620000"/>
                  </a:moveTo>
                  <a:lnTo>
                    <a:pt x="105892" y="7620000"/>
                  </a:lnTo>
                  <a:lnTo>
                    <a:pt x="113407" y="7747000"/>
                  </a:lnTo>
                  <a:lnTo>
                    <a:pt x="134626" y="7747000"/>
                  </a:lnTo>
                  <a:lnTo>
                    <a:pt x="133963" y="7620000"/>
                  </a:lnTo>
                  <a:close/>
                </a:path>
                <a:path w="18021300" h="15113000">
                  <a:moveTo>
                    <a:pt x="683943" y="7620000"/>
                  </a:moveTo>
                  <a:lnTo>
                    <a:pt x="598433" y="7620000"/>
                  </a:lnTo>
                  <a:lnTo>
                    <a:pt x="580847" y="7747000"/>
                  </a:lnTo>
                  <a:lnTo>
                    <a:pt x="695807" y="7747000"/>
                  </a:lnTo>
                  <a:lnTo>
                    <a:pt x="683943" y="7620000"/>
                  </a:lnTo>
                  <a:close/>
                </a:path>
                <a:path w="18021300" h="15113000">
                  <a:moveTo>
                    <a:pt x="763734" y="7620000"/>
                  </a:moveTo>
                  <a:lnTo>
                    <a:pt x="735985" y="7620000"/>
                  </a:lnTo>
                  <a:lnTo>
                    <a:pt x="756310" y="7747000"/>
                  </a:lnTo>
                  <a:lnTo>
                    <a:pt x="777494" y="7747000"/>
                  </a:lnTo>
                  <a:lnTo>
                    <a:pt x="763734" y="7620000"/>
                  </a:lnTo>
                  <a:close/>
                </a:path>
                <a:path w="18021300" h="15113000">
                  <a:moveTo>
                    <a:pt x="853478" y="7623848"/>
                  </a:moveTo>
                  <a:lnTo>
                    <a:pt x="852791" y="7747000"/>
                  </a:lnTo>
                  <a:lnTo>
                    <a:pt x="872216" y="7747000"/>
                  </a:lnTo>
                  <a:lnTo>
                    <a:pt x="875575" y="7648917"/>
                  </a:lnTo>
                  <a:lnTo>
                    <a:pt x="853478" y="7623848"/>
                  </a:lnTo>
                  <a:close/>
                </a:path>
                <a:path w="18021300" h="15113000">
                  <a:moveTo>
                    <a:pt x="980186" y="7620000"/>
                  </a:moveTo>
                  <a:lnTo>
                    <a:pt x="876565" y="7620000"/>
                  </a:lnTo>
                  <a:lnTo>
                    <a:pt x="875575" y="7648917"/>
                  </a:lnTo>
                  <a:lnTo>
                    <a:pt x="962025" y="7747000"/>
                  </a:lnTo>
                  <a:lnTo>
                    <a:pt x="980186" y="7747000"/>
                  </a:lnTo>
                  <a:lnTo>
                    <a:pt x="980186" y="7620000"/>
                  </a:lnTo>
                  <a:close/>
                </a:path>
                <a:path w="18021300" h="15113000">
                  <a:moveTo>
                    <a:pt x="1297825" y="7620000"/>
                  </a:moveTo>
                  <a:lnTo>
                    <a:pt x="1294803" y="7620000"/>
                  </a:lnTo>
                  <a:lnTo>
                    <a:pt x="1258506" y="7747000"/>
                  </a:lnTo>
                  <a:lnTo>
                    <a:pt x="1349260" y="7747000"/>
                  </a:lnTo>
                  <a:lnTo>
                    <a:pt x="1297825" y="7620000"/>
                  </a:lnTo>
                  <a:close/>
                </a:path>
                <a:path w="18021300" h="15113000">
                  <a:moveTo>
                    <a:pt x="1521701" y="7493000"/>
                  </a:moveTo>
                  <a:lnTo>
                    <a:pt x="1506562" y="7493000"/>
                  </a:lnTo>
                  <a:lnTo>
                    <a:pt x="1346225" y="7620000"/>
                  </a:lnTo>
                  <a:lnTo>
                    <a:pt x="1355305" y="7747000"/>
                  </a:lnTo>
                  <a:lnTo>
                    <a:pt x="1515643" y="7747000"/>
                  </a:lnTo>
                  <a:lnTo>
                    <a:pt x="1406728" y="7620000"/>
                  </a:lnTo>
                  <a:lnTo>
                    <a:pt x="1497495" y="7620000"/>
                  </a:lnTo>
                  <a:lnTo>
                    <a:pt x="1533116" y="7504980"/>
                  </a:lnTo>
                  <a:lnTo>
                    <a:pt x="1521701" y="7493000"/>
                  </a:lnTo>
                  <a:close/>
                </a:path>
                <a:path w="18021300" h="15113000">
                  <a:moveTo>
                    <a:pt x="2042033" y="7620000"/>
                  </a:moveTo>
                  <a:lnTo>
                    <a:pt x="1986731" y="7620000"/>
                  </a:lnTo>
                  <a:lnTo>
                    <a:pt x="1966404" y="7747000"/>
                  </a:lnTo>
                  <a:lnTo>
                    <a:pt x="2050541" y="7747000"/>
                  </a:lnTo>
                  <a:lnTo>
                    <a:pt x="2042033" y="7620000"/>
                  </a:lnTo>
                  <a:close/>
                </a:path>
                <a:path w="18021300" h="15113000">
                  <a:moveTo>
                    <a:pt x="2114638" y="7620000"/>
                  </a:moveTo>
                  <a:lnTo>
                    <a:pt x="2082971" y="7620000"/>
                  </a:lnTo>
                  <a:lnTo>
                    <a:pt x="2084387" y="7747000"/>
                  </a:lnTo>
                  <a:lnTo>
                    <a:pt x="2114638" y="7747000"/>
                  </a:lnTo>
                  <a:lnTo>
                    <a:pt x="2114638" y="7620000"/>
                  </a:lnTo>
                  <a:close/>
                </a:path>
                <a:path w="18021300" h="15113000">
                  <a:moveTo>
                    <a:pt x="2191264" y="7620000"/>
                  </a:moveTo>
                  <a:lnTo>
                    <a:pt x="2172357" y="7620000"/>
                  </a:lnTo>
                  <a:lnTo>
                    <a:pt x="2166073" y="7747000"/>
                  </a:lnTo>
                  <a:lnTo>
                    <a:pt x="2185355" y="7747000"/>
                  </a:lnTo>
                  <a:lnTo>
                    <a:pt x="2191264" y="7620000"/>
                  </a:lnTo>
                  <a:close/>
                </a:path>
                <a:path w="18021300" h="15113000">
                  <a:moveTo>
                    <a:pt x="2595651" y="7620000"/>
                  </a:moveTo>
                  <a:lnTo>
                    <a:pt x="2592628" y="7620000"/>
                  </a:lnTo>
                  <a:lnTo>
                    <a:pt x="2556332" y="7747000"/>
                  </a:lnTo>
                  <a:lnTo>
                    <a:pt x="2698508" y="7747000"/>
                  </a:lnTo>
                  <a:lnTo>
                    <a:pt x="2595651" y="7620000"/>
                  </a:lnTo>
                  <a:close/>
                </a:path>
                <a:path w="18021300" h="15113000">
                  <a:moveTo>
                    <a:pt x="2780195" y="7620000"/>
                  </a:moveTo>
                  <a:lnTo>
                    <a:pt x="2731782" y="7620000"/>
                  </a:lnTo>
                  <a:lnTo>
                    <a:pt x="2740863" y="7747000"/>
                  </a:lnTo>
                  <a:lnTo>
                    <a:pt x="2789262" y="7747000"/>
                  </a:lnTo>
                  <a:lnTo>
                    <a:pt x="2780195" y="7620000"/>
                  </a:lnTo>
                  <a:close/>
                </a:path>
                <a:path w="18021300" h="15113000">
                  <a:moveTo>
                    <a:pt x="4029608" y="7620000"/>
                  </a:moveTo>
                  <a:lnTo>
                    <a:pt x="4017505" y="7620000"/>
                  </a:lnTo>
                  <a:lnTo>
                    <a:pt x="4026585" y="7747000"/>
                  </a:lnTo>
                  <a:lnTo>
                    <a:pt x="4029608" y="7620000"/>
                  </a:lnTo>
                  <a:close/>
                </a:path>
                <a:path w="18021300" h="15113000">
                  <a:moveTo>
                    <a:pt x="4110486" y="7620000"/>
                  </a:moveTo>
                  <a:lnTo>
                    <a:pt x="4083357" y="7620000"/>
                  </a:lnTo>
                  <a:lnTo>
                    <a:pt x="4082178" y="7747000"/>
                  </a:lnTo>
                  <a:lnTo>
                    <a:pt x="4109400" y="7747000"/>
                  </a:lnTo>
                  <a:lnTo>
                    <a:pt x="4110486" y="7620000"/>
                  </a:lnTo>
                  <a:close/>
                </a:path>
                <a:path w="18021300" h="15113000">
                  <a:moveTo>
                    <a:pt x="4701209" y="7620000"/>
                  </a:moveTo>
                  <a:lnTo>
                    <a:pt x="4568101" y="7620000"/>
                  </a:lnTo>
                  <a:lnTo>
                    <a:pt x="4565132" y="7629587"/>
                  </a:lnTo>
                  <a:lnTo>
                    <a:pt x="4677003" y="7747000"/>
                  </a:lnTo>
                  <a:lnTo>
                    <a:pt x="4716335" y="7747000"/>
                  </a:lnTo>
                  <a:lnTo>
                    <a:pt x="4701209" y="7620000"/>
                  </a:lnTo>
                  <a:close/>
                </a:path>
                <a:path w="18021300" h="15113000">
                  <a:moveTo>
                    <a:pt x="4797385" y="7606629"/>
                  </a:moveTo>
                  <a:lnTo>
                    <a:pt x="4798021" y="7620000"/>
                  </a:lnTo>
                  <a:lnTo>
                    <a:pt x="4704232" y="7620000"/>
                  </a:lnTo>
                  <a:lnTo>
                    <a:pt x="4764747" y="7747000"/>
                  </a:lnTo>
                  <a:lnTo>
                    <a:pt x="4767770" y="7747000"/>
                  </a:lnTo>
                  <a:lnTo>
                    <a:pt x="4810125" y="7620000"/>
                  </a:lnTo>
                  <a:lnTo>
                    <a:pt x="4797385" y="7606629"/>
                  </a:lnTo>
                  <a:close/>
                </a:path>
                <a:path w="18021300" h="15113000">
                  <a:moveTo>
                    <a:pt x="5254828" y="7620000"/>
                  </a:moveTo>
                  <a:lnTo>
                    <a:pt x="5239702" y="7620000"/>
                  </a:lnTo>
                  <a:lnTo>
                    <a:pt x="5297182" y="7747000"/>
                  </a:lnTo>
                  <a:lnTo>
                    <a:pt x="5315331" y="7747000"/>
                  </a:lnTo>
                  <a:lnTo>
                    <a:pt x="5254828" y="7620000"/>
                  </a:lnTo>
                  <a:close/>
                </a:path>
                <a:path w="18021300" h="15113000">
                  <a:moveTo>
                    <a:pt x="5360708" y="7620000"/>
                  </a:moveTo>
                  <a:lnTo>
                    <a:pt x="5324411" y="7620000"/>
                  </a:lnTo>
                  <a:lnTo>
                    <a:pt x="5327434" y="7747000"/>
                  </a:lnTo>
                  <a:lnTo>
                    <a:pt x="5374373" y="7747000"/>
                  </a:lnTo>
                  <a:lnTo>
                    <a:pt x="5360708" y="7620000"/>
                  </a:lnTo>
                  <a:close/>
                </a:path>
                <a:path w="18021300" h="15113000">
                  <a:moveTo>
                    <a:pt x="5435826" y="7620000"/>
                  </a:moveTo>
                  <a:lnTo>
                    <a:pt x="5402829" y="7620000"/>
                  </a:lnTo>
                  <a:lnTo>
                    <a:pt x="5388319" y="7747000"/>
                  </a:lnTo>
                  <a:lnTo>
                    <a:pt x="5427268" y="7747000"/>
                  </a:lnTo>
                  <a:lnTo>
                    <a:pt x="5435826" y="7620000"/>
                  </a:lnTo>
                  <a:close/>
                </a:path>
                <a:path w="18021300" h="15113000">
                  <a:moveTo>
                    <a:pt x="5857229" y="7620000"/>
                  </a:moveTo>
                  <a:lnTo>
                    <a:pt x="5828017" y="7620000"/>
                  </a:lnTo>
                  <a:lnTo>
                    <a:pt x="5835675" y="7747000"/>
                  </a:lnTo>
                  <a:lnTo>
                    <a:pt x="5868949" y="7747000"/>
                  </a:lnTo>
                  <a:lnTo>
                    <a:pt x="5857229" y="7620000"/>
                  </a:lnTo>
                  <a:close/>
                </a:path>
                <a:path w="18021300" h="15113000">
                  <a:moveTo>
                    <a:pt x="6033496" y="7620000"/>
                  </a:moveTo>
                  <a:lnTo>
                    <a:pt x="6012509" y="7620000"/>
                  </a:lnTo>
                  <a:lnTo>
                    <a:pt x="6015301" y="7747000"/>
                  </a:lnTo>
                  <a:lnTo>
                    <a:pt x="6034960" y="7747000"/>
                  </a:lnTo>
                  <a:lnTo>
                    <a:pt x="6033496" y="7620000"/>
                  </a:lnTo>
                  <a:close/>
                </a:path>
                <a:path w="18021300" h="15113000">
                  <a:moveTo>
                    <a:pt x="6534505" y="7620000"/>
                  </a:moveTo>
                  <a:lnTo>
                    <a:pt x="6449796" y="7620000"/>
                  </a:lnTo>
                  <a:lnTo>
                    <a:pt x="6435002" y="7747000"/>
                  </a:lnTo>
                  <a:lnTo>
                    <a:pt x="6585940" y="7747000"/>
                  </a:lnTo>
                  <a:lnTo>
                    <a:pt x="6560051" y="7648224"/>
                  </a:lnTo>
                  <a:lnTo>
                    <a:pt x="6534505" y="7620000"/>
                  </a:lnTo>
                  <a:close/>
                </a:path>
                <a:path w="18021300" h="15113000">
                  <a:moveTo>
                    <a:pt x="6649453" y="7620000"/>
                  </a:moveTo>
                  <a:lnTo>
                    <a:pt x="6552653" y="7620000"/>
                  </a:lnTo>
                  <a:lnTo>
                    <a:pt x="6560051" y="7648224"/>
                  </a:lnTo>
                  <a:lnTo>
                    <a:pt x="6649453" y="7747000"/>
                  </a:lnTo>
                  <a:lnTo>
                    <a:pt x="6697865" y="7747000"/>
                  </a:lnTo>
                  <a:lnTo>
                    <a:pt x="6649453" y="7620000"/>
                  </a:lnTo>
                  <a:close/>
                </a:path>
                <a:path w="18021300" h="15113000">
                  <a:moveTo>
                    <a:pt x="7181900" y="7620000"/>
                  </a:moveTo>
                  <a:lnTo>
                    <a:pt x="7172303" y="7747000"/>
                  </a:lnTo>
                  <a:lnTo>
                    <a:pt x="7190978" y="7747000"/>
                  </a:lnTo>
                  <a:lnTo>
                    <a:pt x="7181900" y="7620000"/>
                  </a:lnTo>
                  <a:close/>
                </a:path>
                <a:path w="18021300" h="15113000">
                  <a:moveTo>
                    <a:pt x="7299883" y="7620000"/>
                  </a:moveTo>
                  <a:lnTo>
                    <a:pt x="7229925" y="7620000"/>
                  </a:lnTo>
                  <a:lnTo>
                    <a:pt x="7237866" y="7747000"/>
                  </a:lnTo>
                  <a:lnTo>
                    <a:pt x="7275690" y="7747000"/>
                  </a:lnTo>
                  <a:lnTo>
                    <a:pt x="7299883" y="7620000"/>
                  </a:lnTo>
                  <a:close/>
                </a:path>
                <a:path w="18021300" h="15113000">
                  <a:moveTo>
                    <a:pt x="7375893" y="7620000"/>
                  </a:moveTo>
                  <a:lnTo>
                    <a:pt x="7355093" y="7620000"/>
                  </a:lnTo>
                  <a:lnTo>
                    <a:pt x="7349990" y="7747000"/>
                  </a:lnTo>
                  <a:lnTo>
                    <a:pt x="7366865" y="7747000"/>
                  </a:lnTo>
                  <a:lnTo>
                    <a:pt x="7375893" y="7620000"/>
                  </a:lnTo>
                  <a:close/>
                </a:path>
                <a:path w="18021300" h="15113000">
                  <a:moveTo>
                    <a:pt x="7789976" y="7620000"/>
                  </a:moveTo>
                  <a:lnTo>
                    <a:pt x="7786941" y="7620000"/>
                  </a:lnTo>
                  <a:lnTo>
                    <a:pt x="7750644" y="7747000"/>
                  </a:lnTo>
                  <a:lnTo>
                    <a:pt x="7838376" y="7747000"/>
                  </a:lnTo>
                  <a:lnTo>
                    <a:pt x="7789976" y="7620000"/>
                  </a:lnTo>
                  <a:close/>
                </a:path>
                <a:path w="18021300" h="15113000">
                  <a:moveTo>
                    <a:pt x="7974507" y="7620000"/>
                  </a:moveTo>
                  <a:lnTo>
                    <a:pt x="7877708" y="7620000"/>
                  </a:lnTo>
                  <a:lnTo>
                    <a:pt x="7838376" y="7747000"/>
                  </a:lnTo>
                  <a:lnTo>
                    <a:pt x="7982832" y="7747000"/>
                  </a:lnTo>
                  <a:lnTo>
                    <a:pt x="7974507" y="7620000"/>
                  </a:lnTo>
                  <a:close/>
                </a:path>
                <a:path w="18021300" h="15113000">
                  <a:moveTo>
                    <a:pt x="9148292" y="7620000"/>
                  </a:moveTo>
                  <a:lnTo>
                    <a:pt x="9133179" y="7620000"/>
                  </a:lnTo>
                  <a:lnTo>
                    <a:pt x="9145282" y="7747000"/>
                  </a:lnTo>
                  <a:lnTo>
                    <a:pt x="9148292" y="7747000"/>
                  </a:lnTo>
                  <a:lnTo>
                    <a:pt x="9148292" y="7620000"/>
                  </a:lnTo>
                  <a:close/>
                </a:path>
                <a:path w="18021300" h="15113000">
                  <a:moveTo>
                    <a:pt x="9236024" y="7620000"/>
                  </a:moveTo>
                  <a:lnTo>
                    <a:pt x="9226969" y="7620000"/>
                  </a:lnTo>
                  <a:lnTo>
                    <a:pt x="9193682" y="7747000"/>
                  </a:lnTo>
                  <a:lnTo>
                    <a:pt x="9205785" y="7747000"/>
                  </a:lnTo>
                  <a:lnTo>
                    <a:pt x="9236024" y="7620000"/>
                  </a:lnTo>
                  <a:close/>
                </a:path>
                <a:path w="18021300" h="15113000">
                  <a:moveTo>
                    <a:pt x="9287459" y="7620000"/>
                  </a:moveTo>
                  <a:lnTo>
                    <a:pt x="9236024" y="7620000"/>
                  </a:lnTo>
                  <a:lnTo>
                    <a:pt x="9272333" y="7747000"/>
                  </a:lnTo>
                  <a:lnTo>
                    <a:pt x="9294267" y="7747000"/>
                  </a:lnTo>
                  <a:lnTo>
                    <a:pt x="9287459" y="7620000"/>
                  </a:lnTo>
                  <a:close/>
                </a:path>
                <a:path w="18021300" h="15113000">
                  <a:moveTo>
                    <a:pt x="9741893" y="7681792"/>
                  </a:moveTo>
                  <a:lnTo>
                    <a:pt x="9659569" y="7747000"/>
                  </a:lnTo>
                  <a:lnTo>
                    <a:pt x="9717036" y="7747000"/>
                  </a:lnTo>
                  <a:lnTo>
                    <a:pt x="9741893" y="7681792"/>
                  </a:lnTo>
                  <a:close/>
                </a:path>
                <a:path w="18021300" h="15113000">
                  <a:moveTo>
                    <a:pt x="9814177" y="7624537"/>
                  </a:moveTo>
                  <a:lnTo>
                    <a:pt x="9785547" y="7647215"/>
                  </a:lnTo>
                  <a:lnTo>
                    <a:pt x="9859238" y="7747000"/>
                  </a:lnTo>
                  <a:lnTo>
                    <a:pt x="9904615" y="7747000"/>
                  </a:lnTo>
                  <a:lnTo>
                    <a:pt x="9814177" y="7624537"/>
                  </a:lnTo>
                  <a:close/>
                </a:path>
                <a:path w="18021300" h="15113000">
                  <a:moveTo>
                    <a:pt x="9886454" y="7493000"/>
                  </a:moveTo>
                  <a:lnTo>
                    <a:pt x="9880409" y="7493000"/>
                  </a:lnTo>
                  <a:lnTo>
                    <a:pt x="9838055" y="7620000"/>
                  </a:lnTo>
                  <a:lnTo>
                    <a:pt x="9959060" y="7747000"/>
                  </a:lnTo>
                  <a:lnTo>
                    <a:pt x="9965118" y="7747000"/>
                  </a:lnTo>
                  <a:lnTo>
                    <a:pt x="9986302" y="7620000"/>
                  </a:lnTo>
                  <a:lnTo>
                    <a:pt x="9946957" y="7620000"/>
                  </a:lnTo>
                  <a:lnTo>
                    <a:pt x="9886454" y="7493000"/>
                  </a:lnTo>
                  <a:close/>
                </a:path>
                <a:path w="18021300" h="15113000">
                  <a:moveTo>
                    <a:pt x="10415879" y="7620000"/>
                  </a:moveTo>
                  <a:lnTo>
                    <a:pt x="10409821" y="7620000"/>
                  </a:lnTo>
                  <a:lnTo>
                    <a:pt x="10397718" y="7747000"/>
                  </a:lnTo>
                  <a:lnTo>
                    <a:pt x="10506621" y="7747000"/>
                  </a:lnTo>
                  <a:lnTo>
                    <a:pt x="10415879" y="7620000"/>
                  </a:lnTo>
                  <a:close/>
                </a:path>
                <a:path w="18021300" h="15113000">
                  <a:moveTo>
                    <a:pt x="10464279" y="7620000"/>
                  </a:moveTo>
                  <a:lnTo>
                    <a:pt x="10449153" y="7620000"/>
                  </a:lnTo>
                  <a:lnTo>
                    <a:pt x="10506621" y="7747000"/>
                  </a:lnTo>
                  <a:lnTo>
                    <a:pt x="10524782" y="7747000"/>
                  </a:lnTo>
                  <a:lnTo>
                    <a:pt x="10464279" y="7620000"/>
                  </a:lnTo>
                  <a:close/>
                </a:path>
                <a:path w="18021300" h="15113000">
                  <a:moveTo>
                    <a:pt x="10611380" y="7620000"/>
                  </a:moveTo>
                  <a:lnTo>
                    <a:pt x="10588312" y="7620000"/>
                  </a:lnTo>
                  <a:lnTo>
                    <a:pt x="10585573" y="7747000"/>
                  </a:lnTo>
                  <a:lnTo>
                    <a:pt x="10605848" y="7747000"/>
                  </a:lnTo>
                  <a:lnTo>
                    <a:pt x="10611380" y="7620000"/>
                  </a:lnTo>
                  <a:close/>
                </a:path>
                <a:path w="18021300" h="15113000">
                  <a:moveTo>
                    <a:pt x="11267006" y="7620000"/>
                  </a:moveTo>
                  <a:lnTo>
                    <a:pt x="11172190" y="7620000"/>
                  </a:lnTo>
                  <a:lnTo>
                    <a:pt x="11184048" y="7747000"/>
                  </a:lnTo>
                  <a:lnTo>
                    <a:pt x="11251595" y="7747000"/>
                  </a:lnTo>
                  <a:lnTo>
                    <a:pt x="11267006" y="7620000"/>
                  </a:lnTo>
                  <a:close/>
                </a:path>
                <a:path w="18021300" h="15113000">
                  <a:moveTo>
                    <a:pt x="11647144" y="7620000"/>
                  </a:moveTo>
                  <a:lnTo>
                    <a:pt x="11644122" y="7620000"/>
                  </a:lnTo>
                  <a:lnTo>
                    <a:pt x="11598744" y="7747000"/>
                  </a:lnTo>
                  <a:lnTo>
                    <a:pt x="11659247" y="7747000"/>
                  </a:lnTo>
                  <a:lnTo>
                    <a:pt x="11647144" y="7620000"/>
                  </a:lnTo>
                  <a:close/>
                </a:path>
                <a:path w="18021300" h="15113000">
                  <a:moveTo>
                    <a:pt x="11792356" y="7620000"/>
                  </a:moveTo>
                  <a:lnTo>
                    <a:pt x="11746737" y="7620000"/>
                  </a:lnTo>
                  <a:lnTo>
                    <a:pt x="11741305" y="7747000"/>
                  </a:lnTo>
                  <a:lnTo>
                    <a:pt x="11785548" y="7747000"/>
                  </a:lnTo>
                  <a:lnTo>
                    <a:pt x="11792356" y="7620000"/>
                  </a:lnTo>
                  <a:close/>
                </a:path>
                <a:path w="18021300" h="15113000">
                  <a:moveTo>
                    <a:pt x="11901263" y="7620000"/>
                  </a:moveTo>
                  <a:lnTo>
                    <a:pt x="11822595" y="7620000"/>
                  </a:lnTo>
                  <a:lnTo>
                    <a:pt x="11849836" y="7747000"/>
                  </a:lnTo>
                  <a:lnTo>
                    <a:pt x="11885759" y="7747000"/>
                  </a:lnTo>
                  <a:lnTo>
                    <a:pt x="11901263" y="7620000"/>
                  </a:lnTo>
                  <a:close/>
                </a:path>
                <a:path w="18021300" h="15113000">
                  <a:moveTo>
                    <a:pt x="12425568" y="7620000"/>
                  </a:moveTo>
                  <a:lnTo>
                    <a:pt x="12395514" y="7620000"/>
                  </a:lnTo>
                  <a:lnTo>
                    <a:pt x="12404161" y="7747000"/>
                  </a:lnTo>
                  <a:lnTo>
                    <a:pt x="12439751" y="7747000"/>
                  </a:lnTo>
                  <a:lnTo>
                    <a:pt x="12425568" y="7620000"/>
                  </a:lnTo>
                  <a:close/>
                </a:path>
                <a:path w="18021300" h="15113000">
                  <a:moveTo>
                    <a:pt x="12541473" y="7620000"/>
                  </a:moveTo>
                  <a:lnTo>
                    <a:pt x="12519926" y="7620000"/>
                  </a:lnTo>
                  <a:lnTo>
                    <a:pt x="12519354" y="7747000"/>
                  </a:lnTo>
                  <a:lnTo>
                    <a:pt x="12537077" y="7747000"/>
                  </a:lnTo>
                  <a:lnTo>
                    <a:pt x="12541473" y="7620000"/>
                  </a:lnTo>
                  <a:close/>
                </a:path>
                <a:path w="18021300" h="15113000">
                  <a:moveTo>
                    <a:pt x="13029666" y="7620000"/>
                  </a:moveTo>
                  <a:lnTo>
                    <a:pt x="12938912" y="7620000"/>
                  </a:lnTo>
                  <a:lnTo>
                    <a:pt x="12917879" y="7747000"/>
                  </a:lnTo>
                  <a:lnTo>
                    <a:pt x="13078075" y="7747000"/>
                  </a:lnTo>
                  <a:lnTo>
                    <a:pt x="13060119" y="7652780"/>
                  </a:lnTo>
                  <a:lnTo>
                    <a:pt x="13029666" y="7620000"/>
                  </a:lnTo>
                  <a:close/>
                </a:path>
                <a:path w="18021300" h="15113000">
                  <a:moveTo>
                    <a:pt x="13150684" y="7620000"/>
                  </a:moveTo>
                  <a:lnTo>
                    <a:pt x="13053872" y="7620000"/>
                  </a:lnTo>
                  <a:lnTo>
                    <a:pt x="13060119" y="7652780"/>
                  </a:lnTo>
                  <a:lnTo>
                    <a:pt x="13147649" y="7747000"/>
                  </a:lnTo>
                  <a:lnTo>
                    <a:pt x="13196062" y="7747000"/>
                  </a:lnTo>
                  <a:lnTo>
                    <a:pt x="13150684" y="7620000"/>
                  </a:lnTo>
                  <a:close/>
                </a:path>
                <a:path w="18021300" h="15113000">
                  <a:moveTo>
                    <a:pt x="13679724" y="7620000"/>
                  </a:moveTo>
                  <a:lnTo>
                    <a:pt x="13640777" y="7620000"/>
                  </a:lnTo>
                  <a:lnTo>
                    <a:pt x="13619930" y="7747000"/>
                  </a:lnTo>
                  <a:lnTo>
                    <a:pt x="13668522" y="7747000"/>
                  </a:lnTo>
                  <a:lnTo>
                    <a:pt x="13679724" y="7620000"/>
                  </a:lnTo>
                  <a:close/>
                </a:path>
                <a:path w="18021300" h="15113000">
                  <a:moveTo>
                    <a:pt x="13713371" y="7620000"/>
                  </a:moveTo>
                  <a:lnTo>
                    <a:pt x="13679724" y="7620000"/>
                  </a:lnTo>
                  <a:lnTo>
                    <a:pt x="13690356" y="7747000"/>
                  </a:lnTo>
                  <a:lnTo>
                    <a:pt x="13729348" y="7747000"/>
                  </a:lnTo>
                  <a:lnTo>
                    <a:pt x="13713371" y="7620000"/>
                  </a:lnTo>
                  <a:close/>
                </a:path>
                <a:path w="18021300" h="15113000">
                  <a:moveTo>
                    <a:pt x="14218589" y="7620000"/>
                  </a:moveTo>
                  <a:lnTo>
                    <a:pt x="14200441" y="7620000"/>
                  </a:lnTo>
                  <a:lnTo>
                    <a:pt x="14185315" y="7747000"/>
                  </a:lnTo>
                  <a:lnTo>
                    <a:pt x="14218589" y="7747000"/>
                  </a:lnTo>
                  <a:lnTo>
                    <a:pt x="14218589" y="7620000"/>
                  </a:lnTo>
                  <a:close/>
                </a:path>
                <a:path w="18021300" h="15113000">
                  <a:moveTo>
                    <a:pt x="14326360" y="7620000"/>
                  </a:moveTo>
                  <a:lnTo>
                    <a:pt x="14307168" y="7620000"/>
                  </a:lnTo>
                  <a:lnTo>
                    <a:pt x="14300263" y="7747000"/>
                  </a:lnTo>
                  <a:lnTo>
                    <a:pt x="14320455" y="7747000"/>
                  </a:lnTo>
                  <a:lnTo>
                    <a:pt x="14326360" y="7620000"/>
                  </a:lnTo>
                  <a:close/>
                </a:path>
                <a:path w="18021300" h="15113000">
                  <a:moveTo>
                    <a:pt x="14424304" y="7620000"/>
                  </a:moveTo>
                  <a:lnTo>
                    <a:pt x="14403133" y="7620000"/>
                  </a:lnTo>
                  <a:lnTo>
                    <a:pt x="14418963" y="7747000"/>
                  </a:lnTo>
                  <a:lnTo>
                    <a:pt x="14444014" y="7747000"/>
                  </a:lnTo>
                  <a:lnTo>
                    <a:pt x="14424304" y="7620000"/>
                  </a:lnTo>
                  <a:close/>
                </a:path>
                <a:path w="18021300" h="15113000">
                  <a:moveTo>
                    <a:pt x="14899259" y="7620000"/>
                  </a:moveTo>
                  <a:lnTo>
                    <a:pt x="14896236" y="7620000"/>
                  </a:lnTo>
                  <a:lnTo>
                    <a:pt x="14859939" y="7747000"/>
                  </a:lnTo>
                  <a:lnTo>
                    <a:pt x="14947671" y="7747000"/>
                  </a:lnTo>
                  <a:lnTo>
                    <a:pt x="14899259" y="7620000"/>
                  </a:lnTo>
                  <a:close/>
                </a:path>
                <a:path w="18021300" h="15113000">
                  <a:moveTo>
                    <a:pt x="15126169" y="7493000"/>
                  </a:moveTo>
                  <a:lnTo>
                    <a:pt x="15104986" y="7493000"/>
                  </a:lnTo>
                  <a:lnTo>
                    <a:pt x="14944648" y="7620000"/>
                  </a:lnTo>
                  <a:lnTo>
                    <a:pt x="14953716" y="7747000"/>
                  </a:lnTo>
                  <a:lnTo>
                    <a:pt x="15008174" y="7747000"/>
                  </a:lnTo>
                  <a:lnTo>
                    <a:pt x="15002129" y="7620000"/>
                  </a:lnTo>
                  <a:lnTo>
                    <a:pt x="15095905" y="7620000"/>
                  </a:lnTo>
                  <a:lnTo>
                    <a:pt x="15132961" y="7500310"/>
                  </a:lnTo>
                  <a:lnTo>
                    <a:pt x="15126169" y="7493000"/>
                  </a:lnTo>
                  <a:close/>
                </a:path>
                <a:path w="18021300" h="15113000">
                  <a:moveTo>
                    <a:pt x="15192717" y="7620000"/>
                  </a:moveTo>
                  <a:lnTo>
                    <a:pt x="15050516" y="7620000"/>
                  </a:lnTo>
                  <a:lnTo>
                    <a:pt x="15144305" y="7747000"/>
                  </a:lnTo>
                  <a:lnTo>
                    <a:pt x="15150363" y="7747000"/>
                  </a:lnTo>
                  <a:lnTo>
                    <a:pt x="15192717" y="7620000"/>
                  </a:lnTo>
                  <a:close/>
                </a:path>
                <a:path w="18021300" h="15113000">
                  <a:moveTo>
                    <a:pt x="15631853" y="7660125"/>
                  </a:moveTo>
                  <a:lnTo>
                    <a:pt x="15652546" y="7747000"/>
                  </a:lnTo>
                  <a:lnTo>
                    <a:pt x="15667605" y="7711881"/>
                  </a:lnTo>
                  <a:lnTo>
                    <a:pt x="15631853" y="7660125"/>
                  </a:lnTo>
                  <a:close/>
                </a:path>
                <a:path w="18021300" h="15113000">
                  <a:moveTo>
                    <a:pt x="15678804" y="7728092"/>
                  </a:moveTo>
                  <a:lnTo>
                    <a:pt x="15670695" y="7747000"/>
                  </a:lnTo>
                  <a:lnTo>
                    <a:pt x="15691866" y="7747000"/>
                  </a:lnTo>
                  <a:lnTo>
                    <a:pt x="15678804" y="7728092"/>
                  </a:lnTo>
                  <a:close/>
                </a:path>
                <a:path w="18021300" h="15113000">
                  <a:moveTo>
                    <a:pt x="15750614" y="7702200"/>
                  </a:moveTo>
                  <a:lnTo>
                    <a:pt x="15764484" y="7747000"/>
                  </a:lnTo>
                  <a:lnTo>
                    <a:pt x="15782632" y="7747000"/>
                  </a:lnTo>
                  <a:lnTo>
                    <a:pt x="15750614" y="7702200"/>
                  </a:lnTo>
                  <a:close/>
                </a:path>
                <a:path w="18021300" h="15113000">
                  <a:moveTo>
                    <a:pt x="16200119" y="7620000"/>
                  </a:moveTo>
                  <a:lnTo>
                    <a:pt x="16197097" y="7620000"/>
                  </a:lnTo>
                  <a:lnTo>
                    <a:pt x="16160788" y="7747000"/>
                  </a:lnTo>
                  <a:lnTo>
                    <a:pt x="16315080" y="7747000"/>
                  </a:lnTo>
                  <a:lnTo>
                    <a:pt x="16200119" y="7620000"/>
                  </a:lnTo>
                  <a:close/>
                </a:path>
                <a:path w="18021300" h="15113000">
                  <a:moveTo>
                    <a:pt x="16384651" y="7620000"/>
                  </a:moveTo>
                  <a:lnTo>
                    <a:pt x="16333216" y="7620000"/>
                  </a:lnTo>
                  <a:lnTo>
                    <a:pt x="16345331" y="7747000"/>
                  </a:lnTo>
                  <a:lnTo>
                    <a:pt x="16393731" y="7747000"/>
                  </a:lnTo>
                  <a:lnTo>
                    <a:pt x="16384651" y="7620000"/>
                  </a:lnTo>
                  <a:close/>
                </a:path>
                <a:path w="18021300" h="15113000">
                  <a:moveTo>
                    <a:pt x="16926166" y="7620000"/>
                  </a:moveTo>
                  <a:lnTo>
                    <a:pt x="16877766" y="7620000"/>
                  </a:lnTo>
                  <a:lnTo>
                    <a:pt x="16886834" y="7747000"/>
                  </a:lnTo>
                  <a:lnTo>
                    <a:pt x="16938269" y="7747000"/>
                  </a:lnTo>
                  <a:lnTo>
                    <a:pt x="16926166" y="7620000"/>
                  </a:lnTo>
                  <a:close/>
                </a:path>
                <a:path w="18021300" h="15113000">
                  <a:moveTo>
                    <a:pt x="17095111" y="7620000"/>
                  </a:moveTo>
                  <a:lnTo>
                    <a:pt x="17038104" y="7620000"/>
                  </a:lnTo>
                  <a:lnTo>
                    <a:pt x="17052191" y="7747000"/>
                  </a:lnTo>
                  <a:lnTo>
                    <a:pt x="17071384" y="7747000"/>
                  </a:lnTo>
                  <a:lnTo>
                    <a:pt x="17095111" y="7620000"/>
                  </a:lnTo>
                  <a:close/>
                </a:path>
                <a:path w="18021300" h="15113000">
                  <a:moveTo>
                    <a:pt x="17651941" y="7620000"/>
                  </a:moveTo>
                  <a:lnTo>
                    <a:pt x="17628031" y="7620000"/>
                  </a:lnTo>
                  <a:lnTo>
                    <a:pt x="17618951" y="7747000"/>
                  </a:lnTo>
                  <a:lnTo>
                    <a:pt x="17640412" y="7747000"/>
                  </a:lnTo>
                  <a:lnTo>
                    <a:pt x="17651941" y="7620000"/>
                  </a:lnTo>
                  <a:close/>
                </a:path>
                <a:path w="18021300" h="15113000">
                  <a:moveTo>
                    <a:pt x="17703660" y="7620000"/>
                  </a:moveTo>
                  <a:lnTo>
                    <a:pt x="17682476" y="7620000"/>
                  </a:lnTo>
                  <a:lnTo>
                    <a:pt x="17687818" y="7747000"/>
                  </a:lnTo>
                  <a:lnTo>
                    <a:pt x="17711930" y="7747000"/>
                  </a:lnTo>
                  <a:lnTo>
                    <a:pt x="17703660" y="7620000"/>
                  </a:lnTo>
                  <a:close/>
                </a:path>
                <a:path w="18021300" h="15113000">
                  <a:moveTo>
                    <a:pt x="15701327" y="7633238"/>
                  </a:moveTo>
                  <a:lnTo>
                    <a:pt x="15667605" y="7711881"/>
                  </a:lnTo>
                  <a:lnTo>
                    <a:pt x="15678804" y="7728092"/>
                  </a:lnTo>
                  <a:lnTo>
                    <a:pt x="15712676" y="7649118"/>
                  </a:lnTo>
                  <a:lnTo>
                    <a:pt x="15701327" y="7633238"/>
                  </a:lnTo>
                  <a:close/>
                </a:path>
                <a:path w="18021300" h="15113000">
                  <a:moveTo>
                    <a:pt x="15725165" y="7620000"/>
                  </a:moveTo>
                  <a:lnTo>
                    <a:pt x="15712676" y="7649118"/>
                  </a:lnTo>
                  <a:lnTo>
                    <a:pt x="15750614" y="7702200"/>
                  </a:lnTo>
                  <a:lnTo>
                    <a:pt x="15725165" y="7620000"/>
                  </a:lnTo>
                  <a:close/>
                </a:path>
                <a:path w="18021300" h="15113000">
                  <a:moveTo>
                    <a:pt x="9765449" y="7620000"/>
                  </a:moveTo>
                  <a:lnTo>
                    <a:pt x="9741893" y="7681792"/>
                  </a:lnTo>
                  <a:lnTo>
                    <a:pt x="9785547" y="7647215"/>
                  </a:lnTo>
                  <a:lnTo>
                    <a:pt x="9765449" y="7620000"/>
                  </a:lnTo>
                  <a:close/>
                </a:path>
                <a:path w="18021300" h="15113000">
                  <a:moveTo>
                    <a:pt x="15622295" y="7620000"/>
                  </a:moveTo>
                  <a:lnTo>
                    <a:pt x="15604134" y="7620000"/>
                  </a:lnTo>
                  <a:lnTo>
                    <a:pt x="15631853" y="7660125"/>
                  </a:lnTo>
                  <a:lnTo>
                    <a:pt x="15622295" y="7620000"/>
                  </a:lnTo>
                  <a:close/>
                </a:path>
                <a:path w="18021300" h="15113000">
                  <a:moveTo>
                    <a:pt x="13053872" y="7620000"/>
                  </a:moveTo>
                  <a:lnTo>
                    <a:pt x="13029666" y="7620000"/>
                  </a:lnTo>
                  <a:lnTo>
                    <a:pt x="13060119" y="7652780"/>
                  </a:lnTo>
                  <a:lnTo>
                    <a:pt x="13053872" y="7620000"/>
                  </a:lnTo>
                  <a:close/>
                </a:path>
                <a:path w="18021300" h="15113000">
                  <a:moveTo>
                    <a:pt x="876565" y="7620000"/>
                  </a:moveTo>
                  <a:lnTo>
                    <a:pt x="853500" y="7620000"/>
                  </a:lnTo>
                  <a:lnTo>
                    <a:pt x="853478" y="7623848"/>
                  </a:lnTo>
                  <a:lnTo>
                    <a:pt x="875575" y="7648917"/>
                  </a:lnTo>
                  <a:lnTo>
                    <a:pt x="876565" y="7620000"/>
                  </a:lnTo>
                  <a:close/>
                </a:path>
                <a:path w="18021300" h="15113000">
                  <a:moveTo>
                    <a:pt x="6552653" y="7620000"/>
                  </a:moveTo>
                  <a:lnTo>
                    <a:pt x="6534505" y="7620000"/>
                  </a:lnTo>
                  <a:lnTo>
                    <a:pt x="6560051" y="7648224"/>
                  </a:lnTo>
                  <a:lnTo>
                    <a:pt x="6552653" y="7620000"/>
                  </a:lnTo>
                  <a:close/>
                </a:path>
                <a:path w="18021300" h="15113000">
                  <a:moveTo>
                    <a:pt x="15707004" y="7620000"/>
                  </a:moveTo>
                  <a:lnTo>
                    <a:pt x="15691866" y="7620000"/>
                  </a:lnTo>
                  <a:lnTo>
                    <a:pt x="15701327" y="7633238"/>
                  </a:lnTo>
                  <a:lnTo>
                    <a:pt x="15707004" y="7620000"/>
                  </a:lnTo>
                  <a:close/>
                </a:path>
                <a:path w="18021300" h="15113000">
                  <a:moveTo>
                    <a:pt x="4568101" y="7620000"/>
                  </a:moveTo>
                  <a:lnTo>
                    <a:pt x="4555998" y="7620000"/>
                  </a:lnTo>
                  <a:lnTo>
                    <a:pt x="4565132" y="7629587"/>
                  </a:lnTo>
                  <a:lnTo>
                    <a:pt x="4568101" y="7620000"/>
                  </a:lnTo>
                  <a:close/>
                </a:path>
                <a:path w="18021300" h="15113000">
                  <a:moveTo>
                    <a:pt x="9819906" y="7620000"/>
                  </a:moveTo>
                  <a:lnTo>
                    <a:pt x="9810826" y="7620000"/>
                  </a:lnTo>
                  <a:lnTo>
                    <a:pt x="9814177" y="7624537"/>
                  </a:lnTo>
                  <a:lnTo>
                    <a:pt x="9819906" y="7620000"/>
                  </a:lnTo>
                  <a:close/>
                </a:path>
                <a:path w="18021300" h="15113000">
                  <a:moveTo>
                    <a:pt x="853500" y="7620000"/>
                  </a:moveTo>
                  <a:lnTo>
                    <a:pt x="850087" y="7620000"/>
                  </a:lnTo>
                  <a:lnTo>
                    <a:pt x="853478" y="7623848"/>
                  </a:lnTo>
                  <a:lnTo>
                    <a:pt x="853500" y="7620000"/>
                  </a:lnTo>
                  <a:close/>
                </a:path>
                <a:path w="18021300" h="15113000">
                  <a:moveTo>
                    <a:pt x="893204" y="7493000"/>
                  </a:moveTo>
                  <a:lnTo>
                    <a:pt x="870046" y="7493000"/>
                  </a:lnTo>
                  <a:lnTo>
                    <a:pt x="861442" y="7620000"/>
                  </a:lnTo>
                  <a:lnTo>
                    <a:pt x="886396" y="7620000"/>
                  </a:lnTo>
                  <a:lnTo>
                    <a:pt x="893204" y="7493000"/>
                  </a:lnTo>
                  <a:close/>
                </a:path>
                <a:path w="18021300" h="15113000">
                  <a:moveTo>
                    <a:pt x="959002" y="7493000"/>
                  </a:moveTo>
                  <a:lnTo>
                    <a:pt x="928751" y="7493000"/>
                  </a:lnTo>
                  <a:lnTo>
                    <a:pt x="934796" y="7620000"/>
                  </a:lnTo>
                  <a:lnTo>
                    <a:pt x="977150" y="7620000"/>
                  </a:lnTo>
                  <a:lnTo>
                    <a:pt x="959002" y="7493000"/>
                  </a:lnTo>
                  <a:close/>
                </a:path>
                <a:path w="18021300" h="15113000">
                  <a:moveTo>
                    <a:pt x="1083043" y="7493000"/>
                  </a:moveTo>
                  <a:lnTo>
                    <a:pt x="998334" y="7493000"/>
                  </a:lnTo>
                  <a:lnTo>
                    <a:pt x="1004379" y="7620000"/>
                  </a:lnTo>
                  <a:lnTo>
                    <a:pt x="1073965" y="7620000"/>
                  </a:lnTo>
                  <a:lnTo>
                    <a:pt x="1083043" y="7493000"/>
                  </a:lnTo>
                  <a:close/>
                </a:path>
                <a:path w="18021300" h="15113000">
                  <a:moveTo>
                    <a:pt x="1666900" y="7493000"/>
                  </a:moveTo>
                  <a:lnTo>
                    <a:pt x="1536827" y="7493000"/>
                  </a:lnTo>
                  <a:lnTo>
                    <a:pt x="1533116" y="7504980"/>
                  </a:lnTo>
                  <a:lnTo>
                    <a:pt x="1642706" y="7620000"/>
                  </a:lnTo>
                  <a:lnTo>
                    <a:pt x="1682038" y="7620000"/>
                  </a:lnTo>
                  <a:lnTo>
                    <a:pt x="1666900" y="7493000"/>
                  </a:lnTo>
                  <a:close/>
                </a:path>
                <a:path w="18021300" h="15113000">
                  <a:moveTo>
                    <a:pt x="2169096" y="7493000"/>
                  </a:moveTo>
                  <a:lnTo>
                    <a:pt x="2163051" y="7493000"/>
                  </a:lnTo>
                  <a:lnTo>
                    <a:pt x="2150948" y="7620000"/>
                  </a:lnTo>
                  <a:lnTo>
                    <a:pt x="2199347" y="7620000"/>
                  </a:lnTo>
                  <a:lnTo>
                    <a:pt x="2169096" y="7493000"/>
                  </a:lnTo>
                  <a:close/>
                </a:path>
                <a:path w="18021300" h="15113000">
                  <a:moveTo>
                    <a:pt x="2248133" y="7506228"/>
                  </a:moveTo>
                  <a:lnTo>
                    <a:pt x="2199347" y="7620000"/>
                  </a:lnTo>
                  <a:lnTo>
                    <a:pt x="2329434" y="7620000"/>
                  </a:lnTo>
                  <a:lnTo>
                    <a:pt x="2248133" y="7506228"/>
                  </a:lnTo>
                  <a:close/>
                </a:path>
                <a:path w="18021300" h="15113000">
                  <a:moveTo>
                    <a:pt x="2828594" y="7493000"/>
                  </a:moveTo>
                  <a:lnTo>
                    <a:pt x="2793708" y="7493000"/>
                  </a:lnTo>
                  <a:lnTo>
                    <a:pt x="2801366" y="7620000"/>
                  </a:lnTo>
                  <a:lnTo>
                    <a:pt x="2838238" y="7620000"/>
                  </a:lnTo>
                  <a:lnTo>
                    <a:pt x="2828594" y="7493000"/>
                  </a:lnTo>
                  <a:close/>
                </a:path>
                <a:path w="18021300" h="15113000">
                  <a:moveTo>
                    <a:pt x="2999187" y="7493000"/>
                  </a:moveTo>
                  <a:lnTo>
                    <a:pt x="2977964" y="7493000"/>
                  </a:lnTo>
                  <a:lnTo>
                    <a:pt x="2969881" y="7620000"/>
                  </a:lnTo>
                  <a:lnTo>
                    <a:pt x="3000651" y="7620000"/>
                  </a:lnTo>
                  <a:lnTo>
                    <a:pt x="2999187" y="7493000"/>
                  </a:lnTo>
                  <a:close/>
                </a:path>
                <a:path w="18021300" h="15113000">
                  <a:moveTo>
                    <a:pt x="3479012" y="7493000"/>
                  </a:moveTo>
                  <a:lnTo>
                    <a:pt x="3430612" y="7493000"/>
                  </a:lnTo>
                  <a:lnTo>
                    <a:pt x="3439693" y="7620000"/>
                  </a:lnTo>
                  <a:lnTo>
                    <a:pt x="3491115" y="7620000"/>
                  </a:lnTo>
                  <a:lnTo>
                    <a:pt x="3479012" y="7493000"/>
                  </a:lnTo>
                  <a:close/>
                </a:path>
                <a:path w="18021300" h="15113000">
                  <a:moveTo>
                    <a:pt x="3678682" y="7493000"/>
                  </a:moveTo>
                  <a:lnTo>
                    <a:pt x="3569776" y="7493000"/>
                  </a:lnTo>
                  <a:lnTo>
                    <a:pt x="3580745" y="7620000"/>
                  </a:lnTo>
                  <a:lnTo>
                    <a:pt x="3650982" y="7620000"/>
                  </a:lnTo>
                  <a:lnTo>
                    <a:pt x="3678682" y="7493000"/>
                  </a:lnTo>
                  <a:close/>
                </a:path>
                <a:path w="18021300" h="15113000">
                  <a:moveTo>
                    <a:pt x="4180878" y="7493000"/>
                  </a:moveTo>
                  <a:lnTo>
                    <a:pt x="4110488" y="7493000"/>
                  </a:lnTo>
                  <a:lnTo>
                    <a:pt x="4099191" y="7620000"/>
                  </a:lnTo>
                  <a:lnTo>
                    <a:pt x="4186923" y="7620000"/>
                  </a:lnTo>
                  <a:lnTo>
                    <a:pt x="4180878" y="7493000"/>
                  </a:lnTo>
                  <a:close/>
                </a:path>
                <a:path w="18021300" h="15113000">
                  <a:moveTo>
                    <a:pt x="4247426" y="7493000"/>
                  </a:moveTo>
                  <a:lnTo>
                    <a:pt x="4213777" y="7493000"/>
                  </a:lnTo>
                  <a:lnTo>
                    <a:pt x="4226255" y="7620000"/>
                  </a:lnTo>
                  <a:lnTo>
                    <a:pt x="4260234" y="7620000"/>
                  </a:lnTo>
                  <a:lnTo>
                    <a:pt x="4247426" y="7493000"/>
                  </a:lnTo>
                  <a:close/>
                </a:path>
                <a:path w="18021300" h="15113000">
                  <a:moveTo>
                    <a:pt x="4332563" y="7493000"/>
                  </a:moveTo>
                  <a:lnTo>
                    <a:pt x="4304906" y="7493000"/>
                  </a:lnTo>
                  <a:lnTo>
                    <a:pt x="4286989" y="7620000"/>
                  </a:lnTo>
                  <a:lnTo>
                    <a:pt x="4317009" y="7620000"/>
                  </a:lnTo>
                  <a:lnTo>
                    <a:pt x="4332563" y="7493000"/>
                  </a:lnTo>
                  <a:close/>
                </a:path>
                <a:path w="18021300" h="15113000">
                  <a:moveTo>
                    <a:pt x="4689119" y="7493000"/>
                  </a:moveTo>
                  <a:lnTo>
                    <a:pt x="4667935" y="7620000"/>
                  </a:lnTo>
                  <a:lnTo>
                    <a:pt x="4731473" y="7620000"/>
                  </a:lnTo>
                  <a:lnTo>
                    <a:pt x="4730758" y="7536701"/>
                  </a:lnTo>
                  <a:lnTo>
                    <a:pt x="4689119" y="7493000"/>
                  </a:lnTo>
                  <a:close/>
                </a:path>
                <a:path w="18021300" h="15113000">
                  <a:moveTo>
                    <a:pt x="4730758" y="7536701"/>
                  </a:moveTo>
                  <a:lnTo>
                    <a:pt x="4731473" y="7620000"/>
                  </a:lnTo>
                  <a:lnTo>
                    <a:pt x="4798021" y="7620000"/>
                  </a:lnTo>
                  <a:lnTo>
                    <a:pt x="4797385" y="7606629"/>
                  </a:lnTo>
                  <a:lnTo>
                    <a:pt x="4730758" y="7536701"/>
                  </a:lnTo>
                  <a:close/>
                </a:path>
                <a:path w="18021300" h="15113000">
                  <a:moveTo>
                    <a:pt x="4937175" y="7493000"/>
                  </a:moveTo>
                  <a:lnTo>
                    <a:pt x="4876673" y="7493000"/>
                  </a:lnTo>
                  <a:lnTo>
                    <a:pt x="4882730" y="7620000"/>
                  </a:lnTo>
                  <a:lnTo>
                    <a:pt x="4938267" y="7620000"/>
                  </a:lnTo>
                  <a:lnTo>
                    <a:pt x="4937175" y="7493000"/>
                  </a:lnTo>
                  <a:close/>
                </a:path>
                <a:path w="18021300" h="15113000">
                  <a:moveTo>
                    <a:pt x="6008114" y="7493000"/>
                  </a:moveTo>
                  <a:lnTo>
                    <a:pt x="5990387" y="7493000"/>
                  </a:lnTo>
                  <a:lnTo>
                    <a:pt x="5989967" y="7620000"/>
                  </a:lnTo>
                  <a:lnTo>
                    <a:pt x="6010572" y="7620000"/>
                  </a:lnTo>
                  <a:lnTo>
                    <a:pt x="6008114" y="7493000"/>
                  </a:lnTo>
                  <a:close/>
                </a:path>
                <a:path w="18021300" h="15113000">
                  <a:moveTo>
                    <a:pt x="6100524" y="7493000"/>
                  </a:moveTo>
                  <a:lnTo>
                    <a:pt x="6062992" y="7493000"/>
                  </a:lnTo>
                  <a:lnTo>
                    <a:pt x="6041390" y="7620000"/>
                  </a:lnTo>
                  <a:lnTo>
                    <a:pt x="6117018" y="7620000"/>
                  </a:lnTo>
                  <a:lnTo>
                    <a:pt x="6100524" y="7493000"/>
                  </a:lnTo>
                  <a:close/>
                </a:path>
                <a:path w="18021300" h="15113000">
                  <a:moveTo>
                    <a:pt x="6157560" y="7518407"/>
                  </a:moveTo>
                  <a:lnTo>
                    <a:pt x="6210795" y="7620000"/>
                  </a:lnTo>
                  <a:lnTo>
                    <a:pt x="6234203" y="7620000"/>
                  </a:lnTo>
                  <a:lnTo>
                    <a:pt x="6234948" y="7606207"/>
                  </a:lnTo>
                  <a:lnTo>
                    <a:pt x="6157560" y="7518407"/>
                  </a:lnTo>
                  <a:close/>
                </a:path>
                <a:path w="18021300" h="15113000">
                  <a:moveTo>
                    <a:pt x="6284783" y="7493000"/>
                  </a:moveTo>
                  <a:lnTo>
                    <a:pt x="6241059" y="7493000"/>
                  </a:lnTo>
                  <a:lnTo>
                    <a:pt x="6234948" y="7606207"/>
                  </a:lnTo>
                  <a:lnTo>
                    <a:pt x="6247104" y="7620000"/>
                  </a:lnTo>
                  <a:lnTo>
                    <a:pt x="6265265" y="7620000"/>
                  </a:lnTo>
                  <a:lnTo>
                    <a:pt x="6284783" y="7493000"/>
                  </a:lnTo>
                  <a:close/>
                </a:path>
                <a:path w="18021300" h="15113000">
                  <a:moveTo>
                    <a:pt x="6700241" y="7558214"/>
                  </a:moveTo>
                  <a:lnTo>
                    <a:pt x="6622237" y="7620000"/>
                  </a:lnTo>
                  <a:lnTo>
                    <a:pt x="6676694" y="7620000"/>
                  </a:lnTo>
                  <a:lnTo>
                    <a:pt x="6700241" y="7558214"/>
                  </a:lnTo>
                  <a:close/>
                </a:path>
                <a:path w="18021300" h="15113000">
                  <a:moveTo>
                    <a:pt x="6776845" y="7497537"/>
                  </a:moveTo>
                  <a:lnTo>
                    <a:pt x="6746306" y="7521727"/>
                  </a:lnTo>
                  <a:lnTo>
                    <a:pt x="6818871" y="7620000"/>
                  </a:lnTo>
                  <a:lnTo>
                    <a:pt x="6867283" y="7620000"/>
                  </a:lnTo>
                  <a:lnTo>
                    <a:pt x="6776845" y="7497537"/>
                  </a:lnTo>
                  <a:close/>
                </a:path>
                <a:path w="18021300" h="15113000">
                  <a:moveTo>
                    <a:pt x="7387615" y="7493000"/>
                  </a:moveTo>
                  <a:lnTo>
                    <a:pt x="7355619" y="7493000"/>
                  </a:lnTo>
                  <a:lnTo>
                    <a:pt x="7345645" y="7620000"/>
                  </a:lnTo>
                  <a:lnTo>
                    <a:pt x="7375512" y="7620000"/>
                  </a:lnTo>
                  <a:lnTo>
                    <a:pt x="7387615" y="7493000"/>
                  </a:lnTo>
                  <a:close/>
                </a:path>
                <a:path w="18021300" h="15113000">
                  <a:moveTo>
                    <a:pt x="7436027" y="7493000"/>
                  </a:moveTo>
                  <a:lnTo>
                    <a:pt x="7417866" y="7493000"/>
                  </a:lnTo>
                  <a:lnTo>
                    <a:pt x="7420902" y="7620000"/>
                  </a:lnTo>
                  <a:lnTo>
                    <a:pt x="7481404" y="7620000"/>
                  </a:lnTo>
                  <a:lnTo>
                    <a:pt x="7436027" y="7493000"/>
                  </a:lnTo>
                  <a:close/>
                </a:path>
                <a:path w="18021300" h="15113000">
                  <a:moveTo>
                    <a:pt x="7502575" y="7493000"/>
                  </a:moveTo>
                  <a:lnTo>
                    <a:pt x="7436027" y="7493000"/>
                  </a:lnTo>
                  <a:lnTo>
                    <a:pt x="7523759" y="7620000"/>
                  </a:lnTo>
                  <a:lnTo>
                    <a:pt x="7541907" y="7620000"/>
                  </a:lnTo>
                  <a:lnTo>
                    <a:pt x="7502575" y="7493000"/>
                  </a:lnTo>
                  <a:close/>
                </a:path>
                <a:path w="18021300" h="15113000">
                  <a:moveTo>
                    <a:pt x="7947279" y="7493000"/>
                  </a:moveTo>
                  <a:lnTo>
                    <a:pt x="7941233" y="7493000"/>
                  </a:lnTo>
                  <a:lnTo>
                    <a:pt x="7901914" y="7620000"/>
                  </a:lnTo>
                  <a:lnTo>
                    <a:pt x="8053171" y="7620000"/>
                  </a:lnTo>
                  <a:lnTo>
                    <a:pt x="7947279" y="7493000"/>
                  </a:lnTo>
                  <a:close/>
                </a:path>
                <a:path w="18021300" h="15113000">
                  <a:moveTo>
                    <a:pt x="8211235" y="7493000"/>
                  </a:moveTo>
                  <a:lnTo>
                    <a:pt x="8156400" y="7493000"/>
                  </a:lnTo>
                  <a:lnTo>
                    <a:pt x="8169681" y="7620000"/>
                  </a:lnTo>
                  <a:lnTo>
                    <a:pt x="8196958" y="7620000"/>
                  </a:lnTo>
                  <a:lnTo>
                    <a:pt x="8211235" y="7493000"/>
                  </a:lnTo>
                  <a:close/>
                </a:path>
                <a:path w="18021300" h="15113000">
                  <a:moveTo>
                    <a:pt x="8885110" y="7493000"/>
                  </a:moveTo>
                  <a:lnTo>
                    <a:pt x="8733840" y="7493000"/>
                  </a:lnTo>
                  <a:lnTo>
                    <a:pt x="8839720" y="7620000"/>
                  </a:lnTo>
                  <a:lnTo>
                    <a:pt x="8845778" y="7620000"/>
                  </a:lnTo>
                  <a:lnTo>
                    <a:pt x="8885110" y="7493000"/>
                  </a:lnTo>
                  <a:close/>
                </a:path>
                <a:path w="18021300" h="15113000">
                  <a:moveTo>
                    <a:pt x="9316958" y="7493000"/>
                  </a:moveTo>
                  <a:lnTo>
                    <a:pt x="9301835" y="7493000"/>
                  </a:lnTo>
                  <a:lnTo>
                    <a:pt x="9285579" y="7620000"/>
                  </a:lnTo>
                  <a:lnTo>
                    <a:pt x="9329813" y="7620000"/>
                  </a:lnTo>
                  <a:lnTo>
                    <a:pt x="9316958" y="7493000"/>
                  </a:lnTo>
                  <a:close/>
                </a:path>
                <a:path w="18021300" h="15113000">
                  <a:moveTo>
                    <a:pt x="9385217" y="7493000"/>
                  </a:moveTo>
                  <a:lnTo>
                    <a:pt x="9360777" y="7493000"/>
                  </a:lnTo>
                  <a:lnTo>
                    <a:pt x="9378226" y="7620000"/>
                  </a:lnTo>
                  <a:lnTo>
                    <a:pt x="9399397" y="7620000"/>
                  </a:lnTo>
                  <a:lnTo>
                    <a:pt x="9385217" y="7493000"/>
                  </a:lnTo>
                  <a:close/>
                </a:path>
                <a:path w="18021300" h="15113000">
                  <a:moveTo>
                    <a:pt x="9501119" y="7493000"/>
                  </a:moveTo>
                  <a:lnTo>
                    <a:pt x="9478051" y="7493000"/>
                  </a:lnTo>
                  <a:lnTo>
                    <a:pt x="9476447" y="7620000"/>
                  </a:lnTo>
                  <a:lnTo>
                    <a:pt x="9496722" y="7620000"/>
                  </a:lnTo>
                  <a:lnTo>
                    <a:pt x="9501119" y="7493000"/>
                  </a:lnTo>
                  <a:close/>
                </a:path>
                <a:path w="18021300" h="15113000">
                  <a:moveTo>
                    <a:pt x="9971163" y="7493000"/>
                  </a:moveTo>
                  <a:lnTo>
                    <a:pt x="9937889" y="7493000"/>
                  </a:lnTo>
                  <a:lnTo>
                    <a:pt x="9949980" y="7620000"/>
                  </a:lnTo>
                  <a:lnTo>
                    <a:pt x="10076291" y="7620000"/>
                  </a:lnTo>
                  <a:lnTo>
                    <a:pt x="10075427" y="7602417"/>
                  </a:lnTo>
                  <a:lnTo>
                    <a:pt x="9971163" y="7493000"/>
                  </a:lnTo>
                  <a:close/>
                </a:path>
                <a:path w="18021300" h="15113000">
                  <a:moveTo>
                    <a:pt x="10075427" y="7602417"/>
                  </a:moveTo>
                  <a:lnTo>
                    <a:pt x="10076291" y="7620000"/>
                  </a:lnTo>
                  <a:lnTo>
                    <a:pt x="10092182" y="7620000"/>
                  </a:lnTo>
                  <a:lnTo>
                    <a:pt x="10075427" y="7602417"/>
                  </a:lnTo>
                  <a:close/>
                </a:path>
                <a:path w="18021300" h="15113000">
                  <a:moveTo>
                    <a:pt x="10163223" y="7493000"/>
                  </a:moveTo>
                  <a:lnTo>
                    <a:pt x="10070054" y="7493000"/>
                  </a:lnTo>
                  <a:lnTo>
                    <a:pt x="10075427" y="7602417"/>
                  </a:lnTo>
                  <a:lnTo>
                    <a:pt x="10092182" y="7620000"/>
                  </a:lnTo>
                  <a:lnTo>
                    <a:pt x="10141715" y="7620000"/>
                  </a:lnTo>
                  <a:lnTo>
                    <a:pt x="10163223" y="7493000"/>
                  </a:lnTo>
                  <a:close/>
                </a:path>
                <a:path w="18021300" h="15113000">
                  <a:moveTo>
                    <a:pt x="10628161" y="7493000"/>
                  </a:moveTo>
                  <a:lnTo>
                    <a:pt x="10603433" y="7493000"/>
                  </a:lnTo>
                  <a:lnTo>
                    <a:pt x="10582593" y="7620000"/>
                  </a:lnTo>
                  <a:lnTo>
                    <a:pt x="10615549" y="7620000"/>
                  </a:lnTo>
                  <a:lnTo>
                    <a:pt x="10628161" y="7493000"/>
                  </a:lnTo>
                  <a:close/>
                </a:path>
                <a:path w="18021300" h="15113000">
                  <a:moveTo>
                    <a:pt x="10690741" y="7493000"/>
                  </a:moveTo>
                  <a:lnTo>
                    <a:pt x="10660926" y="7493000"/>
                  </a:lnTo>
                  <a:lnTo>
                    <a:pt x="10668860" y="7620000"/>
                  </a:lnTo>
                  <a:lnTo>
                    <a:pt x="10691547" y="7620000"/>
                  </a:lnTo>
                  <a:lnTo>
                    <a:pt x="10690741" y="7493000"/>
                  </a:lnTo>
                  <a:close/>
                </a:path>
                <a:path w="18021300" h="15113000">
                  <a:moveTo>
                    <a:pt x="11186175" y="7493000"/>
                  </a:moveTo>
                  <a:lnTo>
                    <a:pt x="11147971" y="7493000"/>
                  </a:lnTo>
                  <a:lnTo>
                    <a:pt x="11125001" y="7620000"/>
                  </a:lnTo>
                  <a:lnTo>
                    <a:pt x="11176956" y="7620000"/>
                  </a:lnTo>
                  <a:lnTo>
                    <a:pt x="11186175" y="7493000"/>
                  </a:lnTo>
                  <a:close/>
                </a:path>
                <a:path w="18021300" h="15113000">
                  <a:moveTo>
                    <a:pt x="11262931" y="7493000"/>
                  </a:moveTo>
                  <a:lnTo>
                    <a:pt x="11223612" y="7493000"/>
                  </a:lnTo>
                  <a:lnTo>
                    <a:pt x="11232685" y="7620000"/>
                  </a:lnTo>
                  <a:lnTo>
                    <a:pt x="11275983" y="7620000"/>
                  </a:lnTo>
                  <a:lnTo>
                    <a:pt x="11262931" y="7493000"/>
                  </a:lnTo>
                  <a:close/>
                </a:path>
                <a:path w="18021300" h="15113000">
                  <a:moveTo>
                    <a:pt x="11330912" y="7493000"/>
                  </a:moveTo>
                  <a:lnTo>
                    <a:pt x="11303120" y="7493000"/>
                  </a:lnTo>
                  <a:lnTo>
                    <a:pt x="11323447" y="7620000"/>
                  </a:lnTo>
                  <a:lnTo>
                    <a:pt x="11344617" y="7620000"/>
                  </a:lnTo>
                  <a:lnTo>
                    <a:pt x="11330912" y="7493000"/>
                  </a:lnTo>
                  <a:close/>
                </a:path>
                <a:path w="18021300" h="15113000">
                  <a:moveTo>
                    <a:pt x="11423614" y="7500236"/>
                  </a:moveTo>
                  <a:lnTo>
                    <a:pt x="11422945" y="7620000"/>
                  </a:lnTo>
                  <a:lnTo>
                    <a:pt x="11440626" y="7620000"/>
                  </a:lnTo>
                  <a:lnTo>
                    <a:pt x="11443273" y="7522544"/>
                  </a:lnTo>
                  <a:lnTo>
                    <a:pt x="11423614" y="7500236"/>
                  </a:lnTo>
                  <a:close/>
                </a:path>
                <a:path w="18021300" h="15113000">
                  <a:moveTo>
                    <a:pt x="11547309" y="7493000"/>
                  </a:moveTo>
                  <a:lnTo>
                    <a:pt x="11444076" y="7493000"/>
                  </a:lnTo>
                  <a:lnTo>
                    <a:pt x="11443273" y="7522544"/>
                  </a:lnTo>
                  <a:lnTo>
                    <a:pt x="11529161" y="7620000"/>
                  </a:lnTo>
                  <a:lnTo>
                    <a:pt x="11535219" y="7620000"/>
                  </a:lnTo>
                  <a:lnTo>
                    <a:pt x="11547309" y="7493000"/>
                  </a:lnTo>
                  <a:close/>
                </a:path>
                <a:path w="18021300" h="15113000">
                  <a:moveTo>
                    <a:pt x="11855894" y="7493000"/>
                  </a:moveTo>
                  <a:lnTo>
                    <a:pt x="11852859" y="7493000"/>
                  </a:lnTo>
                  <a:lnTo>
                    <a:pt x="11816562" y="7620000"/>
                  </a:lnTo>
                  <a:lnTo>
                    <a:pt x="11904281" y="7620000"/>
                  </a:lnTo>
                  <a:lnTo>
                    <a:pt x="11855894" y="7493000"/>
                  </a:lnTo>
                  <a:close/>
                </a:path>
                <a:path w="18021300" h="15113000">
                  <a:moveTo>
                    <a:pt x="11958739" y="7493000"/>
                  </a:moveTo>
                  <a:lnTo>
                    <a:pt x="11901271" y="7493000"/>
                  </a:lnTo>
                  <a:lnTo>
                    <a:pt x="11910339" y="7620000"/>
                  </a:lnTo>
                  <a:lnTo>
                    <a:pt x="11964797" y="7620000"/>
                  </a:lnTo>
                  <a:lnTo>
                    <a:pt x="11958739" y="7493000"/>
                  </a:lnTo>
                  <a:close/>
                </a:path>
                <a:path w="18021300" h="15113000">
                  <a:moveTo>
                    <a:pt x="12149328" y="7493000"/>
                  </a:moveTo>
                  <a:lnTo>
                    <a:pt x="12007151" y="7493000"/>
                  </a:lnTo>
                  <a:lnTo>
                    <a:pt x="12100928" y="7620000"/>
                  </a:lnTo>
                  <a:lnTo>
                    <a:pt x="12106973" y="7620000"/>
                  </a:lnTo>
                  <a:lnTo>
                    <a:pt x="12149328" y="7493000"/>
                  </a:lnTo>
                  <a:close/>
                </a:path>
                <a:path w="18021300" h="15113000">
                  <a:moveTo>
                    <a:pt x="12561231" y="7493000"/>
                  </a:moveTo>
                  <a:lnTo>
                    <a:pt x="12536563" y="7493000"/>
                  </a:lnTo>
                  <a:lnTo>
                    <a:pt x="12523800" y="7620000"/>
                  </a:lnTo>
                  <a:lnTo>
                    <a:pt x="12548654" y="7620000"/>
                  </a:lnTo>
                  <a:lnTo>
                    <a:pt x="12561231" y="7493000"/>
                  </a:lnTo>
                  <a:close/>
                </a:path>
                <a:path w="18021300" h="15113000">
                  <a:moveTo>
                    <a:pt x="12620700" y="7493000"/>
                  </a:moveTo>
                  <a:lnTo>
                    <a:pt x="12581838" y="7493000"/>
                  </a:lnTo>
                  <a:lnTo>
                    <a:pt x="12591008" y="7620000"/>
                  </a:lnTo>
                  <a:lnTo>
                    <a:pt x="12623536" y="7620000"/>
                  </a:lnTo>
                  <a:lnTo>
                    <a:pt x="12620700" y="7493000"/>
                  </a:lnTo>
                  <a:close/>
                </a:path>
                <a:path w="18021300" h="15113000">
                  <a:moveTo>
                    <a:pt x="12681775" y="7493000"/>
                  </a:moveTo>
                  <a:lnTo>
                    <a:pt x="12650102" y="7493000"/>
                  </a:lnTo>
                  <a:lnTo>
                    <a:pt x="12651524" y="7620000"/>
                  </a:lnTo>
                  <a:lnTo>
                    <a:pt x="12684798" y="7620000"/>
                  </a:lnTo>
                  <a:lnTo>
                    <a:pt x="12681775" y="7493000"/>
                  </a:lnTo>
                  <a:close/>
                </a:path>
                <a:path w="18021300" h="15113000">
                  <a:moveTo>
                    <a:pt x="12752484" y="7493000"/>
                  </a:moveTo>
                  <a:lnTo>
                    <a:pt x="12733197" y="7493000"/>
                  </a:lnTo>
                  <a:lnTo>
                    <a:pt x="12728142" y="7620000"/>
                  </a:lnTo>
                  <a:lnTo>
                    <a:pt x="12746005" y="7620000"/>
                  </a:lnTo>
                  <a:lnTo>
                    <a:pt x="12752484" y="7493000"/>
                  </a:lnTo>
                  <a:close/>
                </a:path>
                <a:path w="18021300" h="15113000">
                  <a:moveTo>
                    <a:pt x="13150684" y="7493000"/>
                  </a:moveTo>
                  <a:lnTo>
                    <a:pt x="13147649" y="7493000"/>
                  </a:lnTo>
                  <a:lnTo>
                    <a:pt x="13111353" y="7620000"/>
                  </a:lnTo>
                  <a:lnTo>
                    <a:pt x="13253542" y="7620000"/>
                  </a:lnTo>
                  <a:lnTo>
                    <a:pt x="13150684" y="7493000"/>
                  </a:lnTo>
                  <a:close/>
                </a:path>
                <a:path w="18021300" h="15113000">
                  <a:moveTo>
                    <a:pt x="13332206" y="7493000"/>
                  </a:moveTo>
                  <a:lnTo>
                    <a:pt x="13283793" y="7493000"/>
                  </a:lnTo>
                  <a:lnTo>
                    <a:pt x="13295884" y="7620000"/>
                  </a:lnTo>
                  <a:lnTo>
                    <a:pt x="13344296" y="7620000"/>
                  </a:lnTo>
                  <a:lnTo>
                    <a:pt x="13332206" y="7493000"/>
                  </a:lnTo>
                  <a:close/>
                </a:path>
                <a:path w="18021300" h="15113000">
                  <a:moveTo>
                    <a:pt x="14594002" y="7493000"/>
                  </a:moveTo>
                  <a:lnTo>
                    <a:pt x="14575561" y="7493000"/>
                  </a:lnTo>
                  <a:lnTo>
                    <a:pt x="14584641" y="7620000"/>
                  </a:lnTo>
                  <a:lnTo>
                    <a:pt x="14587664" y="7620000"/>
                  </a:lnTo>
                  <a:lnTo>
                    <a:pt x="14594002" y="7493000"/>
                  </a:lnTo>
                  <a:close/>
                </a:path>
                <a:path w="18021300" h="15113000">
                  <a:moveTo>
                    <a:pt x="14668073" y="7493000"/>
                  </a:moveTo>
                  <a:lnTo>
                    <a:pt x="14636076" y="7493000"/>
                  </a:lnTo>
                  <a:lnTo>
                    <a:pt x="14641418" y="7620000"/>
                  </a:lnTo>
                  <a:lnTo>
                    <a:pt x="14665945" y="7620000"/>
                  </a:lnTo>
                  <a:lnTo>
                    <a:pt x="14668073" y="7493000"/>
                  </a:lnTo>
                  <a:close/>
                </a:path>
                <a:path w="18021300" h="15113000">
                  <a:moveTo>
                    <a:pt x="15265323" y="7493000"/>
                  </a:moveTo>
                  <a:lnTo>
                    <a:pt x="15135225" y="7493000"/>
                  </a:lnTo>
                  <a:lnTo>
                    <a:pt x="15132961" y="7500310"/>
                  </a:lnTo>
                  <a:lnTo>
                    <a:pt x="15244152" y="7620000"/>
                  </a:lnTo>
                  <a:lnTo>
                    <a:pt x="15280449" y="7620000"/>
                  </a:lnTo>
                  <a:lnTo>
                    <a:pt x="15265323" y="7493000"/>
                  </a:lnTo>
                  <a:close/>
                </a:path>
                <a:path w="18021300" h="15113000">
                  <a:moveTo>
                    <a:pt x="15378365" y="7490999"/>
                  </a:moveTo>
                  <a:lnTo>
                    <a:pt x="15378528" y="7493000"/>
                  </a:lnTo>
                  <a:lnTo>
                    <a:pt x="15268346" y="7493000"/>
                  </a:lnTo>
                  <a:lnTo>
                    <a:pt x="15331871" y="7620000"/>
                  </a:lnTo>
                  <a:lnTo>
                    <a:pt x="15337917" y="7620000"/>
                  </a:lnTo>
                  <a:lnTo>
                    <a:pt x="15380271" y="7493000"/>
                  </a:lnTo>
                  <a:lnTo>
                    <a:pt x="15378365" y="7490999"/>
                  </a:lnTo>
                  <a:close/>
                </a:path>
                <a:path w="18021300" h="15113000">
                  <a:moveTo>
                    <a:pt x="15809861" y="7493000"/>
                  </a:moveTo>
                  <a:lnTo>
                    <a:pt x="15794736" y="7493000"/>
                  </a:lnTo>
                  <a:lnTo>
                    <a:pt x="15852203" y="7620000"/>
                  </a:lnTo>
                  <a:lnTo>
                    <a:pt x="15870364" y="7620000"/>
                  </a:lnTo>
                  <a:lnTo>
                    <a:pt x="15809861" y="7493000"/>
                  </a:lnTo>
                  <a:close/>
                </a:path>
                <a:path w="18021300" h="15113000">
                  <a:moveTo>
                    <a:pt x="15915741" y="7493000"/>
                  </a:moveTo>
                  <a:lnTo>
                    <a:pt x="15861146" y="7493000"/>
                  </a:lnTo>
                  <a:lnTo>
                    <a:pt x="15879444" y="7620000"/>
                  </a:lnTo>
                  <a:lnTo>
                    <a:pt x="15929402" y="7620000"/>
                  </a:lnTo>
                  <a:lnTo>
                    <a:pt x="15915741" y="7493000"/>
                  </a:lnTo>
                  <a:close/>
                </a:path>
                <a:path w="18021300" h="15113000">
                  <a:moveTo>
                    <a:pt x="15998564" y="7493000"/>
                  </a:moveTo>
                  <a:lnTo>
                    <a:pt x="15973221" y="7493000"/>
                  </a:lnTo>
                  <a:lnTo>
                    <a:pt x="15957861" y="7620000"/>
                  </a:lnTo>
                  <a:lnTo>
                    <a:pt x="15990859" y="7620000"/>
                  </a:lnTo>
                  <a:lnTo>
                    <a:pt x="15998564" y="7493000"/>
                  </a:lnTo>
                  <a:close/>
                </a:path>
                <a:path w="18021300" h="15113000">
                  <a:moveTo>
                    <a:pt x="16424831" y="7493000"/>
                  </a:moveTo>
                  <a:lnTo>
                    <a:pt x="16398176" y="7493000"/>
                  </a:lnTo>
                  <a:lnTo>
                    <a:pt x="16405834" y="7620000"/>
                  </a:lnTo>
                  <a:lnTo>
                    <a:pt x="16433063" y="7620000"/>
                  </a:lnTo>
                  <a:lnTo>
                    <a:pt x="16424831" y="7493000"/>
                  </a:lnTo>
                  <a:close/>
                </a:path>
                <a:path w="18021300" h="15113000">
                  <a:moveTo>
                    <a:pt x="16603650" y="7493000"/>
                  </a:moveTo>
                  <a:lnTo>
                    <a:pt x="16579166" y="7493000"/>
                  </a:lnTo>
                  <a:lnTo>
                    <a:pt x="16580159" y="7620000"/>
                  </a:lnTo>
                  <a:lnTo>
                    <a:pt x="16605115" y="7620000"/>
                  </a:lnTo>
                  <a:lnTo>
                    <a:pt x="16603650" y="7493000"/>
                  </a:lnTo>
                  <a:close/>
                </a:path>
                <a:path w="18021300" h="15113000">
                  <a:moveTo>
                    <a:pt x="17086516" y="7493000"/>
                  </a:moveTo>
                  <a:lnTo>
                    <a:pt x="17004830" y="7493000"/>
                  </a:lnTo>
                  <a:lnTo>
                    <a:pt x="16990031" y="7620000"/>
                  </a:lnTo>
                  <a:lnTo>
                    <a:pt x="17140961" y="7620000"/>
                  </a:lnTo>
                  <a:lnTo>
                    <a:pt x="17116311" y="7525914"/>
                  </a:lnTo>
                  <a:lnTo>
                    <a:pt x="17086516" y="7493000"/>
                  </a:lnTo>
                  <a:close/>
                </a:path>
                <a:path w="18021300" h="15113000">
                  <a:moveTo>
                    <a:pt x="17201476" y="7493000"/>
                  </a:moveTo>
                  <a:lnTo>
                    <a:pt x="17107687" y="7493000"/>
                  </a:lnTo>
                  <a:lnTo>
                    <a:pt x="17116311" y="7525914"/>
                  </a:lnTo>
                  <a:lnTo>
                    <a:pt x="17201476" y="7620000"/>
                  </a:lnTo>
                  <a:lnTo>
                    <a:pt x="17249863" y="7620000"/>
                  </a:lnTo>
                  <a:lnTo>
                    <a:pt x="17201476" y="7493000"/>
                  </a:lnTo>
                  <a:close/>
                </a:path>
                <a:path w="18021300" h="15113000">
                  <a:moveTo>
                    <a:pt x="17776256" y="7493000"/>
                  </a:moveTo>
                  <a:lnTo>
                    <a:pt x="17728993" y="7493000"/>
                  </a:lnTo>
                  <a:lnTo>
                    <a:pt x="17717979" y="7620000"/>
                  </a:lnTo>
                  <a:lnTo>
                    <a:pt x="17785334" y="7620000"/>
                  </a:lnTo>
                  <a:lnTo>
                    <a:pt x="17776256" y="7493000"/>
                  </a:lnTo>
                  <a:close/>
                </a:path>
                <a:path w="18021300" h="15113000">
                  <a:moveTo>
                    <a:pt x="17867020" y="7493000"/>
                  </a:moveTo>
                  <a:lnTo>
                    <a:pt x="17805001" y="7493000"/>
                  </a:lnTo>
                  <a:lnTo>
                    <a:pt x="17815210" y="7620000"/>
                  </a:lnTo>
                  <a:lnTo>
                    <a:pt x="17842826" y="7620000"/>
                  </a:lnTo>
                  <a:lnTo>
                    <a:pt x="17867020" y="7493000"/>
                  </a:lnTo>
                  <a:close/>
                </a:path>
                <a:path w="18021300" h="15113000">
                  <a:moveTo>
                    <a:pt x="17943028" y="7493000"/>
                  </a:moveTo>
                  <a:lnTo>
                    <a:pt x="17917122" y="7493000"/>
                  </a:lnTo>
                  <a:lnTo>
                    <a:pt x="17906352" y="7620000"/>
                  </a:lnTo>
                  <a:lnTo>
                    <a:pt x="17934002" y="7620000"/>
                  </a:lnTo>
                  <a:lnTo>
                    <a:pt x="17943028" y="7493000"/>
                  </a:lnTo>
                  <a:close/>
                </a:path>
                <a:path w="18021300" h="15113000">
                  <a:moveTo>
                    <a:pt x="4791976" y="7493000"/>
                  </a:moveTo>
                  <a:lnTo>
                    <a:pt x="4730382" y="7493000"/>
                  </a:lnTo>
                  <a:lnTo>
                    <a:pt x="4730758" y="7536701"/>
                  </a:lnTo>
                  <a:lnTo>
                    <a:pt x="4797385" y="7606629"/>
                  </a:lnTo>
                  <a:lnTo>
                    <a:pt x="4791976" y="7493000"/>
                  </a:lnTo>
                  <a:close/>
                </a:path>
                <a:path w="18021300" h="15113000">
                  <a:moveTo>
                    <a:pt x="6725094" y="7493000"/>
                  </a:moveTo>
                  <a:lnTo>
                    <a:pt x="6700241" y="7558214"/>
                  </a:lnTo>
                  <a:lnTo>
                    <a:pt x="6746306" y="7521727"/>
                  </a:lnTo>
                  <a:lnTo>
                    <a:pt x="6725094" y="7493000"/>
                  </a:lnTo>
                  <a:close/>
                </a:path>
                <a:path w="18021300" h="15113000">
                  <a:moveTo>
                    <a:pt x="17107687" y="7493000"/>
                  </a:moveTo>
                  <a:lnTo>
                    <a:pt x="17086516" y="7493000"/>
                  </a:lnTo>
                  <a:lnTo>
                    <a:pt x="17116311" y="7525914"/>
                  </a:lnTo>
                  <a:lnTo>
                    <a:pt x="17107687" y="7493000"/>
                  </a:lnTo>
                  <a:close/>
                </a:path>
                <a:path w="18021300" h="15113000">
                  <a:moveTo>
                    <a:pt x="11444076" y="7493000"/>
                  </a:moveTo>
                  <a:lnTo>
                    <a:pt x="11423654" y="7493000"/>
                  </a:lnTo>
                  <a:lnTo>
                    <a:pt x="11423679" y="7500310"/>
                  </a:lnTo>
                  <a:lnTo>
                    <a:pt x="11443273" y="7522544"/>
                  </a:lnTo>
                  <a:lnTo>
                    <a:pt x="11444076" y="7493000"/>
                  </a:lnTo>
                  <a:close/>
                </a:path>
                <a:path w="18021300" h="15113000">
                  <a:moveTo>
                    <a:pt x="6144247" y="7493000"/>
                  </a:moveTo>
                  <a:lnTo>
                    <a:pt x="6135166" y="7493000"/>
                  </a:lnTo>
                  <a:lnTo>
                    <a:pt x="6157560" y="7518407"/>
                  </a:lnTo>
                  <a:lnTo>
                    <a:pt x="6144247" y="7493000"/>
                  </a:lnTo>
                  <a:close/>
                </a:path>
                <a:path w="18021300" h="15113000">
                  <a:moveTo>
                    <a:pt x="2253805" y="7493000"/>
                  </a:moveTo>
                  <a:lnTo>
                    <a:pt x="2238679" y="7493000"/>
                  </a:lnTo>
                  <a:lnTo>
                    <a:pt x="2248133" y="7506228"/>
                  </a:lnTo>
                  <a:lnTo>
                    <a:pt x="2253805" y="7493000"/>
                  </a:lnTo>
                  <a:close/>
                </a:path>
                <a:path w="18021300" h="15113000">
                  <a:moveTo>
                    <a:pt x="1536827" y="7493000"/>
                  </a:moveTo>
                  <a:lnTo>
                    <a:pt x="1521701" y="7493000"/>
                  </a:lnTo>
                  <a:lnTo>
                    <a:pt x="1533116" y="7504980"/>
                  </a:lnTo>
                  <a:lnTo>
                    <a:pt x="1536827" y="7493000"/>
                  </a:lnTo>
                  <a:close/>
                </a:path>
                <a:path w="18021300" h="15113000">
                  <a:moveTo>
                    <a:pt x="15135225" y="7493000"/>
                  </a:moveTo>
                  <a:lnTo>
                    <a:pt x="15126169" y="7493000"/>
                  </a:lnTo>
                  <a:lnTo>
                    <a:pt x="15132961" y="7500310"/>
                  </a:lnTo>
                  <a:lnTo>
                    <a:pt x="15135225" y="7493000"/>
                  </a:lnTo>
                  <a:close/>
                </a:path>
                <a:path w="18021300" h="15113000">
                  <a:moveTo>
                    <a:pt x="11423654" y="7493000"/>
                  </a:moveTo>
                  <a:lnTo>
                    <a:pt x="11417236" y="7493000"/>
                  </a:lnTo>
                  <a:lnTo>
                    <a:pt x="11423614" y="7500236"/>
                  </a:lnTo>
                  <a:lnTo>
                    <a:pt x="11423654" y="7493000"/>
                  </a:lnTo>
                  <a:close/>
                </a:path>
                <a:path w="18021300" h="15113000">
                  <a:moveTo>
                    <a:pt x="6782574" y="7493000"/>
                  </a:moveTo>
                  <a:lnTo>
                    <a:pt x="6773494" y="7493000"/>
                  </a:lnTo>
                  <a:lnTo>
                    <a:pt x="6776845" y="7497537"/>
                  </a:lnTo>
                  <a:lnTo>
                    <a:pt x="6782574" y="7493000"/>
                  </a:lnTo>
                  <a:close/>
                </a:path>
                <a:path w="18021300" h="15113000">
                  <a:moveTo>
                    <a:pt x="444715" y="7366000"/>
                  </a:moveTo>
                  <a:lnTo>
                    <a:pt x="396303" y="7366000"/>
                  </a:lnTo>
                  <a:lnTo>
                    <a:pt x="405384" y="7493000"/>
                  </a:lnTo>
                  <a:lnTo>
                    <a:pt x="453783" y="7493000"/>
                  </a:lnTo>
                  <a:lnTo>
                    <a:pt x="444715" y="7366000"/>
                  </a:lnTo>
                  <a:close/>
                </a:path>
                <a:path w="18021300" h="15113000">
                  <a:moveTo>
                    <a:pt x="616683" y="7366000"/>
                  </a:moveTo>
                  <a:lnTo>
                    <a:pt x="546441" y="7366000"/>
                  </a:lnTo>
                  <a:lnTo>
                    <a:pt x="559676" y="7493000"/>
                  </a:lnTo>
                  <a:lnTo>
                    <a:pt x="592953" y="7493000"/>
                  </a:lnTo>
                  <a:lnTo>
                    <a:pt x="616683" y="7366000"/>
                  </a:lnTo>
                  <a:close/>
                </a:path>
                <a:path w="18021300" h="15113000">
                  <a:moveTo>
                    <a:pt x="1086061" y="7366000"/>
                  </a:moveTo>
                  <a:lnTo>
                    <a:pt x="1066206" y="7366000"/>
                  </a:lnTo>
                  <a:lnTo>
                    <a:pt x="1058837" y="7493000"/>
                  </a:lnTo>
                  <a:lnTo>
                    <a:pt x="1078215" y="7493000"/>
                  </a:lnTo>
                  <a:lnTo>
                    <a:pt x="1086061" y="7366000"/>
                  </a:lnTo>
                  <a:close/>
                </a:path>
                <a:path w="18021300" h="15113000">
                  <a:moveTo>
                    <a:pt x="1207071" y="7366000"/>
                  </a:moveTo>
                  <a:lnTo>
                    <a:pt x="1140523" y="7366000"/>
                  </a:lnTo>
                  <a:lnTo>
                    <a:pt x="1137488" y="7493000"/>
                  </a:lnTo>
                  <a:lnTo>
                    <a:pt x="1207071" y="7493000"/>
                  </a:lnTo>
                  <a:lnTo>
                    <a:pt x="1207071" y="7366000"/>
                  </a:lnTo>
                  <a:close/>
                </a:path>
                <a:path w="18021300" h="15113000">
                  <a:moveTo>
                    <a:pt x="1660855" y="7366000"/>
                  </a:moveTo>
                  <a:lnTo>
                    <a:pt x="1639684" y="7366000"/>
                  </a:lnTo>
                  <a:lnTo>
                    <a:pt x="1632260" y="7493000"/>
                  </a:lnTo>
                  <a:lnTo>
                    <a:pt x="1706474" y="7493000"/>
                  </a:lnTo>
                  <a:lnTo>
                    <a:pt x="1700190" y="7407279"/>
                  </a:lnTo>
                  <a:lnTo>
                    <a:pt x="1660855" y="7366000"/>
                  </a:lnTo>
                  <a:close/>
                </a:path>
                <a:path w="18021300" h="15113000">
                  <a:moveTo>
                    <a:pt x="1700190" y="7407279"/>
                  </a:moveTo>
                  <a:lnTo>
                    <a:pt x="1706474" y="7493000"/>
                  </a:lnTo>
                  <a:lnTo>
                    <a:pt x="1781873" y="7493000"/>
                  </a:lnTo>
                  <a:lnTo>
                    <a:pt x="1700190" y="7407279"/>
                  </a:lnTo>
                  <a:close/>
                </a:path>
                <a:path w="18021300" h="15113000">
                  <a:moveTo>
                    <a:pt x="1777089" y="7366000"/>
                  </a:moveTo>
                  <a:lnTo>
                    <a:pt x="1697164" y="7366000"/>
                  </a:lnTo>
                  <a:lnTo>
                    <a:pt x="1700190" y="7407279"/>
                  </a:lnTo>
                  <a:lnTo>
                    <a:pt x="1781873" y="7493000"/>
                  </a:lnTo>
                  <a:lnTo>
                    <a:pt x="1797797" y="7493000"/>
                  </a:lnTo>
                  <a:lnTo>
                    <a:pt x="1777089" y="7366000"/>
                  </a:lnTo>
                  <a:close/>
                </a:path>
                <a:path w="18021300" h="15113000">
                  <a:moveTo>
                    <a:pt x="1903962" y="7366000"/>
                  </a:moveTo>
                  <a:lnTo>
                    <a:pt x="1851444" y="7366000"/>
                  </a:lnTo>
                  <a:lnTo>
                    <a:pt x="1854466" y="7493000"/>
                  </a:lnTo>
                  <a:lnTo>
                    <a:pt x="1897957" y="7493000"/>
                  </a:lnTo>
                  <a:lnTo>
                    <a:pt x="1903962" y="7366000"/>
                  </a:lnTo>
                  <a:close/>
                </a:path>
                <a:path w="18021300" h="15113000">
                  <a:moveTo>
                    <a:pt x="2359685" y="7366000"/>
                  </a:moveTo>
                  <a:lnTo>
                    <a:pt x="2353640" y="7366000"/>
                  </a:lnTo>
                  <a:lnTo>
                    <a:pt x="2344559" y="7493000"/>
                  </a:lnTo>
                  <a:lnTo>
                    <a:pt x="2410975" y="7493000"/>
                  </a:lnTo>
                  <a:lnTo>
                    <a:pt x="2409611" y="7470799"/>
                  </a:lnTo>
                  <a:lnTo>
                    <a:pt x="2359685" y="7366000"/>
                  </a:lnTo>
                  <a:close/>
                </a:path>
                <a:path w="18021300" h="15113000">
                  <a:moveTo>
                    <a:pt x="2409611" y="7470799"/>
                  </a:moveTo>
                  <a:lnTo>
                    <a:pt x="2410975" y="7493000"/>
                  </a:lnTo>
                  <a:lnTo>
                    <a:pt x="2420188" y="7493000"/>
                  </a:lnTo>
                  <a:lnTo>
                    <a:pt x="2409611" y="7470799"/>
                  </a:lnTo>
                  <a:close/>
                </a:path>
                <a:path w="18021300" h="15113000">
                  <a:moveTo>
                    <a:pt x="2432856" y="7366000"/>
                  </a:moveTo>
                  <a:lnTo>
                    <a:pt x="2403174" y="7366000"/>
                  </a:lnTo>
                  <a:lnTo>
                    <a:pt x="2409611" y="7470799"/>
                  </a:lnTo>
                  <a:lnTo>
                    <a:pt x="2420188" y="7493000"/>
                  </a:lnTo>
                  <a:lnTo>
                    <a:pt x="2447417" y="7493000"/>
                  </a:lnTo>
                  <a:lnTo>
                    <a:pt x="2432856" y="7366000"/>
                  </a:lnTo>
                  <a:close/>
                </a:path>
                <a:path w="18021300" h="15113000">
                  <a:moveTo>
                    <a:pt x="2489771" y="7366000"/>
                  </a:moveTo>
                  <a:lnTo>
                    <a:pt x="2477668" y="7366000"/>
                  </a:lnTo>
                  <a:lnTo>
                    <a:pt x="2447417" y="7493000"/>
                  </a:lnTo>
                  <a:lnTo>
                    <a:pt x="2459520" y="7493000"/>
                  </a:lnTo>
                  <a:lnTo>
                    <a:pt x="2489771" y="7366000"/>
                  </a:lnTo>
                  <a:close/>
                </a:path>
                <a:path w="18021300" h="15113000">
                  <a:moveTo>
                    <a:pt x="2562377" y="7366000"/>
                  </a:moveTo>
                  <a:lnTo>
                    <a:pt x="2537420" y="7366000"/>
                  </a:lnTo>
                  <a:lnTo>
                    <a:pt x="2531083" y="7493000"/>
                  </a:lnTo>
                  <a:lnTo>
                    <a:pt x="2555519" y="7493000"/>
                  </a:lnTo>
                  <a:lnTo>
                    <a:pt x="2562377" y="7366000"/>
                  </a:lnTo>
                  <a:close/>
                </a:path>
                <a:path w="18021300" h="15113000">
                  <a:moveTo>
                    <a:pt x="2976833" y="7366000"/>
                  </a:moveTo>
                  <a:lnTo>
                    <a:pt x="2955658" y="7366000"/>
                  </a:lnTo>
                  <a:lnTo>
                    <a:pt x="2958966" y="7493000"/>
                  </a:lnTo>
                  <a:lnTo>
                    <a:pt x="2979290" y="7493000"/>
                  </a:lnTo>
                  <a:lnTo>
                    <a:pt x="2976833" y="7366000"/>
                  </a:lnTo>
                  <a:close/>
                </a:path>
                <a:path w="18021300" h="15113000">
                  <a:moveTo>
                    <a:pt x="3029252" y="7366000"/>
                  </a:moveTo>
                  <a:lnTo>
                    <a:pt x="3002166" y="7366000"/>
                  </a:lnTo>
                  <a:lnTo>
                    <a:pt x="2996495" y="7493000"/>
                  </a:lnTo>
                  <a:lnTo>
                    <a:pt x="3016161" y="7493000"/>
                  </a:lnTo>
                  <a:lnTo>
                    <a:pt x="3029252" y="7366000"/>
                  </a:lnTo>
                  <a:close/>
                </a:path>
                <a:path w="18021300" h="15113000">
                  <a:moveTo>
                    <a:pt x="3094812" y="7366000"/>
                  </a:moveTo>
                  <a:lnTo>
                    <a:pt x="3053169" y="7366000"/>
                  </a:lnTo>
                  <a:lnTo>
                    <a:pt x="3064560" y="7493000"/>
                  </a:lnTo>
                  <a:lnTo>
                    <a:pt x="3100857" y="7493000"/>
                  </a:lnTo>
                  <a:lnTo>
                    <a:pt x="3094812" y="7366000"/>
                  </a:lnTo>
                  <a:close/>
                </a:path>
                <a:path w="18021300" h="15113000">
                  <a:moveTo>
                    <a:pt x="3130736" y="7399899"/>
                  </a:moveTo>
                  <a:lnTo>
                    <a:pt x="3179521" y="7493000"/>
                  </a:lnTo>
                  <a:lnTo>
                    <a:pt x="3181871" y="7457915"/>
                  </a:lnTo>
                  <a:lnTo>
                    <a:pt x="3130736" y="7399899"/>
                  </a:lnTo>
                  <a:close/>
                </a:path>
                <a:path w="18021300" h="15113000">
                  <a:moveTo>
                    <a:pt x="3230956" y="7366000"/>
                  </a:moveTo>
                  <a:lnTo>
                    <a:pt x="3188029" y="7366000"/>
                  </a:lnTo>
                  <a:lnTo>
                    <a:pt x="3181871" y="7457915"/>
                  </a:lnTo>
                  <a:lnTo>
                    <a:pt x="3212795" y="7493000"/>
                  </a:lnTo>
                  <a:lnTo>
                    <a:pt x="3223626" y="7493000"/>
                  </a:lnTo>
                  <a:lnTo>
                    <a:pt x="3230956" y="7366000"/>
                  </a:lnTo>
                  <a:close/>
                </a:path>
                <a:path w="18021300" h="15113000">
                  <a:moveTo>
                    <a:pt x="3645408" y="7366000"/>
                  </a:moveTo>
                  <a:lnTo>
                    <a:pt x="3578711" y="7366000"/>
                  </a:lnTo>
                  <a:lnTo>
                    <a:pt x="3560699" y="7493000"/>
                  </a:lnTo>
                  <a:lnTo>
                    <a:pt x="3693807" y="7493000"/>
                  </a:lnTo>
                  <a:lnTo>
                    <a:pt x="3666694" y="7389516"/>
                  </a:lnTo>
                  <a:lnTo>
                    <a:pt x="3645408" y="7366000"/>
                  </a:lnTo>
                  <a:close/>
                </a:path>
                <a:path w="18021300" h="15113000">
                  <a:moveTo>
                    <a:pt x="3760368" y="7366000"/>
                  </a:moveTo>
                  <a:lnTo>
                    <a:pt x="3660533" y="7366000"/>
                  </a:lnTo>
                  <a:lnTo>
                    <a:pt x="3666694" y="7389516"/>
                  </a:lnTo>
                  <a:lnTo>
                    <a:pt x="3760368" y="7493000"/>
                  </a:lnTo>
                  <a:lnTo>
                    <a:pt x="3808768" y="7493000"/>
                  </a:lnTo>
                  <a:lnTo>
                    <a:pt x="3760368" y="7366000"/>
                  </a:lnTo>
                  <a:close/>
                </a:path>
                <a:path w="18021300" h="15113000">
                  <a:moveTo>
                    <a:pt x="3902544" y="7366000"/>
                  </a:moveTo>
                  <a:lnTo>
                    <a:pt x="3766413" y="7366000"/>
                  </a:lnTo>
                  <a:lnTo>
                    <a:pt x="3851122" y="7493000"/>
                  </a:lnTo>
                  <a:lnTo>
                    <a:pt x="3857167" y="7493000"/>
                  </a:lnTo>
                  <a:lnTo>
                    <a:pt x="3902544" y="7366000"/>
                  </a:lnTo>
                  <a:close/>
                </a:path>
                <a:path w="18021300" h="15113000">
                  <a:moveTo>
                    <a:pt x="4332657" y="7366000"/>
                  </a:moveTo>
                  <a:lnTo>
                    <a:pt x="4301927" y="7366000"/>
                  </a:lnTo>
                  <a:lnTo>
                    <a:pt x="4292803" y="7493000"/>
                  </a:lnTo>
                  <a:lnTo>
                    <a:pt x="4324951" y="7493000"/>
                  </a:lnTo>
                  <a:lnTo>
                    <a:pt x="4332657" y="7366000"/>
                  </a:lnTo>
                  <a:close/>
                </a:path>
                <a:path w="18021300" h="15113000">
                  <a:moveTo>
                    <a:pt x="4398683" y="7366000"/>
                  </a:moveTo>
                  <a:lnTo>
                    <a:pt x="4386592" y="7366000"/>
                  </a:lnTo>
                  <a:lnTo>
                    <a:pt x="4353318" y="7493000"/>
                  </a:lnTo>
                  <a:lnTo>
                    <a:pt x="4368444" y="7493000"/>
                  </a:lnTo>
                  <a:lnTo>
                    <a:pt x="4398683" y="7366000"/>
                  </a:lnTo>
                  <a:close/>
                </a:path>
                <a:path w="18021300" h="15113000">
                  <a:moveTo>
                    <a:pt x="4401718" y="7366000"/>
                  </a:moveTo>
                  <a:lnTo>
                    <a:pt x="4398683" y="7366000"/>
                  </a:lnTo>
                  <a:lnTo>
                    <a:pt x="4434992" y="7493000"/>
                  </a:lnTo>
                  <a:lnTo>
                    <a:pt x="4447095" y="7493000"/>
                  </a:lnTo>
                  <a:lnTo>
                    <a:pt x="4401718" y="7366000"/>
                  </a:lnTo>
                  <a:close/>
                </a:path>
                <a:path w="18021300" h="15113000">
                  <a:moveTo>
                    <a:pt x="4510620" y="7366000"/>
                  </a:moveTo>
                  <a:lnTo>
                    <a:pt x="4401718" y="7366000"/>
                  </a:lnTo>
                  <a:lnTo>
                    <a:pt x="4489450" y="7493000"/>
                  </a:lnTo>
                  <a:lnTo>
                    <a:pt x="4495495" y="7493000"/>
                  </a:lnTo>
                  <a:lnTo>
                    <a:pt x="4510620" y="7366000"/>
                  </a:lnTo>
                  <a:close/>
                </a:path>
                <a:path w="18021300" h="15113000">
                  <a:moveTo>
                    <a:pt x="4897856" y="7366000"/>
                  </a:moveTo>
                  <a:lnTo>
                    <a:pt x="4894821" y="7366000"/>
                  </a:lnTo>
                  <a:lnTo>
                    <a:pt x="4858524" y="7493000"/>
                  </a:lnTo>
                  <a:lnTo>
                    <a:pt x="4958359" y="7493000"/>
                  </a:lnTo>
                  <a:lnTo>
                    <a:pt x="4897856" y="7366000"/>
                  </a:lnTo>
                  <a:close/>
                </a:path>
                <a:path w="18021300" h="15113000">
                  <a:moveTo>
                    <a:pt x="4994747" y="7369845"/>
                  </a:moveTo>
                  <a:lnTo>
                    <a:pt x="4997678" y="7493000"/>
                  </a:lnTo>
                  <a:lnTo>
                    <a:pt x="5094490" y="7493000"/>
                  </a:lnTo>
                  <a:lnTo>
                    <a:pt x="4994747" y="7369845"/>
                  </a:lnTo>
                  <a:close/>
                </a:path>
                <a:path w="18021300" h="15113000">
                  <a:moveTo>
                    <a:pt x="5179199" y="7366000"/>
                  </a:moveTo>
                  <a:lnTo>
                    <a:pt x="5118696" y="7366000"/>
                  </a:lnTo>
                  <a:lnTo>
                    <a:pt x="5130800" y="7493000"/>
                  </a:lnTo>
                  <a:lnTo>
                    <a:pt x="5133822" y="7493000"/>
                  </a:lnTo>
                  <a:lnTo>
                    <a:pt x="5179199" y="7366000"/>
                  </a:lnTo>
                  <a:close/>
                </a:path>
                <a:path w="18021300" h="15113000">
                  <a:moveTo>
                    <a:pt x="6270177" y="7366000"/>
                  </a:moveTo>
                  <a:lnTo>
                    <a:pt x="6245401" y="7366000"/>
                  </a:lnTo>
                  <a:lnTo>
                    <a:pt x="6238024" y="7493000"/>
                  </a:lnTo>
                  <a:lnTo>
                    <a:pt x="6263040" y="7493000"/>
                  </a:lnTo>
                  <a:lnTo>
                    <a:pt x="6270177" y="7366000"/>
                  </a:lnTo>
                  <a:close/>
                </a:path>
                <a:path w="18021300" h="15113000">
                  <a:moveTo>
                    <a:pt x="6346939" y="7366000"/>
                  </a:moveTo>
                  <a:lnTo>
                    <a:pt x="6331813" y="7366000"/>
                  </a:lnTo>
                  <a:lnTo>
                    <a:pt x="6298539" y="7493000"/>
                  </a:lnTo>
                  <a:lnTo>
                    <a:pt x="6316687" y="7493000"/>
                  </a:lnTo>
                  <a:lnTo>
                    <a:pt x="6346939" y="7366000"/>
                  </a:lnTo>
                  <a:close/>
                </a:path>
                <a:path w="18021300" h="15113000">
                  <a:moveTo>
                    <a:pt x="6346939" y="7366000"/>
                  </a:moveTo>
                  <a:lnTo>
                    <a:pt x="6380213" y="7493000"/>
                  </a:lnTo>
                  <a:lnTo>
                    <a:pt x="6392316" y="7493000"/>
                  </a:lnTo>
                  <a:lnTo>
                    <a:pt x="6346939" y="7366000"/>
                  </a:lnTo>
                  <a:close/>
                </a:path>
                <a:path w="18021300" h="15113000">
                  <a:moveTo>
                    <a:pt x="6450557" y="7366000"/>
                  </a:moveTo>
                  <a:lnTo>
                    <a:pt x="6413487" y="7366000"/>
                  </a:lnTo>
                  <a:lnTo>
                    <a:pt x="6419545" y="7493000"/>
                  </a:lnTo>
                  <a:lnTo>
                    <a:pt x="6438647" y="7493000"/>
                  </a:lnTo>
                  <a:lnTo>
                    <a:pt x="6450557" y="7366000"/>
                  </a:lnTo>
                  <a:close/>
                </a:path>
                <a:path w="18021300" h="15113000">
                  <a:moveTo>
                    <a:pt x="6840054" y="7366000"/>
                  </a:moveTo>
                  <a:lnTo>
                    <a:pt x="6797700" y="7493000"/>
                  </a:lnTo>
                  <a:lnTo>
                    <a:pt x="6909625" y="7493000"/>
                  </a:lnTo>
                  <a:lnTo>
                    <a:pt x="6840054" y="7366000"/>
                  </a:lnTo>
                  <a:close/>
                </a:path>
                <a:path w="18021300" h="15113000">
                  <a:moveTo>
                    <a:pt x="6936854" y="7366000"/>
                  </a:moveTo>
                  <a:lnTo>
                    <a:pt x="6900557" y="7366000"/>
                  </a:lnTo>
                  <a:lnTo>
                    <a:pt x="6912660" y="7493000"/>
                  </a:lnTo>
                  <a:lnTo>
                    <a:pt x="6945934" y="7493000"/>
                  </a:lnTo>
                  <a:lnTo>
                    <a:pt x="6943067" y="7372520"/>
                  </a:lnTo>
                  <a:lnTo>
                    <a:pt x="6936854" y="7366000"/>
                  </a:lnTo>
                  <a:close/>
                </a:path>
                <a:path w="18021300" h="15113000">
                  <a:moveTo>
                    <a:pt x="6943067" y="7372520"/>
                  </a:moveTo>
                  <a:lnTo>
                    <a:pt x="6945934" y="7493000"/>
                  </a:lnTo>
                  <a:lnTo>
                    <a:pt x="6958037" y="7493000"/>
                  </a:lnTo>
                  <a:lnTo>
                    <a:pt x="6943777" y="7373265"/>
                  </a:lnTo>
                  <a:lnTo>
                    <a:pt x="6943067" y="7372520"/>
                  </a:lnTo>
                  <a:close/>
                </a:path>
                <a:path w="18021300" h="15113000">
                  <a:moveTo>
                    <a:pt x="6943777" y="7373265"/>
                  </a:moveTo>
                  <a:lnTo>
                    <a:pt x="6958037" y="7493000"/>
                  </a:lnTo>
                  <a:lnTo>
                    <a:pt x="7057872" y="7493000"/>
                  </a:lnTo>
                  <a:lnTo>
                    <a:pt x="6943777" y="7373265"/>
                  </a:lnTo>
                  <a:close/>
                </a:path>
                <a:path w="18021300" h="15113000">
                  <a:moveTo>
                    <a:pt x="7101352" y="7366000"/>
                  </a:moveTo>
                  <a:lnTo>
                    <a:pt x="7051814" y="7366000"/>
                  </a:lnTo>
                  <a:lnTo>
                    <a:pt x="7077008" y="7493000"/>
                  </a:lnTo>
                  <a:lnTo>
                    <a:pt x="7101352" y="7366000"/>
                  </a:lnTo>
                  <a:close/>
                </a:path>
                <a:path w="18021300" h="15113000">
                  <a:moveTo>
                    <a:pt x="7572159" y="7366000"/>
                  </a:moveTo>
                  <a:lnTo>
                    <a:pt x="7557033" y="7366000"/>
                  </a:lnTo>
                  <a:lnTo>
                    <a:pt x="7614513" y="7493000"/>
                  </a:lnTo>
                  <a:lnTo>
                    <a:pt x="7632661" y="7493000"/>
                  </a:lnTo>
                  <a:lnTo>
                    <a:pt x="7572159" y="7366000"/>
                  </a:lnTo>
                  <a:close/>
                </a:path>
                <a:path w="18021300" h="15113000">
                  <a:moveTo>
                    <a:pt x="7714013" y="7366000"/>
                  </a:moveTo>
                  <a:lnTo>
                    <a:pt x="7692127" y="7366000"/>
                  </a:lnTo>
                  <a:lnTo>
                    <a:pt x="7696190" y="7493000"/>
                  </a:lnTo>
                  <a:lnTo>
                    <a:pt x="7719260" y="7493000"/>
                  </a:lnTo>
                  <a:lnTo>
                    <a:pt x="7714013" y="7366000"/>
                  </a:lnTo>
                  <a:close/>
                </a:path>
                <a:path w="18021300" h="15113000">
                  <a:moveTo>
                    <a:pt x="8137074" y="7366000"/>
                  </a:moveTo>
                  <a:lnTo>
                    <a:pt x="8107616" y="7366000"/>
                  </a:lnTo>
                  <a:lnTo>
                    <a:pt x="8084647" y="7493000"/>
                  </a:lnTo>
                  <a:lnTo>
                    <a:pt x="8125777" y="7493000"/>
                  </a:lnTo>
                  <a:lnTo>
                    <a:pt x="8137074" y="7366000"/>
                  </a:lnTo>
                  <a:close/>
                </a:path>
                <a:path w="18021300" h="15113000">
                  <a:moveTo>
                    <a:pt x="8235628" y="7366000"/>
                  </a:moveTo>
                  <a:lnTo>
                    <a:pt x="8204428" y="7366000"/>
                  </a:lnTo>
                  <a:lnTo>
                    <a:pt x="8215725" y="7493000"/>
                  </a:lnTo>
                  <a:lnTo>
                    <a:pt x="8247538" y="7493000"/>
                  </a:lnTo>
                  <a:lnTo>
                    <a:pt x="8235628" y="7366000"/>
                  </a:lnTo>
                  <a:close/>
                </a:path>
                <a:path w="18021300" h="15113000">
                  <a:moveTo>
                    <a:pt x="8307285" y="7366000"/>
                  </a:moveTo>
                  <a:lnTo>
                    <a:pt x="8280057" y="7366000"/>
                  </a:lnTo>
                  <a:lnTo>
                    <a:pt x="8298218" y="7493000"/>
                  </a:lnTo>
                  <a:lnTo>
                    <a:pt x="8316366" y="7493000"/>
                  </a:lnTo>
                  <a:lnTo>
                    <a:pt x="8307285" y="7366000"/>
                  </a:lnTo>
                  <a:close/>
                </a:path>
                <a:path w="18021300" h="15113000">
                  <a:moveTo>
                    <a:pt x="8402014" y="7366000"/>
                  </a:moveTo>
                  <a:lnTo>
                    <a:pt x="8379561" y="7366000"/>
                  </a:lnTo>
                  <a:lnTo>
                    <a:pt x="8367788" y="7493000"/>
                  </a:lnTo>
                  <a:lnTo>
                    <a:pt x="8382914" y="7493000"/>
                  </a:lnTo>
                  <a:lnTo>
                    <a:pt x="8402014" y="7366000"/>
                  </a:lnTo>
                  <a:close/>
                </a:path>
                <a:path w="18021300" h="15113000">
                  <a:moveTo>
                    <a:pt x="8764092" y="7366000"/>
                  </a:moveTo>
                  <a:lnTo>
                    <a:pt x="8761069" y="7366000"/>
                  </a:lnTo>
                  <a:lnTo>
                    <a:pt x="8715692" y="7493000"/>
                  </a:lnTo>
                  <a:lnTo>
                    <a:pt x="8776195" y="7493000"/>
                  </a:lnTo>
                  <a:lnTo>
                    <a:pt x="8764092" y="7366000"/>
                  </a:lnTo>
                  <a:close/>
                </a:path>
                <a:path w="18021300" h="15113000">
                  <a:moveTo>
                    <a:pt x="8826166" y="7366000"/>
                  </a:moveTo>
                  <a:lnTo>
                    <a:pt x="8794356" y="7366000"/>
                  </a:lnTo>
                  <a:lnTo>
                    <a:pt x="8818549" y="7493000"/>
                  </a:lnTo>
                  <a:lnTo>
                    <a:pt x="8821585" y="7493000"/>
                  </a:lnTo>
                  <a:lnTo>
                    <a:pt x="8826166" y="7366000"/>
                  </a:lnTo>
                  <a:close/>
                </a:path>
                <a:path w="18021300" h="15113000">
                  <a:moveTo>
                    <a:pt x="8916444" y="7366000"/>
                  </a:moveTo>
                  <a:lnTo>
                    <a:pt x="8869984" y="7366000"/>
                  </a:lnTo>
                  <a:lnTo>
                    <a:pt x="8861948" y="7493000"/>
                  </a:lnTo>
                  <a:lnTo>
                    <a:pt x="8909304" y="7493000"/>
                  </a:lnTo>
                  <a:lnTo>
                    <a:pt x="8916444" y="7366000"/>
                  </a:lnTo>
                  <a:close/>
                </a:path>
                <a:path w="18021300" h="15113000">
                  <a:moveTo>
                    <a:pt x="9014819" y="7366000"/>
                  </a:moveTo>
                  <a:lnTo>
                    <a:pt x="8939568" y="7366000"/>
                  </a:lnTo>
                  <a:lnTo>
                    <a:pt x="8966784" y="7493000"/>
                  </a:lnTo>
                  <a:lnTo>
                    <a:pt x="9015198" y="7493000"/>
                  </a:lnTo>
                  <a:lnTo>
                    <a:pt x="9014819" y="7366000"/>
                  </a:lnTo>
                  <a:close/>
                </a:path>
                <a:path w="18021300" h="15113000">
                  <a:moveTo>
                    <a:pt x="9505289" y="7366000"/>
                  </a:moveTo>
                  <a:lnTo>
                    <a:pt x="9480418" y="7366000"/>
                  </a:lnTo>
                  <a:lnTo>
                    <a:pt x="9470490" y="7493000"/>
                  </a:lnTo>
                  <a:lnTo>
                    <a:pt x="9491715" y="7493000"/>
                  </a:lnTo>
                  <a:lnTo>
                    <a:pt x="9505289" y="7366000"/>
                  </a:lnTo>
                  <a:close/>
                </a:path>
                <a:path w="18021300" h="15113000">
                  <a:moveTo>
                    <a:pt x="9580159" y="7366000"/>
                  </a:moveTo>
                  <a:lnTo>
                    <a:pt x="9556326" y="7366000"/>
                  </a:lnTo>
                  <a:lnTo>
                    <a:pt x="9555946" y="7493000"/>
                  </a:lnTo>
                  <a:lnTo>
                    <a:pt x="9577323" y="7493000"/>
                  </a:lnTo>
                  <a:lnTo>
                    <a:pt x="9580159" y="7366000"/>
                  </a:lnTo>
                  <a:close/>
                </a:path>
                <a:path w="18021300" h="15113000">
                  <a:moveTo>
                    <a:pt x="9698901" y="7366000"/>
                  </a:moveTo>
                  <a:lnTo>
                    <a:pt x="9614192" y="7366000"/>
                  </a:lnTo>
                  <a:lnTo>
                    <a:pt x="9620237" y="7493000"/>
                  </a:lnTo>
                  <a:lnTo>
                    <a:pt x="9689823" y="7493000"/>
                  </a:lnTo>
                  <a:lnTo>
                    <a:pt x="9698901" y="7366000"/>
                  </a:lnTo>
                  <a:close/>
                </a:path>
                <a:path w="18021300" h="15113000">
                  <a:moveTo>
                    <a:pt x="10143604" y="7366000"/>
                  </a:moveTo>
                  <a:lnTo>
                    <a:pt x="10055872" y="7366000"/>
                  </a:lnTo>
                  <a:lnTo>
                    <a:pt x="10052850" y="7493000"/>
                  </a:lnTo>
                  <a:lnTo>
                    <a:pt x="10192007" y="7493000"/>
                  </a:lnTo>
                  <a:lnTo>
                    <a:pt x="10174055" y="7398778"/>
                  </a:lnTo>
                  <a:lnTo>
                    <a:pt x="10143604" y="7366000"/>
                  </a:lnTo>
                  <a:close/>
                </a:path>
                <a:path w="18021300" h="15113000">
                  <a:moveTo>
                    <a:pt x="10264609" y="7366000"/>
                  </a:moveTo>
                  <a:lnTo>
                    <a:pt x="10167810" y="7366000"/>
                  </a:lnTo>
                  <a:lnTo>
                    <a:pt x="10174055" y="7398778"/>
                  </a:lnTo>
                  <a:lnTo>
                    <a:pt x="10261587" y="7493000"/>
                  </a:lnTo>
                  <a:lnTo>
                    <a:pt x="10309987" y="7493000"/>
                  </a:lnTo>
                  <a:lnTo>
                    <a:pt x="10264609" y="7366000"/>
                  </a:lnTo>
                  <a:close/>
                </a:path>
                <a:path w="18021300" h="15113000">
                  <a:moveTo>
                    <a:pt x="11326469" y="7366000"/>
                  </a:moveTo>
                  <a:lnTo>
                    <a:pt x="11323447" y="7366000"/>
                  </a:lnTo>
                  <a:lnTo>
                    <a:pt x="11320411" y="7493000"/>
                  </a:lnTo>
                  <a:lnTo>
                    <a:pt x="11326469" y="7493000"/>
                  </a:lnTo>
                  <a:lnTo>
                    <a:pt x="11326469" y="7366000"/>
                  </a:lnTo>
                  <a:close/>
                </a:path>
                <a:path w="18021300" h="15113000">
                  <a:moveTo>
                    <a:pt x="11446770" y="7366000"/>
                  </a:moveTo>
                  <a:lnTo>
                    <a:pt x="11428566" y="7366000"/>
                  </a:lnTo>
                  <a:lnTo>
                    <a:pt x="11421098" y="7493000"/>
                  </a:lnTo>
                  <a:lnTo>
                    <a:pt x="11440291" y="7493000"/>
                  </a:lnTo>
                  <a:lnTo>
                    <a:pt x="11446770" y="7366000"/>
                  </a:lnTo>
                  <a:close/>
                </a:path>
                <a:path w="18021300" h="15113000">
                  <a:moveTo>
                    <a:pt x="11541252" y="7366000"/>
                  </a:moveTo>
                  <a:lnTo>
                    <a:pt x="11511000" y="7366000"/>
                  </a:lnTo>
                  <a:lnTo>
                    <a:pt x="11514035" y="7493000"/>
                  </a:lnTo>
                  <a:lnTo>
                    <a:pt x="11560874" y="7493000"/>
                  </a:lnTo>
                  <a:lnTo>
                    <a:pt x="11541252" y="7366000"/>
                  </a:lnTo>
                  <a:close/>
                </a:path>
                <a:path w="18021300" h="15113000">
                  <a:moveTo>
                    <a:pt x="11644118" y="7366000"/>
                  </a:moveTo>
                  <a:lnTo>
                    <a:pt x="11574538" y="7366000"/>
                  </a:lnTo>
                  <a:lnTo>
                    <a:pt x="11580596" y="7493000"/>
                  </a:lnTo>
                  <a:lnTo>
                    <a:pt x="11635038" y="7493000"/>
                  </a:lnTo>
                  <a:lnTo>
                    <a:pt x="11644118" y="7366000"/>
                  </a:lnTo>
                  <a:close/>
                </a:path>
                <a:path w="18021300" h="15113000">
                  <a:moveTo>
                    <a:pt x="12076722" y="7366000"/>
                  </a:moveTo>
                  <a:lnTo>
                    <a:pt x="12061596" y="7366000"/>
                  </a:lnTo>
                  <a:lnTo>
                    <a:pt x="11904281" y="7493000"/>
                  </a:lnTo>
                  <a:lnTo>
                    <a:pt x="12055551" y="7493000"/>
                  </a:lnTo>
                  <a:lnTo>
                    <a:pt x="12090428" y="7380383"/>
                  </a:lnTo>
                  <a:lnTo>
                    <a:pt x="12076722" y="7366000"/>
                  </a:lnTo>
                  <a:close/>
                </a:path>
                <a:path w="18021300" h="15113000">
                  <a:moveTo>
                    <a:pt x="12221933" y="7366000"/>
                  </a:moveTo>
                  <a:lnTo>
                    <a:pt x="12094883" y="7366000"/>
                  </a:lnTo>
                  <a:lnTo>
                    <a:pt x="12090428" y="7380383"/>
                  </a:lnTo>
                  <a:lnTo>
                    <a:pt x="12197740" y="7493000"/>
                  </a:lnTo>
                  <a:lnTo>
                    <a:pt x="12237059" y="7493000"/>
                  </a:lnTo>
                  <a:lnTo>
                    <a:pt x="12221933" y="7366000"/>
                  </a:lnTo>
                  <a:close/>
                </a:path>
                <a:path w="18021300" h="15113000">
                  <a:moveTo>
                    <a:pt x="12739243" y="7366000"/>
                  </a:moveTo>
                  <a:lnTo>
                    <a:pt x="12721107" y="7366000"/>
                  </a:lnTo>
                  <a:lnTo>
                    <a:pt x="12721107" y="7493000"/>
                  </a:lnTo>
                  <a:lnTo>
                    <a:pt x="12769507" y="7493000"/>
                  </a:lnTo>
                  <a:lnTo>
                    <a:pt x="12739243" y="7366000"/>
                  </a:lnTo>
                  <a:close/>
                </a:path>
                <a:path w="18021300" h="15113000">
                  <a:moveTo>
                    <a:pt x="12818284" y="7379219"/>
                  </a:moveTo>
                  <a:lnTo>
                    <a:pt x="12769507" y="7493000"/>
                  </a:lnTo>
                  <a:lnTo>
                    <a:pt x="12787655" y="7493000"/>
                  </a:lnTo>
                  <a:lnTo>
                    <a:pt x="12829633" y="7395103"/>
                  </a:lnTo>
                  <a:lnTo>
                    <a:pt x="12818284" y="7379219"/>
                  </a:lnTo>
                  <a:close/>
                </a:path>
                <a:path w="18021300" h="15113000">
                  <a:moveTo>
                    <a:pt x="12867569" y="7448198"/>
                  </a:moveTo>
                  <a:lnTo>
                    <a:pt x="12881444" y="7493000"/>
                  </a:lnTo>
                  <a:lnTo>
                    <a:pt x="12899580" y="7493000"/>
                  </a:lnTo>
                  <a:lnTo>
                    <a:pt x="12867569" y="7448198"/>
                  </a:lnTo>
                  <a:close/>
                </a:path>
                <a:path w="18021300" h="15113000">
                  <a:moveTo>
                    <a:pt x="13383628" y="7366000"/>
                  </a:moveTo>
                  <a:lnTo>
                    <a:pt x="13348741" y="7366000"/>
                  </a:lnTo>
                  <a:lnTo>
                    <a:pt x="13356399" y="7493000"/>
                  </a:lnTo>
                  <a:lnTo>
                    <a:pt x="13393272" y="7493000"/>
                  </a:lnTo>
                  <a:lnTo>
                    <a:pt x="13383628" y="7366000"/>
                  </a:lnTo>
                  <a:close/>
                </a:path>
                <a:path w="18021300" h="15113000">
                  <a:moveTo>
                    <a:pt x="13554221" y="7366000"/>
                  </a:moveTo>
                  <a:lnTo>
                    <a:pt x="13531437" y="7366000"/>
                  </a:lnTo>
                  <a:lnTo>
                    <a:pt x="13532993" y="7493000"/>
                  </a:lnTo>
                  <a:lnTo>
                    <a:pt x="13555684" y="7493000"/>
                  </a:lnTo>
                  <a:lnTo>
                    <a:pt x="13554221" y="7366000"/>
                  </a:lnTo>
                  <a:close/>
                </a:path>
                <a:path w="18021300" h="15113000">
                  <a:moveTo>
                    <a:pt x="14046149" y="7366000"/>
                  </a:moveTo>
                  <a:lnTo>
                    <a:pt x="13997749" y="7366000"/>
                  </a:lnTo>
                  <a:lnTo>
                    <a:pt x="14006830" y="7493000"/>
                  </a:lnTo>
                  <a:lnTo>
                    <a:pt x="14055229" y="7493000"/>
                  </a:lnTo>
                  <a:lnTo>
                    <a:pt x="14046149" y="7366000"/>
                  </a:lnTo>
                  <a:close/>
                </a:path>
                <a:path w="18021300" h="15113000">
                  <a:moveTo>
                    <a:pt x="14245818" y="7366000"/>
                  </a:moveTo>
                  <a:lnTo>
                    <a:pt x="14136911" y="7366000"/>
                  </a:lnTo>
                  <a:lnTo>
                    <a:pt x="14147876" y="7493000"/>
                  </a:lnTo>
                  <a:lnTo>
                    <a:pt x="14218116" y="7493000"/>
                  </a:lnTo>
                  <a:lnTo>
                    <a:pt x="14245818" y="7366000"/>
                  </a:lnTo>
                  <a:close/>
                </a:path>
                <a:path w="18021300" h="15113000">
                  <a:moveTo>
                    <a:pt x="14735898" y="7366000"/>
                  </a:moveTo>
                  <a:lnTo>
                    <a:pt x="14665516" y="7366000"/>
                  </a:lnTo>
                  <a:lnTo>
                    <a:pt x="14654212" y="7493000"/>
                  </a:lnTo>
                  <a:lnTo>
                    <a:pt x="14741956" y="7493000"/>
                  </a:lnTo>
                  <a:lnTo>
                    <a:pt x="14735898" y="7366000"/>
                  </a:lnTo>
                  <a:close/>
                </a:path>
                <a:path w="18021300" h="15113000">
                  <a:moveTo>
                    <a:pt x="14802459" y="7366000"/>
                  </a:moveTo>
                  <a:lnTo>
                    <a:pt x="14758593" y="7366000"/>
                  </a:lnTo>
                  <a:lnTo>
                    <a:pt x="14768803" y="7493000"/>
                  </a:lnTo>
                  <a:lnTo>
                    <a:pt x="14815268" y="7493000"/>
                  </a:lnTo>
                  <a:lnTo>
                    <a:pt x="14802459" y="7366000"/>
                  </a:lnTo>
                  <a:close/>
                </a:path>
                <a:path w="18021300" h="15113000">
                  <a:moveTo>
                    <a:pt x="14887590" y="7366000"/>
                  </a:moveTo>
                  <a:lnTo>
                    <a:pt x="14859939" y="7366000"/>
                  </a:lnTo>
                  <a:lnTo>
                    <a:pt x="14842023" y="7493000"/>
                  </a:lnTo>
                  <a:lnTo>
                    <a:pt x="14872042" y="7493000"/>
                  </a:lnTo>
                  <a:lnTo>
                    <a:pt x="14887590" y="7366000"/>
                  </a:lnTo>
                  <a:close/>
                </a:path>
                <a:path w="18021300" h="15113000">
                  <a:moveTo>
                    <a:pt x="15259265" y="7366000"/>
                  </a:moveTo>
                  <a:lnTo>
                    <a:pt x="15238094" y="7493000"/>
                  </a:lnTo>
                  <a:lnTo>
                    <a:pt x="15306154" y="7493000"/>
                  </a:lnTo>
                  <a:lnTo>
                    <a:pt x="15299044" y="7407749"/>
                  </a:lnTo>
                  <a:lnTo>
                    <a:pt x="15259265" y="7366000"/>
                  </a:lnTo>
                  <a:close/>
                </a:path>
                <a:path w="18021300" h="15113000">
                  <a:moveTo>
                    <a:pt x="15299044" y="7407749"/>
                  </a:moveTo>
                  <a:lnTo>
                    <a:pt x="15306154" y="7493000"/>
                  </a:lnTo>
                  <a:lnTo>
                    <a:pt x="15378528" y="7493000"/>
                  </a:lnTo>
                  <a:lnTo>
                    <a:pt x="15378365" y="7490999"/>
                  </a:lnTo>
                  <a:lnTo>
                    <a:pt x="15299044" y="7407749"/>
                  </a:lnTo>
                  <a:close/>
                </a:path>
                <a:path w="18021300" h="15113000">
                  <a:moveTo>
                    <a:pt x="15502373" y="7366000"/>
                  </a:moveTo>
                  <a:lnTo>
                    <a:pt x="15452877" y="7366000"/>
                  </a:lnTo>
                  <a:lnTo>
                    <a:pt x="15455900" y="7493000"/>
                  </a:lnTo>
                  <a:lnTo>
                    <a:pt x="15496368" y="7493000"/>
                  </a:lnTo>
                  <a:lnTo>
                    <a:pt x="15502373" y="7366000"/>
                  </a:lnTo>
                  <a:close/>
                </a:path>
                <a:path w="18021300" h="15113000">
                  <a:moveTo>
                    <a:pt x="16578268" y="7366000"/>
                  </a:moveTo>
                  <a:lnTo>
                    <a:pt x="16557091" y="7366000"/>
                  </a:lnTo>
                  <a:lnTo>
                    <a:pt x="16560400" y="7493000"/>
                  </a:lnTo>
                  <a:lnTo>
                    <a:pt x="16580729" y="7493000"/>
                  </a:lnTo>
                  <a:lnTo>
                    <a:pt x="16578268" y="7366000"/>
                  </a:lnTo>
                  <a:close/>
                </a:path>
                <a:path w="18021300" h="15113000">
                  <a:moveTo>
                    <a:pt x="16687190" y="7366000"/>
                  </a:moveTo>
                  <a:lnTo>
                    <a:pt x="16611536" y="7366000"/>
                  </a:lnTo>
                  <a:lnTo>
                    <a:pt x="16603602" y="7493000"/>
                  </a:lnTo>
                  <a:lnTo>
                    <a:pt x="16693222" y="7493000"/>
                  </a:lnTo>
                  <a:lnTo>
                    <a:pt x="16687190" y="7366000"/>
                  </a:lnTo>
                  <a:close/>
                </a:path>
                <a:path w="18021300" h="15113000">
                  <a:moveTo>
                    <a:pt x="16732156" y="7399873"/>
                  </a:moveTo>
                  <a:lnTo>
                    <a:pt x="16780954" y="7493000"/>
                  </a:lnTo>
                  <a:lnTo>
                    <a:pt x="16789512" y="7493000"/>
                  </a:lnTo>
                  <a:lnTo>
                    <a:pt x="16791104" y="7466761"/>
                  </a:lnTo>
                  <a:lnTo>
                    <a:pt x="16732156" y="7399873"/>
                  </a:lnTo>
                  <a:close/>
                </a:path>
                <a:path w="18021300" h="15113000">
                  <a:moveTo>
                    <a:pt x="16848886" y="7366000"/>
                  </a:moveTo>
                  <a:lnTo>
                    <a:pt x="16797218" y="7366000"/>
                  </a:lnTo>
                  <a:lnTo>
                    <a:pt x="16791104" y="7466761"/>
                  </a:lnTo>
                  <a:lnTo>
                    <a:pt x="16814228" y="7493000"/>
                  </a:lnTo>
                  <a:lnTo>
                    <a:pt x="16829366" y="7493000"/>
                  </a:lnTo>
                  <a:lnTo>
                    <a:pt x="16848886" y="7366000"/>
                  </a:lnTo>
                  <a:close/>
                </a:path>
                <a:path w="18021300" h="15113000">
                  <a:moveTo>
                    <a:pt x="17252248" y="7431207"/>
                  </a:moveTo>
                  <a:lnTo>
                    <a:pt x="17174235" y="7493000"/>
                  </a:lnTo>
                  <a:lnTo>
                    <a:pt x="17228693" y="7493000"/>
                  </a:lnTo>
                  <a:lnTo>
                    <a:pt x="17252248" y="7431207"/>
                  </a:lnTo>
                  <a:close/>
                </a:path>
                <a:path w="18021300" h="15113000">
                  <a:moveTo>
                    <a:pt x="17328851" y="7370531"/>
                  </a:moveTo>
                  <a:lnTo>
                    <a:pt x="17298312" y="7394720"/>
                  </a:lnTo>
                  <a:lnTo>
                    <a:pt x="17370882" y="7493000"/>
                  </a:lnTo>
                  <a:lnTo>
                    <a:pt x="17419281" y="7493000"/>
                  </a:lnTo>
                  <a:lnTo>
                    <a:pt x="17328851" y="7370531"/>
                  </a:lnTo>
                  <a:close/>
                </a:path>
                <a:path w="18021300" h="15113000">
                  <a:moveTo>
                    <a:pt x="17942648" y="7366000"/>
                  </a:moveTo>
                  <a:lnTo>
                    <a:pt x="17912778" y="7366000"/>
                  </a:lnTo>
                  <a:lnTo>
                    <a:pt x="17903368" y="7493000"/>
                  </a:lnTo>
                  <a:lnTo>
                    <a:pt x="17934093" y="7493000"/>
                  </a:lnTo>
                  <a:lnTo>
                    <a:pt x="17942648" y="7366000"/>
                  </a:lnTo>
                  <a:close/>
                </a:path>
                <a:path w="18021300" h="15113000">
                  <a:moveTo>
                    <a:pt x="18015254" y="7366000"/>
                  </a:moveTo>
                  <a:lnTo>
                    <a:pt x="17988026" y="7366000"/>
                  </a:lnTo>
                  <a:lnTo>
                    <a:pt x="17954752" y="7493000"/>
                  </a:lnTo>
                  <a:lnTo>
                    <a:pt x="18015254" y="7493000"/>
                  </a:lnTo>
                  <a:lnTo>
                    <a:pt x="18015254" y="7366000"/>
                  </a:lnTo>
                  <a:close/>
                </a:path>
                <a:path w="18021300" h="15113000">
                  <a:moveTo>
                    <a:pt x="15368181" y="7366000"/>
                  </a:moveTo>
                  <a:lnTo>
                    <a:pt x="15295562" y="7366000"/>
                  </a:lnTo>
                  <a:lnTo>
                    <a:pt x="15299044" y="7407749"/>
                  </a:lnTo>
                  <a:lnTo>
                    <a:pt x="15378365" y="7490999"/>
                  </a:lnTo>
                  <a:lnTo>
                    <a:pt x="15368181" y="7366000"/>
                  </a:lnTo>
                  <a:close/>
                </a:path>
                <a:path w="18021300" h="15113000">
                  <a:moveTo>
                    <a:pt x="12842113" y="7366000"/>
                  </a:moveTo>
                  <a:lnTo>
                    <a:pt x="12829633" y="7395103"/>
                  </a:lnTo>
                  <a:lnTo>
                    <a:pt x="12867569" y="7448198"/>
                  </a:lnTo>
                  <a:lnTo>
                    <a:pt x="12842113" y="7366000"/>
                  </a:lnTo>
                  <a:close/>
                </a:path>
                <a:path w="18021300" h="15113000">
                  <a:moveTo>
                    <a:pt x="17277105" y="7366000"/>
                  </a:moveTo>
                  <a:lnTo>
                    <a:pt x="17252248" y="7431207"/>
                  </a:lnTo>
                  <a:lnTo>
                    <a:pt x="17298312" y="7394720"/>
                  </a:lnTo>
                  <a:lnTo>
                    <a:pt x="17277105" y="7366000"/>
                  </a:lnTo>
                  <a:close/>
                </a:path>
                <a:path w="18021300" h="15113000">
                  <a:moveTo>
                    <a:pt x="3112973" y="7366000"/>
                  </a:moveTo>
                  <a:lnTo>
                    <a:pt x="3100857" y="7366000"/>
                  </a:lnTo>
                  <a:lnTo>
                    <a:pt x="3130736" y="7399899"/>
                  </a:lnTo>
                  <a:lnTo>
                    <a:pt x="3112973" y="7366000"/>
                  </a:lnTo>
                  <a:close/>
                </a:path>
                <a:path w="18021300" h="15113000">
                  <a:moveTo>
                    <a:pt x="16714406" y="7366000"/>
                  </a:moveTo>
                  <a:lnTo>
                    <a:pt x="16702303" y="7366000"/>
                  </a:lnTo>
                  <a:lnTo>
                    <a:pt x="16732156" y="7399873"/>
                  </a:lnTo>
                  <a:lnTo>
                    <a:pt x="16714406" y="7366000"/>
                  </a:lnTo>
                  <a:close/>
                </a:path>
                <a:path w="18021300" h="15113000">
                  <a:moveTo>
                    <a:pt x="10167810" y="7366000"/>
                  </a:moveTo>
                  <a:lnTo>
                    <a:pt x="10143604" y="7366000"/>
                  </a:lnTo>
                  <a:lnTo>
                    <a:pt x="10174055" y="7398778"/>
                  </a:lnTo>
                  <a:lnTo>
                    <a:pt x="10167810" y="7366000"/>
                  </a:lnTo>
                  <a:close/>
                </a:path>
                <a:path w="18021300" h="15113000">
                  <a:moveTo>
                    <a:pt x="3660533" y="7366000"/>
                  </a:moveTo>
                  <a:lnTo>
                    <a:pt x="3645408" y="7366000"/>
                  </a:lnTo>
                  <a:lnTo>
                    <a:pt x="3666694" y="7389516"/>
                  </a:lnTo>
                  <a:lnTo>
                    <a:pt x="3660533" y="7366000"/>
                  </a:lnTo>
                  <a:close/>
                </a:path>
                <a:path w="18021300" h="15113000">
                  <a:moveTo>
                    <a:pt x="12094883" y="7366000"/>
                  </a:moveTo>
                  <a:lnTo>
                    <a:pt x="12076722" y="7366000"/>
                  </a:lnTo>
                  <a:lnTo>
                    <a:pt x="12090428" y="7380383"/>
                  </a:lnTo>
                  <a:lnTo>
                    <a:pt x="12094883" y="7366000"/>
                  </a:lnTo>
                  <a:close/>
                </a:path>
                <a:path w="18021300" h="15113000">
                  <a:moveTo>
                    <a:pt x="12823952" y="7366000"/>
                  </a:moveTo>
                  <a:lnTo>
                    <a:pt x="12808839" y="7366000"/>
                  </a:lnTo>
                  <a:lnTo>
                    <a:pt x="12818284" y="7379219"/>
                  </a:lnTo>
                  <a:lnTo>
                    <a:pt x="12823952" y="7366000"/>
                  </a:lnTo>
                  <a:close/>
                </a:path>
                <a:path w="18021300" h="15113000">
                  <a:moveTo>
                    <a:pt x="6942912" y="7366000"/>
                  </a:moveTo>
                  <a:lnTo>
                    <a:pt x="6943067" y="7372520"/>
                  </a:lnTo>
                  <a:lnTo>
                    <a:pt x="6943777" y="7373265"/>
                  </a:lnTo>
                  <a:lnTo>
                    <a:pt x="6942912" y="7366000"/>
                  </a:lnTo>
                  <a:close/>
                </a:path>
                <a:path w="18021300" h="15113000">
                  <a:moveTo>
                    <a:pt x="17334572" y="7366000"/>
                  </a:moveTo>
                  <a:lnTo>
                    <a:pt x="17325505" y="7366000"/>
                  </a:lnTo>
                  <a:lnTo>
                    <a:pt x="17328851" y="7370531"/>
                  </a:lnTo>
                  <a:lnTo>
                    <a:pt x="17334572" y="7366000"/>
                  </a:lnTo>
                  <a:close/>
                </a:path>
                <a:path w="18021300" h="15113000">
                  <a:moveTo>
                    <a:pt x="4994656" y="7366000"/>
                  </a:moveTo>
                  <a:lnTo>
                    <a:pt x="4991633" y="7366000"/>
                  </a:lnTo>
                  <a:lnTo>
                    <a:pt x="4994747" y="7369845"/>
                  </a:lnTo>
                  <a:lnTo>
                    <a:pt x="4994656" y="7366000"/>
                  </a:lnTo>
                  <a:close/>
                </a:path>
                <a:path w="18021300" h="15113000">
                  <a:moveTo>
                    <a:pt x="93789" y="7239000"/>
                  </a:moveTo>
                  <a:lnTo>
                    <a:pt x="66560" y="7239000"/>
                  </a:lnTo>
                  <a:lnTo>
                    <a:pt x="77006" y="7366000"/>
                  </a:lnTo>
                  <a:lnTo>
                    <a:pt x="104044" y="7366000"/>
                  </a:lnTo>
                  <a:lnTo>
                    <a:pt x="93789" y="7239000"/>
                  </a:lnTo>
                  <a:close/>
                </a:path>
                <a:path w="18021300" h="15113000">
                  <a:moveTo>
                    <a:pt x="611098" y="7239000"/>
                  </a:moveTo>
                  <a:lnTo>
                    <a:pt x="523367" y="7239000"/>
                  </a:lnTo>
                  <a:lnTo>
                    <a:pt x="508575" y="7366000"/>
                  </a:lnTo>
                  <a:lnTo>
                    <a:pt x="659511" y="7366000"/>
                  </a:lnTo>
                  <a:lnTo>
                    <a:pt x="632388" y="7262519"/>
                  </a:lnTo>
                  <a:lnTo>
                    <a:pt x="611098" y="7239000"/>
                  </a:lnTo>
                  <a:close/>
                </a:path>
                <a:path w="18021300" h="15113000">
                  <a:moveTo>
                    <a:pt x="726059" y="7239000"/>
                  </a:moveTo>
                  <a:lnTo>
                    <a:pt x="626224" y="7239000"/>
                  </a:lnTo>
                  <a:lnTo>
                    <a:pt x="632388" y="7262519"/>
                  </a:lnTo>
                  <a:lnTo>
                    <a:pt x="726059" y="7366000"/>
                  </a:lnTo>
                  <a:lnTo>
                    <a:pt x="774458" y="7366000"/>
                  </a:lnTo>
                  <a:lnTo>
                    <a:pt x="726059" y="7239000"/>
                  </a:lnTo>
                  <a:close/>
                </a:path>
                <a:path w="18021300" h="15113000">
                  <a:moveTo>
                    <a:pt x="1322171" y="7239000"/>
                  </a:moveTo>
                  <a:lnTo>
                    <a:pt x="1297450" y="7239000"/>
                  </a:lnTo>
                  <a:lnTo>
                    <a:pt x="1305390" y="7366000"/>
                  </a:lnTo>
                  <a:lnTo>
                    <a:pt x="1334135" y="7366000"/>
                  </a:lnTo>
                  <a:lnTo>
                    <a:pt x="1322171" y="7239000"/>
                  </a:lnTo>
                  <a:close/>
                </a:path>
                <a:path w="18021300" h="15113000">
                  <a:moveTo>
                    <a:pt x="1367409" y="7239000"/>
                  </a:moveTo>
                  <a:lnTo>
                    <a:pt x="1358328" y="7239000"/>
                  </a:lnTo>
                  <a:lnTo>
                    <a:pt x="1334135" y="7366000"/>
                  </a:lnTo>
                  <a:lnTo>
                    <a:pt x="1343215" y="7366000"/>
                  </a:lnTo>
                  <a:lnTo>
                    <a:pt x="1367409" y="7239000"/>
                  </a:lnTo>
                  <a:close/>
                </a:path>
                <a:path w="18021300" h="15113000">
                  <a:moveTo>
                    <a:pt x="1443418" y="7239000"/>
                  </a:moveTo>
                  <a:lnTo>
                    <a:pt x="1422617" y="7239000"/>
                  </a:lnTo>
                  <a:lnTo>
                    <a:pt x="1417510" y="7366000"/>
                  </a:lnTo>
                  <a:lnTo>
                    <a:pt x="1434391" y="7366000"/>
                  </a:lnTo>
                  <a:lnTo>
                    <a:pt x="1443418" y="7239000"/>
                  </a:lnTo>
                  <a:close/>
                </a:path>
                <a:path w="18021300" h="15113000">
                  <a:moveTo>
                    <a:pt x="1869592" y="7239000"/>
                  </a:moveTo>
                  <a:lnTo>
                    <a:pt x="1866569" y="7239000"/>
                  </a:lnTo>
                  <a:lnTo>
                    <a:pt x="1830273" y="7366000"/>
                  </a:lnTo>
                  <a:lnTo>
                    <a:pt x="1918004" y="7366000"/>
                  </a:lnTo>
                  <a:lnTo>
                    <a:pt x="1869592" y="7239000"/>
                  </a:lnTo>
                  <a:close/>
                </a:path>
                <a:path w="18021300" h="15113000">
                  <a:moveTo>
                    <a:pt x="1955652" y="7244399"/>
                  </a:moveTo>
                  <a:lnTo>
                    <a:pt x="1918004" y="7366000"/>
                  </a:lnTo>
                  <a:lnTo>
                    <a:pt x="2054136" y="7366000"/>
                  </a:lnTo>
                  <a:lnTo>
                    <a:pt x="1955652" y="7244399"/>
                  </a:lnTo>
                  <a:close/>
                </a:path>
                <a:path w="18021300" h="15113000">
                  <a:moveTo>
                    <a:pt x="2141867" y="7239000"/>
                  </a:moveTo>
                  <a:lnTo>
                    <a:pt x="2093468" y="7239000"/>
                  </a:lnTo>
                  <a:lnTo>
                    <a:pt x="2093468" y="7366000"/>
                  </a:lnTo>
                  <a:lnTo>
                    <a:pt x="2099513" y="7366000"/>
                  </a:lnTo>
                  <a:lnTo>
                    <a:pt x="2141867" y="7239000"/>
                  </a:lnTo>
                  <a:close/>
                </a:path>
                <a:path w="18021300" h="15113000">
                  <a:moveTo>
                    <a:pt x="3231753" y="7239000"/>
                  </a:moveTo>
                  <a:lnTo>
                    <a:pt x="3206750" y="7239000"/>
                  </a:lnTo>
                  <a:lnTo>
                    <a:pt x="3218853" y="7366000"/>
                  </a:lnTo>
                  <a:lnTo>
                    <a:pt x="3224898" y="7366000"/>
                  </a:lnTo>
                  <a:lnTo>
                    <a:pt x="3231753" y="7239000"/>
                  </a:lnTo>
                  <a:close/>
                </a:path>
                <a:path w="18021300" h="15113000">
                  <a:moveTo>
                    <a:pt x="3309607" y="7239000"/>
                  </a:moveTo>
                  <a:lnTo>
                    <a:pt x="3300526" y="7239000"/>
                  </a:lnTo>
                  <a:lnTo>
                    <a:pt x="3267252" y="7366000"/>
                  </a:lnTo>
                  <a:lnTo>
                    <a:pt x="3279355" y="7366000"/>
                  </a:lnTo>
                  <a:lnTo>
                    <a:pt x="3309607" y="7239000"/>
                  </a:lnTo>
                  <a:close/>
                </a:path>
                <a:path w="18021300" h="15113000">
                  <a:moveTo>
                    <a:pt x="3361029" y="7239000"/>
                  </a:moveTo>
                  <a:lnTo>
                    <a:pt x="3309607" y="7239000"/>
                  </a:lnTo>
                  <a:lnTo>
                    <a:pt x="3345903" y="7366000"/>
                  </a:lnTo>
                  <a:lnTo>
                    <a:pt x="3367837" y="7366000"/>
                  </a:lnTo>
                  <a:lnTo>
                    <a:pt x="3361029" y="7239000"/>
                  </a:lnTo>
                  <a:close/>
                </a:path>
                <a:path w="18021300" h="15113000">
                  <a:moveTo>
                    <a:pt x="3811143" y="7304214"/>
                  </a:moveTo>
                  <a:lnTo>
                    <a:pt x="3733139" y="7366000"/>
                  </a:lnTo>
                  <a:lnTo>
                    <a:pt x="3787597" y="7366000"/>
                  </a:lnTo>
                  <a:lnTo>
                    <a:pt x="3811143" y="7304214"/>
                  </a:lnTo>
                  <a:close/>
                </a:path>
                <a:path w="18021300" h="15113000">
                  <a:moveTo>
                    <a:pt x="3887747" y="7243537"/>
                  </a:moveTo>
                  <a:lnTo>
                    <a:pt x="3857210" y="7267725"/>
                  </a:lnTo>
                  <a:lnTo>
                    <a:pt x="3929786" y="7366000"/>
                  </a:lnTo>
                  <a:lnTo>
                    <a:pt x="3978186" y="7366000"/>
                  </a:lnTo>
                  <a:lnTo>
                    <a:pt x="3887747" y="7243537"/>
                  </a:lnTo>
                  <a:close/>
                </a:path>
                <a:path w="18021300" h="15113000">
                  <a:moveTo>
                    <a:pt x="3950957" y="7112000"/>
                  </a:moveTo>
                  <a:lnTo>
                    <a:pt x="3947934" y="7112000"/>
                  </a:lnTo>
                  <a:lnTo>
                    <a:pt x="3905580" y="7239000"/>
                  </a:lnTo>
                  <a:lnTo>
                    <a:pt x="4026585" y="7366000"/>
                  </a:lnTo>
                  <a:lnTo>
                    <a:pt x="4032643" y="7366000"/>
                  </a:lnTo>
                  <a:lnTo>
                    <a:pt x="4053814" y="7239000"/>
                  </a:lnTo>
                  <a:lnTo>
                    <a:pt x="4020540" y="7239000"/>
                  </a:lnTo>
                  <a:lnTo>
                    <a:pt x="3950957" y="7112000"/>
                  </a:lnTo>
                  <a:close/>
                </a:path>
                <a:path w="18021300" h="15113000">
                  <a:moveTo>
                    <a:pt x="4489450" y="7239000"/>
                  </a:moveTo>
                  <a:lnTo>
                    <a:pt x="4483392" y="7239000"/>
                  </a:lnTo>
                  <a:lnTo>
                    <a:pt x="4471301" y="7366000"/>
                  </a:lnTo>
                  <a:lnTo>
                    <a:pt x="4580204" y="7366000"/>
                  </a:lnTo>
                  <a:lnTo>
                    <a:pt x="4489450" y="7239000"/>
                  </a:lnTo>
                  <a:close/>
                </a:path>
                <a:path w="18021300" h="15113000">
                  <a:moveTo>
                    <a:pt x="4537849" y="7239000"/>
                  </a:moveTo>
                  <a:lnTo>
                    <a:pt x="4522724" y="7239000"/>
                  </a:lnTo>
                  <a:lnTo>
                    <a:pt x="4580204" y="7366000"/>
                  </a:lnTo>
                  <a:lnTo>
                    <a:pt x="4598352" y="7366000"/>
                  </a:lnTo>
                  <a:lnTo>
                    <a:pt x="4537849" y="7239000"/>
                  </a:lnTo>
                  <a:close/>
                </a:path>
                <a:path w="18021300" h="15113000">
                  <a:moveTo>
                    <a:pt x="4684950" y="7239000"/>
                  </a:moveTo>
                  <a:lnTo>
                    <a:pt x="4661887" y="7239000"/>
                  </a:lnTo>
                  <a:lnTo>
                    <a:pt x="4659145" y="7366000"/>
                  </a:lnTo>
                  <a:lnTo>
                    <a:pt x="4679419" y="7366000"/>
                  </a:lnTo>
                  <a:lnTo>
                    <a:pt x="4684950" y="7239000"/>
                  </a:lnTo>
                  <a:close/>
                </a:path>
                <a:path w="18021300" h="15113000">
                  <a:moveTo>
                    <a:pt x="5351640" y="7239000"/>
                  </a:moveTo>
                  <a:lnTo>
                    <a:pt x="5239702" y="7239000"/>
                  </a:lnTo>
                  <a:lnTo>
                    <a:pt x="5251566" y="7366000"/>
                  </a:lnTo>
                  <a:lnTo>
                    <a:pt x="5334526" y="7366000"/>
                  </a:lnTo>
                  <a:lnTo>
                    <a:pt x="5351640" y="7239000"/>
                  </a:lnTo>
                  <a:close/>
                </a:path>
                <a:path w="18021300" h="15113000">
                  <a:moveTo>
                    <a:pt x="5720715" y="7239000"/>
                  </a:moveTo>
                  <a:lnTo>
                    <a:pt x="5717692" y="7239000"/>
                  </a:lnTo>
                  <a:lnTo>
                    <a:pt x="5672315" y="7366000"/>
                  </a:lnTo>
                  <a:lnTo>
                    <a:pt x="5732818" y="7366000"/>
                  </a:lnTo>
                  <a:lnTo>
                    <a:pt x="5720715" y="7239000"/>
                  </a:lnTo>
                  <a:close/>
                </a:path>
                <a:path w="18021300" h="15113000">
                  <a:moveTo>
                    <a:pt x="5865926" y="7239000"/>
                  </a:moveTo>
                  <a:lnTo>
                    <a:pt x="5821592" y="7239000"/>
                  </a:lnTo>
                  <a:lnTo>
                    <a:pt x="5815255" y="7366000"/>
                  </a:lnTo>
                  <a:lnTo>
                    <a:pt x="5859118" y="7366000"/>
                  </a:lnTo>
                  <a:lnTo>
                    <a:pt x="5865926" y="7239000"/>
                  </a:lnTo>
                  <a:close/>
                </a:path>
                <a:path w="18021300" h="15113000">
                  <a:moveTo>
                    <a:pt x="5974458" y="7239000"/>
                  </a:moveTo>
                  <a:lnTo>
                    <a:pt x="5896178" y="7239000"/>
                  </a:lnTo>
                  <a:lnTo>
                    <a:pt x="5923407" y="7366000"/>
                  </a:lnTo>
                  <a:lnTo>
                    <a:pt x="5974834" y="7366000"/>
                  </a:lnTo>
                  <a:lnTo>
                    <a:pt x="5974458" y="7239000"/>
                  </a:lnTo>
                  <a:close/>
                </a:path>
                <a:path w="18021300" h="15113000">
                  <a:moveTo>
                    <a:pt x="6484581" y="7239000"/>
                  </a:moveTo>
                  <a:lnTo>
                    <a:pt x="6460012" y="7239000"/>
                  </a:lnTo>
                  <a:lnTo>
                    <a:pt x="6468662" y="7366000"/>
                  </a:lnTo>
                  <a:lnTo>
                    <a:pt x="6493092" y="7366000"/>
                  </a:lnTo>
                  <a:lnTo>
                    <a:pt x="6484581" y="7239000"/>
                  </a:lnTo>
                  <a:close/>
                </a:path>
                <a:path w="18021300" h="15113000">
                  <a:moveTo>
                    <a:pt x="6600348" y="7239000"/>
                  </a:moveTo>
                  <a:lnTo>
                    <a:pt x="6578467" y="7239000"/>
                  </a:lnTo>
                  <a:lnTo>
                    <a:pt x="6585934" y="7366000"/>
                  </a:lnTo>
                  <a:lnTo>
                    <a:pt x="6608999" y="7366000"/>
                  </a:lnTo>
                  <a:lnTo>
                    <a:pt x="6600348" y="7239000"/>
                  </a:lnTo>
                  <a:close/>
                </a:path>
                <a:path w="18021300" h="15113000">
                  <a:moveTo>
                    <a:pt x="7103249" y="7239000"/>
                  </a:moveTo>
                  <a:lnTo>
                    <a:pt x="7012482" y="7239000"/>
                  </a:lnTo>
                  <a:lnTo>
                    <a:pt x="6991449" y="7366000"/>
                  </a:lnTo>
                  <a:lnTo>
                    <a:pt x="7151648" y="7366000"/>
                  </a:lnTo>
                  <a:lnTo>
                    <a:pt x="7133687" y="7271764"/>
                  </a:lnTo>
                  <a:lnTo>
                    <a:pt x="7103249" y="7239000"/>
                  </a:lnTo>
                  <a:close/>
                </a:path>
                <a:path w="18021300" h="15113000">
                  <a:moveTo>
                    <a:pt x="7224255" y="7239000"/>
                  </a:moveTo>
                  <a:lnTo>
                    <a:pt x="7127443" y="7239000"/>
                  </a:lnTo>
                  <a:lnTo>
                    <a:pt x="7133687" y="7271764"/>
                  </a:lnTo>
                  <a:lnTo>
                    <a:pt x="7221232" y="7366000"/>
                  </a:lnTo>
                  <a:lnTo>
                    <a:pt x="7269632" y="7366000"/>
                  </a:lnTo>
                  <a:lnTo>
                    <a:pt x="7224255" y="7239000"/>
                  </a:lnTo>
                  <a:close/>
                </a:path>
                <a:path w="18021300" h="15113000">
                  <a:moveTo>
                    <a:pt x="7783918" y="7239000"/>
                  </a:moveTo>
                  <a:lnTo>
                    <a:pt x="7729892" y="7239000"/>
                  </a:lnTo>
                  <a:lnTo>
                    <a:pt x="7711313" y="7366000"/>
                  </a:lnTo>
                  <a:lnTo>
                    <a:pt x="7799901" y="7366000"/>
                  </a:lnTo>
                  <a:lnTo>
                    <a:pt x="7783918" y="7239000"/>
                  </a:lnTo>
                  <a:close/>
                </a:path>
                <a:path w="18021300" h="15113000">
                  <a:moveTo>
                    <a:pt x="8283079" y="7239000"/>
                  </a:moveTo>
                  <a:lnTo>
                    <a:pt x="8274011" y="7239000"/>
                  </a:lnTo>
                  <a:lnTo>
                    <a:pt x="8258886" y="7366000"/>
                  </a:lnTo>
                  <a:lnTo>
                    <a:pt x="8292160" y="7366000"/>
                  </a:lnTo>
                  <a:lnTo>
                    <a:pt x="8283079" y="7239000"/>
                  </a:lnTo>
                  <a:close/>
                </a:path>
                <a:path w="18021300" h="15113000">
                  <a:moveTo>
                    <a:pt x="8399935" y="7239000"/>
                  </a:moveTo>
                  <a:lnTo>
                    <a:pt x="8380744" y="7239000"/>
                  </a:lnTo>
                  <a:lnTo>
                    <a:pt x="8373846" y="7366000"/>
                  </a:lnTo>
                  <a:lnTo>
                    <a:pt x="8394027" y="7366000"/>
                  </a:lnTo>
                  <a:lnTo>
                    <a:pt x="8399935" y="7239000"/>
                  </a:lnTo>
                  <a:close/>
                </a:path>
                <a:path w="18021300" h="15113000">
                  <a:moveTo>
                    <a:pt x="8497874" y="7239000"/>
                  </a:moveTo>
                  <a:lnTo>
                    <a:pt x="8476703" y="7239000"/>
                  </a:lnTo>
                  <a:lnTo>
                    <a:pt x="8492534" y="7366000"/>
                  </a:lnTo>
                  <a:lnTo>
                    <a:pt x="8517590" y="7366000"/>
                  </a:lnTo>
                  <a:lnTo>
                    <a:pt x="8497874" y="7239000"/>
                  </a:lnTo>
                  <a:close/>
                </a:path>
                <a:path w="18021300" h="15113000">
                  <a:moveTo>
                    <a:pt x="8576538" y="7239000"/>
                  </a:moveTo>
                  <a:lnTo>
                    <a:pt x="8557250" y="7239000"/>
                  </a:lnTo>
                  <a:lnTo>
                    <a:pt x="8567036" y="7366000"/>
                  </a:lnTo>
                  <a:lnTo>
                    <a:pt x="8576538" y="7239000"/>
                  </a:lnTo>
                  <a:close/>
                </a:path>
                <a:path w="18021300" h="15113000">
                  <a:moveTo>
                    <a:pt x="8969819" y="7239000"/>
                  </a:moveTo>
                  <a:lnTo>
                    <a:pt x="8966784" y="7239000"/>
                  </a:lnTo>
                  <a:lnTo>
                    <a:pt x="8930487" y="7366000"/>
                  </a:lnTo>
                  <a:lnTo>
                    <a:pt x="9021241" y="7366000"/>
                  </a:lnTo>
                  <a:lnTo>
                    <a:pt x="8969819" y="7239000"/>
                  </a:lnTo>
                  <a:close/>
                </a:path>
                <a:path w="18021300" h="15113000">
                  <a:moveTo>
                    <a:pt x="9190647" y="7112000"/>
                  </a:moveTo>
                  <a:lnTo>
                    <a:pt x="9178556" y="7112000"/>
                  </a:lnTo>
                  <a:lnTo>
                    <a:pt x="9018219" y="7239000"/>
                  </a:lnTo>
                  <a:lnTo>
                    <a:pt x="9027299" y="7366000"/>
                  </a:lnTo>
                  <a:lnTo>
                    <a:pt x="9078722" y="7366000"/>
                  </a:lnTo>
                  <a:lnTo>
                    <a:pt x="9072664" y="7239000"/>
                  </a:lnTo>
                  <a:lnTo>
                    <a:pt x="9169476" y="7239000"/>
                  </a:lnTo>
                  <a:lnTo>
                    <a:pt x="9204353" y="7126383"/>
                  </a:lnTo>
                  <a:lnTo>
                    <a:pt x="9190647" y="7112000"/>
                  </a:lnTo>
                  <a:close/>
                </a:path>
                <a:path w="18021300" h="15113000">
                  <a:moveTo>
                    <a:pt x="9263265" y="7239000"/>
                  </a:moveTo>
                  <a:lnTo>
                    <a:pt x="9121076" y="7239000"/>
                  </a:lnTo>
                  <a:lnTo>
                    <a:pt x="9214853" y="7366000"/>
                  </a:lnTo>
                  <a:lnTo>
                    <a:pt x="9220911" y="7366000"/>
                  </a:lnTo>
                  <a:lnTo>
                    <a:pt x="9263265" y="7239000"/>
                  </a:lnTo>
                  <a:close/>
                </a:path>
                <a:path w="18021300" h="15113000">
                  <a:moveTo>
                    <a:pt x="9705417" y="7279097"/>
                  </a:moveTo>
                  <a:lnTo>
                    <a:pt x="9726117" y="7366000"/>
                  </a:lnTo>
                  <a:lnTo>
                    <a:pt x="9741181" y="7330869"/>
                  </a:lnTo>
                  <a:lnTo>
                    <a:pt x="9705417" y="7279097"/>
                  </a:lnTo>
                  <a:close/>
                </a:path>
                <a:path w="18021300" h="15113000">
                  <a:moveTo>
                    <a:pt x="9752385" y="7347088"/>
                  </a:moveTo>
                  <a:lnTo>
                    <a:pt x="9744278" y="7366000"/>
                  </a:lnTo>
                  <a:lnTo>
                    <a:pt x="9765449" y="7366000"/>
                  </a:lnTo>
                  <a:lnTo>
                    <a:pt x="9752385" y="7347088"/>
                  </a:lnTo>
                  <a:close/>
                </a:path>
                <a:path w="18021300" h="15113000">
                  <a:moveTo>
                    <a:pt x="9824173" y="7321178"/>
                  </a:moveTo>
                  <a:lnTo>
                    <a:pt x="9838055" y="7366000"/>
                  </a:lnTo>
                  <a:lnTo>
                    <a:pt x="9856203" y="7366000"/>
                  </a:lnTo>
                  <a:lnTo>
                    <a:pt x="9824173" y="7321178"/>
                  </a:lnTo>
                  <a:close/>
                </a:path>
                <a:path w="18021300" h="15113000">
                  <a:moveTo>
                    <a:pt x="10276713" y="7239000"/>
                  </a:moveTo>
                  <a:lnTo>
                    <a:pt x="10273690" y="7239000"/>
                  </a:lnTo>
                  <a:lnTo>
                    <a:pt x="10237381" y="7366000"/>
                  </a:lnTo>
                  <a:lnTo>
                    <a:pt x="10379570" y="7366000"/>
                  </a:lnTo>
                  <a:lnTo>
                    <a:pt x="10276713" y="7239000"/>
                  </a:lnTo>
                  <a:close/>
                </a:path>
                <a:path w="18021300" h="15113000">
                  <a:moveTo>
                    <a:pt x="10452176" y="7239000"/>
                  </a:moveTo>
                  <a:lnTo>
                    <a:pt x="10400741" y="7239000"/>
                  </a:lnTo>
                  <a:lnTo>
                    <a:pt x="10412857" y="7366000"/>
                  </a:lnTo>
                  <a:lnTo>
                    <a:pt x="10461256" y="7366000"/>
                  </a:lnTo>
                  <a:lnTo>
                    <a:pt x="10452176" y="7239000"/>
                  </a:lnTo>
                  <a:close/>
                </a:path>
                <a:path w="18021300" h="15113000">
                  <a:moveTo>
                    <a:pt x="10999736" y="7239000"/>
                  </a:moveTo>
                  <a:lnTo>
                    <a:pt x="10951337" y="7239000"/>
                  </a:lnTo>
                  <a:lnTo>
                    <a:pt x="10960417" y="7366000"/>
                  </a:lnTo>
                  <a:lnTo>
                    <a:pt x="11008817" y="7366000"/>
                  </a:lnTo>
                  <a:lnTo>
                    <a:pt x="10999736" y="7239000"/>
                  </a:lnTo>
                  <a:close/>
                </a:path>
                <a:path w="18021300" h="15113000">
                  <a:moveTo>
                    <a:pt x="11199406" y="7239000"/>
                  </a:moveTo>
                  <a:lnTo>
                    <a:pt x="11101469" y="7239000"/>
                  </a:lnTo>
                  <a:lnTo>
                    <a:pt x="11114697" y="7366000"/>
                  </a:lnTo>
                  <a:lnTo>
                    <a:pt x="11171706" y="7366000"/>
                  </a:lnTo>
                  <a:lnTo>
                    <a:pt x="11199406" y="7239000"/>
                  </a:lnTo>
                  <a:close/>
                </a:path>
                <a:path w="18021300" h="15113000">
                  <a:moveTo>
                    <a:pt x="11645346" y="7239000"/>
                  </a:moveTo>
                  <a:lnTo>
                    <a:pt x="11625961" y="7239000"/>
                  </a:lnTo>
                  <a:lnTo>
                    <a:pt x="11635041" y="7366000"/>
                  </a:lnTo>
                  <a:lnTo>
                    <a:pt x="11638064" y="7366000"/>
                  </a:lnTo>
                  <a:lnTo>
                    <a:pt x="11645346" y="7239000"/>
                  </a:lnTo>
                  <a:close/>
                </a:path>
                <a:path w="18021300" h="15113000">
                  <a:moveTo>
                    <a:pt x="11732556" y="7239000"/>
                  </a:moveTo>
                  <a:lnTo>
                    <a:pt x="11713692" y="7239000"/>
                  </a:lnTo>
                  <a:lnTo>
                    <a:pt x="11695557" y="7366000"/>
                  </a:lnTo>
                  <a:lnTo>
                    <a:pt x="11725795" y="7366000"/>
                  </a:lnTo>
                  <a:lnTo>
                    <a:pt x="11732556" y="7239000"/>
                  </a:lnTo>
                  <a:close/>
                </a:path>
                <a:path w="18021300" h="15113000">
                  <a:moveTo>
                    <a:pt x="11771185" y="7239000"/>
                  </a:moveTo>
                  <a:lnTo>
                    <a:pt x="11739032" y="7239000"/>
                  </a:lnTo>
                  <a:lnTo>
                    <a:pt x="11744940" y="7366000"/>
                  </a:lnTo>
                  <a:lnTo>
                    <a:pt x="11779450" y="7366000"/>
                  </a:lnTo>
                  <a:lnTo>
                    <a:pt x="11771185" y="7239000"/>
                  </a:lnTo>
                  <a:close/>
                </a:path>
                <a:path w="18021300" h="15113000">
                  <a:moveTo>
                    <a:pt x="12215888" y="7239000"/>
                  </a:moveTo>
                  <a:lnTo>
                    <a:pt x="12194705" y="7366000"/>
                  </a:lnTo>
                  <a:lnTo>
                    <a:pt x="12262781" y="7366000"/>
                  </a:lnTo>
                  <a:lnTo>
                    <a:pt x="12255677" y="7280760"/>
                  </a:lnTo>
                  <a:lnTo>
                    <a:pt x="12215888" y="7239000"/>
                  </a:lnTo>
                  <a:close/>
                </a:path>
                <a:path w="18021300" h="15113000">
                  <a:moveTo>
                    <a:pt x="12255677" y="7280760"/>
                  </a:moveTo>
                  <a:lnTo>
                    <a:pt x="12262781" y="7366000"/>
                  </a:lnTo>
                  <a:lnTo>
                    <a:pt x="12336894" y="7366000"/>
                  </a:lnTo>
                  <a:lnTo>
                    <a:pt x="12255677" y="7280760"/>
                  </a:lnTo>
                  <a:close/>
                </a:path>
                <a:path w="18021300" h="15113000">
                  <a:moveTo>
                    <a:pt x="12326075" y="7239000"/>
                  </a:moveTo>
                  <a:lnTo>
                    <a:pt x="12252198" y="7239000"/>
                  </a:lnTo>
                  <a:lnTo>
                    <a:pt x="12255677" y="7280760"/>
                  </a:lnTo>
                  <a:lnTo>
                    <a:pt x="12336894" y="7366000"/>
                  </a:lnTo>
                  <a:lnTo>
                    <a:pt x="12346775" y="7366000"/>
                  </a:lnTo>
                  <a:lnTo>
                    <a:pt x="12326075" y="7239000"/>
                  </a:lnTo>
                  <a:close/>
                </a:path>
                <a:path w="18021300" h="15113000">
                  <a:moveTo>
                    <a:pt x="12457290" y="7239000"/>
                  </a:moveTo>
                  <a:lnTo>
                    <a:pt x="12403455" y="7239000"/>
                  </a:lnTo>
                  <a:lnTo>
                    <a:pt x="12406477" y="7366000"/>
                  </a:lnTo>
                  <a:lnTo>
                    <a:pt x="12451475" y="7366000"/>
                  </a:lnTo>
                  <a:lnTo>
                    <a:pt x="12457290" y="7239000"/>
                  </a:lnTo>
                  <a:close/>
                </a:path>
                <a:path w="18021300" h="15113000">
                  <a:moveTo>
                    <a:pt x="12926822" y="7239000"/>
                  </a:moveTo>
                  <a:lnTo>
                    <a:pt x="12908661" y="7239000"/>
                  </a:lnTo>
                  <a:lnTo>
                    <a:pt x="12911683" y="7366000"/>
                  </a:lnTo>
                  <a:lnTo>
                    <a:pt x="12987312" y="7366000"/>
                  </a:lnTo>
                  <a:lnTo>
                    <a:pt x="12926822" y="7239000"/>
                  </a:lnTo>
                  <a:close/>
                </a:path>
                <a:path w="18021300" h="15113000">
                  <a:moveTo>
                    <a:pt x="13056895" y="7239000"/>
                  </a:moveTo>
                  <a:lnTo>
                    <a:pt x="12978101" y="7239000"/>
                  </a:lnTo>
                  <a:lnTo>
                    <a:pt x="12996392" y="7366000"/>
                  </a:lnTo>
                  <a:lnTo>
                    <a:pt x="13026644" y="7366000"/>
                  </a:lnTo>
                  <a:lnTo>
                    <a:pt x="13056895" y="7239000"/>
                  </a:lnTo>
                  <a:close/>
                </a:path>
                <a:path w="18021300" h="15113000">
                  <a:moveTo>
                    <a:pt x="13122656" y="7239000"/>
                  </a:moveTo>
                  <a:lnTo>
                    <a:pt x="13098212" y="7239000"/>
                  </a:lnTo>
                  <a:lnTo>
                    <a:pt x="13090182" y="7366000"/>
                  </a:lnTo>
                  <a:lnTo>
                    <a:pt x="13115517" y="7366000"/>
                  </a:lnTo>
                  <a:lnTo>
                    <a:pt x="13122656" y="7239000"/>
                  </a:lnTo>
                  <a:close/>
                </a:path>
                <a:path w="18021300" h="15113000">
                  <a:moveTo>
                    <a:pt x="13531865" y="7239000"/>
                  </a:moveTo>
                  <a:lnTo>
                    <a:pt x="13510679" y="7239000"/>
                  </a:lnTo>
                  <a:lnTo>
                    <a:pt x="13513989" y="7366000"/>
                  </a:lnTo>
                  <a:lnTo>
                    <a:pt x="13534324" y="7366000"/>
                  </a:lnTo>
                  <a:lnTo>
                    <a:pt x="13531865" y="7239000"/>
                  </a:lnTo>
                  <a:close/>
                </a:path>
                <a:path w="18021300" h="15113000">
                  <a:moveTo>
                    <a:pt x="13596527" y="7239000"/>
                  </a:moveTo>
                  <a:lnTo>
                    <a:pt x="13557195" y="7239000"/>
                  </a:lnTo>
                  <a:lnTo>
                    <a:pt x="13551523" y="7366000"/>
                  </a:lnTo>
                  <a:lnTo>
                    <a:pt x="13584286" y="7366000"/>
                  </a:lnTo>
                  <a:lnTo>
                    <a:pt x="13596527" y="7239000"/>
                  </a:lnTo>
                  <a:close/>
                </a:path>
                <a:path w="18021300" h="15113000">
                  <a:moveTo>
                    <a:pt x="13646823" y="7239000"/>
                  </a:moveTo>
                  <a:lnTo>
                    <a:pt x="13596527" y="7239000"/>
                  </a:lnTo>
                  <a:lnTo>
                    <a:pt x="13608202" y="7366000"/>
                  </a:lnTo>
                  <a:lnTo>
                    <a:pt x="13649845" y="7366000"/>
                  </a:lnTo>
                  <a:lnTo>
                    <a:pt x="13646823" y="7239000"/>
                  </a:lnTo>
                  <a:close/>
                </a:path>
                <a:path w="18021300" h="15113000">
                  <a:moveTo>
                    <a:pt x="13685733" y="7272847"/>
                  </a:moveTo>
                  <a:lnTo>
                    <a:pt x="13734554" y="7366000"/>
                  </a:lnTo>
                  <a:lnTo>
                    <a:pt x="13736573" y="7330534"/>
                  </a:lnTo>
                  <a:lnTo>
                    <a:pt x="13685733" y="7272847"/>
                  </a:lnTo>
                  <a:close/>
                </a:path>
                <a:path w="18021300" h="15113000">
                  <a:moveTo>
                    <a:pt x="13782954" y="7239000"/>
                  </a:moveTo>
                  <a:lnTo>
                    <a:pt x="13741782" y="7239000"/>
                  </a:lnTo>
                  <a:lnTo>
                    <a:pt x="13736573" y="7330534"/>
                  </a:lnTo>
                  <a:lnTo>
                    <a:pt x="13767828" y="7366000"/>
                  </a:lnTo>
                  <a:lnTo>
                    <a:pt x="13775626" y="7366000"/>
                  </a:lnTo>
                  <a:lnTo>
                    <a:pt x="13782954" y="7239000"/>
                  </a:lnTo>
                  <a:close/>
                </a:path>
                <a:path w="18021300" h="15113000">
                  <a:moveTo>
                    <a:pt x="14206486" y="7239000"/>
                  </a:moveTo>
                  <a:lnTo>
                    <a:pt x="14124813" y="7239000"/>
                  </a:lnTo>
                  <a:lnTo>
                    <a:pt x="14110013" y="7366000"/>
                  </a:lnTo>
                  <a:lnTo>
                    <a:pt x="14260944" y="7366000"/>
                  </a:lnTo>
                  <a:lnTo>
                    <a:pt x="14236285" y="7271920"/>
                  </a:lnTo>
                  <a:lnTo>
                    <a:pt x="14206486" y="7239000"/>
                  </a:lnTo>
                  <a:close/>
                </a:path>
                <a:path w="18021300" h="15113000">
                  <a:moveTo>
                    <a:pt x="14321447" y="7239000"/>
                  </a:moveTo>
                  <a:lnTo>
                    <a:pt x="14227657" y="7239000"/>
                  </a:lnTo>
                  <a:lnTo>
                    <a:pt x="14236285" y="7271920"/>
                  </a:lnTo>
                  <a:lnTo>
                    <a:pt x="14321447" y="7366000"/>
                  </a:lnTo>
                  <a:lnTo>
                    <a:pt x="14369859" y="7366000"/>
                  </a:lnTo>
                  <a:lnTo>
                    <a:pt x="14321447" y="7239000"/>
                  </a:lnTo>
                  <a:close/>
                </a:path>
                <a:path w="18021300" h="15113000">
                  <a:moveTo>
                    <a:pt x="14884663" y="7239000"/>
                  </a:moveTo>
                  <a:lnTo>
                    <a:pt x="14853931" y="7239000"/>
                  </a:lnTo>
                  <a:lnTo>
                    <a:pt x="14844814" y="7366000"/>
                  </a:lnTo>
                  <a:lnTo>
                    <a:pt x="14876959" y="7366000"/>
                  </a:lnTo>
                  <a:lnTo>
                    <a:pt x="14884663" y="7239000"/>
                  </a:lnTo>
                  <a:close/>
                </a:path>
                <a:path w="18021300" h="15113000">
                  <a:moveTo>
                    <a:pt x="14953716" y="7239000"/>
                  </a:moveTo>
                  <a:lnTo>
                    <a:pt x="14938590" y="7239000"/>
                  </a:lnTo>
                  <a:lnTo>
                    <a:pt x="14905316" y="7366000"/>
                  </a:lnTo>
                  <a:lnTo>
                    <a:pt x="14999106" y="7366000"/>
                  </a:lnTo>
                  <a:lnTo>
                    <a:pt x="14953716" y="7239000"/>
                  </a:lnTo>
                  <a:close/>
                </a:path>
                <a:path w="18021300" h="15113000">
                  <a:moveTo>
                    <a:pt x="15065654" y="7239000"/>
                  </a:moveTo>
                  <a:lnTo>
                    <a:pt x="14956751" y="7239000"/>
                  </a:lnTo>
                  <a:lnTo>
                    <a:pt x="15044470" y="7366000"/>
                  </a:lnTo>
                  <a:lnTo>
                    <a:pt x="15050516" y="7366000"/>
                  </a:lnTo>
                  <a:lnTo>
                    <a:pt x="15065654" y="7239000"/>
                  </a:lnTo>
                  <a:close/>
                </a:path>
                <a:path w="18021300" h="15113000">
                  <a:moveTo>
                    <a:pt x="15468015" y="7239000"/>
                  </a:moveTo>
                  <a:lnTo>
                    <a:pt x="15464980" y="7239000"/>
                  </a:lnTo>
                  <a:lnTo>
                    <a:pt x="15428683" y="7366000"/>
                  </a:lnTo>
                  <a:lnTo>
                    <a:pt x="15516415" y="7366000"/>
                  </a:lnTo>
                  <a:lnTo>
                    <a:pt x="15468015" y="7239000"/>
                  </a:lnTo>
                  <a:close/>
                </a:path>
                <a:path w="18021300" h="15113000">
                  <a:moveTo>
                    <a:pt x="15554203" y="7243986"/>
                  </a:moveTo>
                  <a:lnTo>
                    <a:pt x="15516415" y="7366000"/>
                  </a:lnTo>
                  <a:lnTo>
                    <a:pt x="15664649" y="7366000"/>
                  </a:lnTo>
                  <a:lnTo>
                    <a:pt x="15554203" y="7243986"/>
                  </a:lnTo>
                  <a:close/>
                </a:path>
                <a:path w="18021300" h="15113000">
                  <a:moveTo>
                    <a:pt x="15746336" y="7239000"/>
                  </a:moveTo>
                  <a:lnTo>
                    <a:pt x="15685820" y="7239000"/>
                  </a:lnTo>
                  <a:lnTo>
                    <a:pt x="15697923" y="7366000"/>
                  </a:lnTo>
                  <a:lnTo>
                    <a:pt x="15700946" y="7366000"/>
                  </a:lnTo>
                  <a:lnTo>
                    <a:pt x="15746336" y="7239000"/>
                  </a:lnTo>
                  <a:close/>
                </a:path>
                <a:path w="18021300" h="15113000">
                  <a:moveTo>
                    <a:pt x="16830166" y="7239000"/>
                  </a:moveTo>
                  <a:lnTo>
                    <a:pt x="16805160" y="7239000"/>
                  </a:lnTo>
                  <a:lnTo>
                    <a:pt x="16805160" y="7366000"/>
                  </a:lnTo>
                  <a:lnTo>
                    <a:pt x="16823309" y="7366000"/>
                  </a:lnTo>
                  <a:lnTo>
                    <a:pt x="16830166" y="7239000"/>
                  </a:lnTo>
                  <a:close/>
                </a:path>
                <a:path w="18021300" h="15113000">
                  <a:moveTo>
                    <a:pt x="16914075" y="7239000"/>
                  </a:moveTo>
                  <a:lnTo>
                    <a:pt x="16898937" y="7239000"/>
                  </a:lnTo>
                  <a:lnTo>
                    <a:pt x="16865663" y="7366000"/>
                  </a:lnTo>
                  <a:lnTo>
                    <a:pt x="16883811" y="7366000"/>
                  </a:lnTo>
                  <a:lnTo>
                    <a:pt x="16914075" y="7239000"/>
                  </a:lnTo>
                  <a:close/>
                </a:path>
                <a:path w="18021300" h="15113000">
                  <a:moveTo>
                    <a:pt x="16914075" y="7239000"/>
                  </a:moveTo>
                  <a:lnTo>
                    <a:pt x="16950372" y="7366000"/>
                  </a:lnTo>
                  <a:lnTo>
                    <a:pt x="16959453" y="7366000"/>
                  </a:lnTo>
                  <a:lnTo>
                    <a:pt x="16914075" y="7239000"/>
                  </a:lnTo>
                  <a:close/>
                </a:path>
                <a:path w="18021300" h="15113000">
                  <a:moveTo>
                    <a:pt x="17008796" y="7239000"/>
                  </a:moveTo>
                  <a:lnTo>
                    <a:pt x="16989704" y="7239000"/>
                  </a:lnTo>
                  <a:lnTo>
                    <a:pt x="16992727" y="7366000"/>
                  </a:lnTo>
                  <a:lnTo>
                    <a:pt x="16995749" y="7366000"/>
                  </a:lnTo>
                  <a:lnTo>
                    <a:pt x="17008796" y="7239000"/>
                  </a:lnTo>
                  <a:close/>
                </a:path>
                <a:path w="18021300" h="15113000">
                  <a:moveTo>
                    <a:pt x="17401133" y="7239000"/>
                  </a:moveTo>
                  <a:lnTo>
                    <a:pt x="17395088" y="7239000"/>
                  </a:lnTo>
                  <a:lnTo>
                    <a:pt x="17352733" y="7366000"/>
                  </a:lnTo>
                  <a:lnTo>
                    <a:pt x="17461636" y="7366000"/>
                  </a:lnTo>
                  <a:lnTo>
                    <a:pt x="17401133" y="7239000"/>
                  </a:lnTo>
                  <a:close/>
                </a:path>
                <a:path w="18021300" h="15113000">
                  <a:moveTo>
                    <a:pt x="17485829" y="7239000"/>
                  </a:moveTo>
                  <a:lnTo>
                    <a:pt x="17452555" y="7239000"/>
                  </a:lnTo>
                  <a:lnTo>
                    <a:pt x="17464659" y="7366000"/>
                  </a:lnTo>
                  <a:lnTo>
                    <a:pt x="17606848" y="7366000"/>
                  </a:lnTo>
                  <a:lnTo>
                    <a:pt x="17485829" y="7239000"/>
                  </a:lnTo>
                  <a:close/>
                </a:path>
                <a:path w="18021300" h="15113000">
                  <a:moveTo>
                    <a:pt x="17656390" y="7239000"/>
                  </a:moveTo>
                  <a:lnTo>
                    <a:pt x="17606848" y="7239000"/>
                  </a:lnTo>
                  <a:lnTo>
                    <a:pt x="17632046" y="7366000"/>
                  </a:lnTo>
                  <a:lnTo>
                    <a:pt x="17656390" y="7239000"/>
                  </a:lnTo>
                  <a:close/>
                </a:path>
                <a:path w="18021300" h="15113000">
                  <a:moveTo>
                    <a:pt x="9774902" y="7252228"/>
                  </a:moveTo>
                  <a:lnTo>
                    <a:pt x="9741181" y="7330869"/>
                  </a:lnTo>
                  <a:lnTo>
                    <a:pt x="9752385" y="7347088"/>
                  </a:lnTo>
                  <a:lnTo>
                    <a:pt x="9786246" y="7268103"/>
                  </a:lnTo>
                  <a:lnTo>
                    <a:pt x="9774902" y="7252228"/>
                  </a:lnTo>
                  <a:close/>
                </a:path>
                <a:path w="18021300" h="15113000">
                  <a:moveTo>
                    <a:pt x="9798723" y="7239000"/>
                  </a:moveTo>
                  <a:lnTo>
                    <a:pt x="9786246" y="7268103"/>
                  </a:lnTo>
                  <a:lnTo>
                    <a:pt x="9824173" y="7321178"/>
                  </a:lnTo>
                  <a:lnTo>
                    <a:pt x="9798723" y="7239000"/>
                  </a:lnTo>
                  <a:close/>
                </a:path>
                <a:path w="18021300" h="15113000">
                  <a:moveTo>
                    <a:pt x="3835996" y="7239000"/>
                  </a:moveTo>
                  <a:lnTo>
                    <a:pt x="3811143" y="7304214"/>
                  </a:lnTo>
                  <a:lnTo>
                    <a:pt x="3857210" y="7267725"/>
                  </a:lnTo>
                  <a:lnTo>
                    <a:pt x="3835996" y="7239000"/>
                  </a:lnTo>
                  <a:close/>
                </a:path>
                <a:path w="18021300" h="15113000">
                  <a:moveTo>
                    <a:pt x="9695865" y="7239000"/>
                  </a:moveTo>
                  <a:lnTo>
                    <a:pt x="9677717" y="7239000"/>
                  </a:lnTo>
                  <a:lnTo>
                    <a:pt x="9705417" y="7279097"/>
                  </a:lnTo>
                  <a:lnTo>
                    <a:pt x="9695865" y="7239000"/>
                  </a:lnTo>
                  <a:close/>
                </a:path>
                <a:path w="18021300" h="15113000">
                  <a:moveTo>
                    <a:pt x="13667994" y="7239000"/>
                  </a:moveTo>
                  <a:lnTo>
                    <a:pt x="13655903" y="7239000"/>
                  </a:lnTo>
                  <a:lnTo>
                    <a:pt x="13685733" y="7272847"/>
                  </a:lnTo>
                  <a:lnTo>
                    <a:pt x="13667994" y="7239000"/>
                  </a:lnTo>
                  <a:close/>
                </a:path>
                <a:path w="18021300" h="15113000">
                  <a:moveTo>
                    <a:pt x="14227657" y="7239000"/>
                  </a:moveTo>
                  <a:lnTo>
                    <a:pt x="14206486" y="7239000"/>
                  </a:lnTo>
                  <a:lnTo>
                    <a:pt x="14236285" y="7271920"/>
                  </a:lnTo>
                  <a:lnTo>
                    <a:pt x="14227657" y="7239000"/>
                  </a:lnTo>
                  <a:close/>
                </a:path>
                <a:path w="18021300" h="15113000">
                  <a:moveTo>
                    <a:pt x="7127443" y="7239000"/>
                  </a:moveTo>
                  <a:lnTo>
                    <a:pt x="7103249" y="7239000"/>
                  </a:lnTo>
                  <a:lnTo>
                    <a:pt x="7133687" y="7271764"/>
                  </a:lnTo>
                  <a:lnTo>
                    <a:pt x="7127443" y="7239000"/>
                  </a:lnTo>
                  <a:close/>
                </a:path>
                <a:path w="18021300" h="15113000">
                  <a:moveTo>
                    <a:pt x="626224" y="7239000"/>
                  </a:moveTo>
                  <a:lnTo>
                    <a:pt x="611098" y="7239000"/>
                  </a:lnTo>
                  <a:lnTo>
                    <a:pt x="632388" y="7262519"/>
                  </a:lnTo>
                  <a:lnTo>
                    <a:pt x="626224" y="7239000"/>
                  </a:lnTo>
                  <a:close/>
                </a:path>
                <a:path w="18021300" h="15113000">
                  <a:moveTo>
                    <a:pt x="9780574" y="7239000"/>
                  </a:moveTo>
                  <a:lnTo>
                    <a:pt x="9765449" y="7239000"/>
                  </a:lnTo>
                  <a:lnTo>
                    <a:pt x="9774902" y="7252228"/>
                  </a:lnTo>
                  <a:lnTo>
                    <a:pt x="9780574" y="7239000"/>
                  </a:lnTo>
                  <a:close/>
                </a:path>
                <a:path w="18021300" h="15113000">
                  <a:moveTo>
                    <a:pt x="1957324" y="7239000"/>
                  </a:moveTo>
                  <a:lnTo>
                    <a:pt x="1951278" y="7239000"/>
                  </a:lnTo>
                  <a:lnTo>
                    <a:pt x="1955652" y="7244399"/>
                  </a:lnTo>
                  <a:lnTo>
                    <a:pt x="1957324" y="7239000"/>
                  </a:lnTo>
                  <a:close/>
                </a:path>
                <a:path w="18021300" h="15113000">
                  <a:moveTo>
                    <a:pt x="15555747" y="7239000"/>
                  </a:moveTo>
                  <a:lnTo>
                    <a:pt x="15549689" y="7239000"/>
                  </a:lnTo>
                  <a:lnTo>
                    <a:pt x="15554203" y="7243986"/>
                  </a:lnTo>
                  <a:lnTo>
                    <a:pt x="15555747" y="7239000"/>
                  </a:lnTo>
                  <a:close/>
                </a:path>
                <a:path w="18021300" h="15113000">
                  <a:moveTo>
                    <a:pt x="3893477" y="7239000"/>
                  </a:moveTo>
                  <a:lnTo>
                    <a:pt x="3884396" y="7239000"/>
                  </a:lnTo>
                  <a:lnTo>
                    <a:pt x="3887747" y="7243537"/>
                  </a:lnTo>
                  <a:lnTo>
                    <a:pt x="3893477" y="7239000"/>
                  </a:lnTo>
                  <a:close/>
                </a:path>
                <a:path w="18021300" h="15113000">
                  <a:moveTo>
                    <a:pt x="85274" y="7112000"/>
                  </a:moveTo>
                  <a:lnTo>
                    <a:pt x="57907" y="7112000"/>
                  </a:lnTo>
                  <a:lnTo>
                    <a:pt x="57480" y="7239000"/>
                  </a:lnTo>
                  <a:lnTo>
                    <a:pt x="78657" y="7239000"/>
                  </a:lnTo>
                  <a:lnTo>
                    <a:pt x="85274" y="7112000"/>
                  </a:lnTo>
                  <a:close/>
                </a:path>
                <a:path w="18021300" h="15113000">
                  <a:moveTo>
                    <a:pt x="153157" y="7112000"/>
                  </a:moveTo>
                  <a:lnTo>
                    <a:pt x="133539" y="7112000"/>
                  </a:lnTo>
                  <a:lnTo>
                    <a:pt x="111937" y="7239000"/>
                  </a:lnTo>
                  <a:lnTo>
                    <a:pt x="171071" y="7239000"/>
                  </a:lnTo>
                  <a:lnTo>
                    <a:pt x="153157" y="7112000"/>
                  </a:lnTo>
                  <a:close/>
                </a:path>
                <a:path w="18021300" h="15113000">
                  <a:moveTo>
                    <a:pt x="232548" y="7145873"/>
                  </a:moveTo>
                  <a:lnTo>
                    <a:pt x="281355" y="7239000"/>
                  </a:lnTo>
                  <a:lnTo>
                    <a:pt x="311607" y="7239000"/>
                  </a:lnTo>
                  <a:lnTo>
                    <a:pt x="311923" y="7235929"/>
                  </a:lnTo>
                  <a:lnTo>
                    <a:pt x="232548" y="7145873"/>
                  </a:lnTo>
                  <a:close/>
                </a:path>
                <a:path w="18021300" h="15113000">
                  <a:moveTo>
                    <a:pt x="352297" y="7112000"/>
                  </a:moveTo>
                  <a:lnTo>
                    <a:pt x="324696" y="7112000"/>
                  </a:lnTo>
                  <a:lnTo>
                    <a:pt x="311923" y="7235929"/>
                  </a:lnTo>
                  <a:lnTo>
                    <a:pt x="314629" y="7239000"/>
                  </a:lnTo>
                  <a:lnTo>
                    <a:pt x="332778" y="7239000"/>
                  </a:lnTo>
                  <a:lnTo>
                    <a:pt x="352297" y="7112000"/>
                  </a:lnTo>
                  <a:close/>
                </a:path>
                <a:path w="18021300" h="15113000">
                  <a:moveTo>
                    <a:pt x="776834" y="7177214"/>
                  </a:moveTo>
                  <a:lnTo>
                    <a:pt x="698830" y="7239000"/>
                  </a:lnTo>
                  <a:lnTo>
                    <a:pt x="753287" y="7239000"/>
                  </a:lnTo>
                  <a:lnTo>
                    <a:pt x="776834" y="7177214"/>
                  </a:lnTo>
                  <a:close/>
                </a:path>
                <a:path w="18021300" h="15113000">
                  <a:moveTo>
                    <a:pt x="853438" y="7116537"/>
                  </a:moveTo>
                  <a:lnTo>
                    <a:pt x="822903" y="7140728"/>
                  </a:lnTo>
                  <a:lnTo>
                    <a:pt x="895476" y="7239000"/>
                  </a:lnTo>
                  <a:lnTo>
                    <a:pt x="943876" y="7239000"/>
                  </a:lnTo>
                  <a:lnTo>
                    <a:pt x="853438" y="7116537"/>
                  </a:lnTo>
                  <a:close/>
                </a:path>
                <a:path w="18021300" h="15113000">
                  <a:moveTo>
                    <a:pt x="1455140" y="7112000"/>
                  </a:moveTo>
                  <a:lnTo>
                    <a:pt x="1423143" y="7112000"/>
                  </a:lnTo>
                  <a:lnTo>
                    <a:pt x="1413165" y="7239000"/>
                  </a:lnTo>
                  <a:lnTo>
                    <a:pt x="1443037" y="7239000"/>
                  </a:lnTo>
                  <a:lnTo>
                    <a:pt x="1455140" y="7112000"/>
                  </a:lnTo>
                  <a:close/>
                </a:path>
                <a:path w="18021300" h="15113000">
                  <a:moveTo>
                    <a:pt x="1500517" y="7112000"/>
                  </a:moveTo>
                  <a:lnTo>
                    <a:pt x="1473288" y="7112000"/>
                  </a:lnTo>
                  <a:lnTo>
                    <a:pt x="1485392" y="7239000"/>
                  </a:lnTo>
                  <a:lnTo>
                    <a:pt x="1548917" y="7239000"/>
                  </a:lnTo>
                  <a:lnTo>
                    <a:pt x="1506396" y="7119960"/>
                  </a:lnTo>
                  <a:lnTo>
                    <a:pt x="1500517" y="7112000"/>
                  </a:lnTo>
                  <a:close/>
                </a:path>
                <a:path w="18021300" h="15113000">
                  <a:moveTo>
                    <a:pt x="1573123" y="7112000"/>
                  </a:moveTo>
                  <a:lnTo>
                    <a:pt x="1503553" y="7112000"/>
                  </a:lnTo>
                  <a:lnTo>
                    <a:pt x="1506396" y="7119960"/>
                  </a:lnTo>
                  <a:lnTo>
                    <a:pt x="1594307" y="7239000"/>
                  </a:lnTo>
                  <a:lnTo>
                    <a:pt x="1612455" y="7239000"/>
                  </a:lnTo>
                  <a:lnTo>
                    <a:pt x="1573123" y="7112000"/>
                  </a:lnTo>
                  <a:close/>
                </a:path>
                <a:path w="18021300" h="15113000">
                  <a:moveTo>
                    <a:pt x="2020862" y="7112000"/>
                  </a:moveTo>
                  <a:lnTo>
                    <a:pt x="2014804" y="7112000"/>
                  </a:lnTo>
                  <a:lnTo>
                    <a:pt x="1975485" y="7239000"/>
                  </a:lnTo>
                  <a:lnTo>
                    <a:pt x="2126742" y="7239000"/>
                  </a:lnTo>
                  <a:lnTo>
                    <a:pt x="2020862" y="7112000"/>
                  </a:lnTo>
                  <a:close/>
                </a:path>
                <a:path w="18021300" h="15113000">
                  <a:moveTo>
                    <a:pt x="2284807" y="7112000"/>
                  </a:moveTo>
                  <a:lnTo>
                    <a:pt x="2229981" y="7112000"/>
                  </a:lnTo>
                  <a:lnTo>
                    <a:pt x="2243263" y="7239000"/>
                  </a:lnTo>
                  <a:lnTo>
                    <a:pt x="2270533" y="7239000"/>
                  </a:lnTo>
                  <a:lnTo>
                    <a:pt x="2284807" y="7112000"/>
                  </a:lnTo>
                  <a:close/>
                </a:path>
                <a:path w="18021300" h="15113000">
                  <a:moveTo>
                    <a:pt x="2949600" y="7112000"/>
                  </a:moveTo>
                  <a:lnTo>
                    <a:pt x="2798343" y="7112000"/>
                  </a:lnTo>
                  <a:lnTo>
                    <a:pt x="2904223" y="7239000"/>
                  </a:lnTo>
                  <a:lnTo>
                    <a:pt x="2910281" y="7239000"/>
                  </a:lnTo>
                  <a:lnTo>
                    <a:pt x="2949600" y="7112000"/>
                  </a:lnTo>
                  <a:close/>
                </a:path>
                <a:path w="18021300" h="15113000">
                  <a:moveTo>
                    <a:pt x="3458789" y="7112000"/>
                  </a:moveTo>
                  <a:lnTo>
                    <a:pt x="3425702" y="7112000"/>
                  </a:lnTo>
                  <a:lnTo>
                    <a:pt x="3434353" y="7239000"/>
                  </a:lnTo>
                  <a:lnTo>
                    <a:pt x="3472967" y="7239000"/>
                  </a:lnTo>
                  <a:lnTo>
                    <a:pt x="3458789" y="7112000"/>
                  </a:lnTo>
                  <a:close/>
                </a:path>
                <a:path w="18021300" h="15113000">
                  <a:moveTo>
                    <a:pt x="3574689" y="7112000"/>
                  </a:moveTo>
                  <a:lnTo>
                    <a:pt x="3551626" y="7112000"/>
                  </a:lnTo>
                  <a:lnTo>
                    <a:pt x="3550019" y="7239000"/>
                  </a:lnTo>
                  <a:lnTo>
                    <a:pt x="3570293" y="7239000"/>
                  </a:lnTo>
                  <a:lnTo>
                    <a:pt x="3574689" y="7112000"/>
                  </a:lnTo>
                  <a:close/>
                </a:path>
                <a:path w="18021300" h="15113000">
                  <a:moveTo>
                    <a:pt x="4044734" y="7112000"/>
                  </a:moveTo>
                  <a:lnTo>
                    <a:pt x="4011460" y="7112000"/>
                  </a:lnTo>
                  <a:lnTo>
                    <a:pt x="4023563" y="7239000"/>
                  </a:lnTo>
                  <a:lnTo>
                    <a:pt x="4137573" y="7239000"/>
                  </a:lnTo>
                  <a:lnTo>
                    <a:pt x="4134387" y="7206085"/>
                  </a:lnTo>
                  <a:lnTo>
                    <a:pt x="4044734" y="7112000"/>
                  </a:lnTo>
                  <a:close/>
                </a:path>
                <a:path w="18021300" h="15113000">
                  <a:moveTo>
                    <a:pt x="4134387" y="7206085"/>
                  </a:moveTo>
                  <a:lnTo>
                    <a:pt x="4137573" y="7239000"/>
                  </a:lnTo>
                  <a:lnTo>
                    <a:pt x="4165752" y="7239000"/>
                  </a:lnTo>
                  <a:lnTo>
                    <a:pt x="4134387" y="7206085"/>
                  </a:lnTo>
                  <a:close/>
                </a:path>
                <a:path w="18021300" h="15113000">
                  <a:moveTo>
                    <a:pt x="4247426" y="7112000"/>
                  </a:moveTo>
                  <a:lnTo>
                    <a:pt x="4125281" y="7112000"/>
                  </a:lnTo>
                  <a:lnTo>
                    <a:pt x="4134387" y="7206085"/>
                  </a:lnTo>
                  <a:lnTo>
                    <a:pt x="4165752" y="7239000"/>
                  </a:lnTo>
                  <a:lnTo>
                    <a:pt x="4230742" y="7239000"/>
                  </a:lnTo>
                  <a:lnTo>
                    <a:pt x="4247426" y="7112000"/>
                  </a:lnTo>
                  <a:close/>
                </a:path>
                <a:path w="18021300" h="15113000">
                  <a:moveTo>
                    <a:pt x="4701736" y="7112000"/>
                  </a:moveTo>
                  <a:lnTo>
                    <a:pt x="4677003" y="7112000"/>
                  </a:lnTo>
                  <a:lnTo>
                    <a:pt x="4656163" y="7239000"/>
                  </a:lnTo>
                  <a:lnTo>
                    <a:pt x="4689119" y="7239000"/>
                  </a:lnTo>
                  <a:lnTo>
                    <a:pt x="4701736" y="7112000"/>
                  </a:lnTo>
                  <a:close/>
                </a:path>
                <a:path w="18021300" h="15113000">
                  <a:moveTo>
                    <a:pt x="4764322" y="7112000"/>
                  </a:moveTo>
                  <a:lnTo>
                    <a:pt x="4723566" y="7112000"/>
                  </a:lnTo>
                  <a:lnTo>
                    <a:pt x="4734483" y="7239000"/>
                  </a:lnTo>
                  <a:lnTo>
                    <a:pt x="4765125" y="7239000"/>
                  </a:lnTo>
                  <a:lnTo>
                    <a:pt x="4764322" y="7112000"/>
                  </a:lnTo>
                  <a:close/>
                </a:path>
                <a:path w="18021300" h="15113000">
                  <a:moveTo>
                    <a:pt x="5318598" y="7112000"/>
                  </a:moveTo>
                  <a:lnTo>
                    <a:pt x="5233084" y="7112000"/>
                  </a:lnTo>
                  <a:lnTo>
                    <a:pt x="5215496" y="7239000"/>
                  </a:lnTo>
                  <a:lnTo>
                    <a:pt x="5330469" y="7239000"/>
                  </a:lnTo>
                  <a:lnTo>
                    <a:pt x="5318598" y="7112000"/>
                  </a:lnTo>
                  <a:close/>
                </a:path>
                <a:path w="18021300" h="15113000">
                  <a:moveTo>
                    <a:pt x="5398390" y="7112000"/>
                  </a:moveTo>
                  <a:lnTo>
                    <a:pt x="5370640" y="7112000"/>
                  </a:lnTo>
                  <a:lnTo>
                    <a:pt x="5390972" y="7239000"/>
                  </a:lnTo>
                  <a:lnTo>
                    <a:pt x="5412143" y="7239000"/>
                  </a:lnTo>
                  <a:lnTo>
                    <a:pt x="5398390" y="7112000"/>
                  </a:lnTo>
                  <a:close/>
                </a:path>
                <a:path w="18021300" h="15113000">
                  <a:moveTo>
                    <a:pt x="5488129" y="7115835"/>
                  </a:moveTo>
                  <a:lnTo>
                    <a:pt x="5487440" y="7239000"/>
                  </a:lnTo>
                  <a:lnTo>
                    <a:pt x="5509899" y="7239000"/>
                  </a:lnTo>
                  <a:lnTo>
                    <a:pt x="5513142" y="7144217"/>
                  </a:lnTo>
                  <a:lnTo>
                    <a:pt x="5488129" y="7115835"/>
                  </a:lnTo>
                  <a:close/>
                </a:path>
                <a:path w="18021300" h="15113000">
                  <a:moveTo>
                    <a:pt x="5614835" y="7112000"/>
                  </a:moveTo>
                  <a:lnTo>
                    <a:pt x="5514244" y="7112000"/>
                  </a:lnTo>
                  <a:lnTo>
                    <a:pt x="5513142" y="7144217"/>
                  </a:lnTo>
                  <a:lnTo>
                    <a:pt x="5596674" y="7239000"/>
                  </a:lnTo>
                  <a:lnTo>
                    <a:pt x="5614835" y="7239000"/>
                  </a:lnTo>
                  <a:lnTo>
                    <a:pt x="5614835" y="7112000"/>
                  </a:lnTo>
                  <a:close/>
                </a:path>
                <a:path w="18021300" h="15113000">
                  <a:moveTo>
                    <a:pt x="5929464" y="7112000"/>
                  </a:moveTo>
                  <a:lnTo>
                    <a:pt x="5923407" y="7112000"/>
                  </a:lnTo>
                  <a:lnTo>
                    <a:pt x="5887110" y="7239000"/>
                  </a:lnTo>
                  <a:lnTo>
                    <a:pt x="5977864" y="7239000"/>
                  </a:lnTo>
                  <a:lnTo>
                    <a:pt x="5929464" y="7112000"/>
                  </a:lnTo>
                  <a:close/>
                </a:path>
                <a:path w="18021300" h="15113000">
                  <a:moveTo>
                    <a:pt x="6150292" y="6985000"/>
                  </a:moveTo>
                  <a:lnTo>
                    <a:pt x="6135166" y="6985000"/>
                  </a:lnTo>
                  <a:lnTo>
                    <a:pt x="5974829" y="7112000"/>
                  </a:lnTo>
                  <a:lnTo>
                    <a:pt x="5983909" y="7239000"/>
                  </a:lnTo>
                  <a:lnTo>
                    <a:pt x="6035344" y="7239000"/>
                  </a:lnTo>
                  <a:lnTo>
                    <a:pt x="6029286" y="7112000"/>
                  </a:lnTo>
                  <a:lnTo>
                    <a:pt x="6126099" y="7112000"/>
                  </a:lnTo>
                  <a:lnTo>
                    <a:pt x="6161717" y="6996989"/>
                  </a:lnTo>
                  <a:lnTo>
                    <a:pt x="6150292" y="6985000"/>
                  </a:lnTo>
                  <a:close/>
                </a:path>
                <a:path w="18021300" h="15113000">
                  <a:moveTo>
                    <a:pt x="6219875" y="7112000"/>
                  </a:moveTo>
                  <a:lnTo>
                    <a:pt x="6077686" y="7112000"/>
                  </a:lnTo>
                  <a:lnTo>
                    <a:pt x="6171476" y="7239000"/>
                  </a:lnTo>
                  <a:lnTo>
                    <a:pt x="6177521" y="7239000"/>
                  </a:lnTo>
                  <a:lnTo>
                    <a:pt x="6219875" y="7112000"/>
                  </a:lnTo>
                  <a:close/>
                </a:path>
                <a:path w="18021300" h="15113000">
                  <a:moveTo>
                    <a:pt x="6676694" y="7112000"/>
                  </a:moveTo>
                  <a:lnTo>
                    <a:pt x="6620955" y="7112000"/>
                  </a:lnTo>
                  <a:lnTo>
                    <a:pt x="6601053" y="7239000"/>
                  </a:lnTo>
                  <a:lnTo>
                    <a:pt x="6686903" y="7239000"/>
                  </a:lnTo>
                  <a:lnTo>
                    <a:pt x="6676694" y="7112000"/>
                  </a:lnTo>
                  <a:close/>
                </a:path>
                <a:path w="18021300" h="15113000">
                  <a:moveTo>
                    <a:pt x="6749288" y="7112000"/>
                  </a:moveTo>
                  <a:lnTo>
                    <a:pt x="6720649" y="7112000"/>
                  </a:lnTo>
                  <a:lnTo>
                    <a:pt x="6722071" y="7239000"/>
                  </a:lnTo>
                  <a:lnTo>
                    <a:pt x="6749288" y="7239000"/>
                  </a:lnTo>
                  <a:lnTo>
                    <a:pt x="6749288" y="7112000"/>
                  </a:lnTo>
                  <a:close/>
                </a:path>
                <a:path w="18021300" h="15113000">
                  <a:moveTo>
                    <a:pt x="6828941" y="7112000"/>
                  </a:moveTo>
                  <a:lnTo>
                    <a:pt x="6807006" y="7112000"/>
                  </a:lnTo>
                  <a:lnTo>
                    <a:pt x="6800723" y="7239000"/>
                  </a:lnTo>
                  <a:lnTo>
                    <a:pt x="6823032" y="7239000"/>
                  </a:lnTo>
                  <a:lnTo>
                    <a:pt x="6828941" y="7112000"/>
                  </a:lnTo>
                  <a:close/>
                </a:path>
                <a:path w="18021300" h="15113000">
                  <a:moveTo>
                    <a:pt x="7224255" y="7112000"/>
                  </a:moveTo>
                  <a:lnTo>
                    <a:pt x="7184936" y="7239000"/>
                  </a:lnTo>
                  <a:lnTo>
                    <a:pt x="7339215" y="7239000"/>
                  </a:lnTo>
                  <a:lnTo>
                    <a:pt x="7224255" y="7112000"/>
                  </a:lnTo>
                  <a:close/>
                </a:path>
                <a:path w="18021300" h="15113000">
                  <a:moveTo>
                    <a:pt x="7411821" y="7112000"/>
                  </a:moveTo>
                  <a:lnTo>
                    <a:pt x="7360386" y="7112000"/>
                  </a:lnTo>
                  <a:lnTo>
                    <a:pt x="7372489" y="7239000"/>
                  </a:lnTo>
                  <a:lnTo>
                    <a:pt x="7420902" y="7239000"/>
                  </a:lnTo>
                  <a:lnTo>
                    <a:pt x="7411821" y="7112000"/>
                  </a:lnTo>
                  <a:close/>
                </a:path>
                <a:path w="18021300" h="15113000">
                  <a:moveTo>
                    <a:pt x="8679110" y="7112000"/>
                  </a:moveTo>
                  <a:lnTo>
                    <a:pt x="8646109" y="7112000"/>
                  </a:lnTo>
                  <a:lnTo>
                    <a:pt x="8646109" y="7239000"/>
                  </a:lnTo>
                  <a:lnTo>
                    <a:pt x="8667572" y="7239000"/>
                  </a:lnTo>
                  <a:lnTo>
                    <a:pt x="8679110" y="7112000"/>
                  </a:lnTo>
                  <a:close/>
                </a:path>
                <a:path w="18021300" h="15113000">
                  <a:moveTo>
                    <a:pt x="8739090" y="7112000"/>
                  </a:moveTo>
                  <a:lnTo>
                    <a:pt x="8709647" y="7112000"/>
                  </a:lnTo>
                  <a:lnTo>
                    <a:pt x="8714983" y="7239000"/>
                  </a:lnTo>
                  <a:lnTo>
                    <a:pt x="8738004" y="7239000"/>
                  </a:lnTo>
                  <a:lnTo>
                    <a:pt x="8739090" y="7112000"/>
                  </a:lnTo>
                  <a:close/>
                </a:path>
                <a:path w="18021300" h="15113000">
                  <a:moveTo>
                    <a:pt x="9335871" y="7112000"/>
                  </a:moveTo>
                  <a:lnTo>
                    <a:pt x="9208808" y="7112000"/>
                  </a:lnTo>
                  <a:lnTo>
                    <a:pt x="9204353" y="7126383"/>
                  </a:lnTo>
                  <a:lnTo>
                    <a:pt x="9311665" y="7239000"/>
                  </a:lnTo>
                  <a:lnTo>
                    <a:pt x="9350984" y="7239000"/>
                  </a:lnTo>
                  <a:lnTo>
                    <a:pt x="9335871" y="7112000"/>
                  </a:lnTo>
                  <a:close/>
                </a:path>
                <a:path w="18021300" h="15113000">
                  <a:moveTo>
                    <a:pt x="9442294" y="7103040"/>
                  </a:moveTo>
                  <a:lnTo>
                    <a:pt x="9443025" y="7112000"/>
                  </a:lnTo>
                  <a:lnTo>
                    <a:pt x="9338894" y="7112000"/>
                  </a:lnTo>
                  <a:lnTo>
                    <a:pt x="9402419" y="7239000"/>
                  </a:lnTo>
                  <a:lnTo>
                    <a:pt x="9408477" y="7239000"/>
                  </a:lnTo>
                  <a:lnTo>
                    <a:pt x="9450832" y="7112000"/>
                  </a:lnTo>
                  <a:lnTo>
                    <a:pt x="9442294" y="7103040"/>
                  </a:lnTo>
                  <a:close/>
                </a:path>
                <a:path w="18021300" h="15113000">
                  <a:moveTo>
                    <a:pt x="9883432" y="7112000"/>
                  </a:moveTo>
                  <a:lnTo>
                    <a:pt x="9868306" y="7112000"/>
                  </a:lnTo>
                  <a:lnTo>
                    <a:pt x="9925786" y="7239000"/>
                  </a:lnTo>
                  <a:lnTo>
                    <a:pt x="9943934" y="7239000"/>
                  </a:lnTo>
                  <a:lnTo>
                    <a:pt x="9883432" y="7112000"/>
                  </a:lnTo>
                  <a:close/>
                </a:path>
                <a:path w="18021300" h="15113000">
                  <a:moveTo>
                    <a:pt x="9983266" y="7112000"/>
                  </a:moveTo>
                  <a:lnTo>
                    <a:pt x="9934722" y="7112000"/>
                  </a:lnTo>
                  <a:lnTo>
                    <a:pt x="9953015" y="7239000"/>
                  </a:lnTo>
                  <a:lnTo>
                    <a:pt x="9989312" y="7239000"/>
                  </a:lnTo>
                  <a:lnTo>
                    <a:pt x="9983266" y="7112000"/>
                  </a:lnTo>
                  <a:close/>
                </a:path>
                <a:path w="18021300" h="15113000">
                  <a:moveTo>
                    <a:pt x="10072127" y="7112000"/>
                  </a:moveTo>
                  <a:lnTo>
                    <a:pt x="10046792" y="7112000"/>
                  </a:lnTo>
                  <a:lnTo>
                    <a:pt x="10031433" y="7239000"/>
                  </a:lnTo>
                  <a:lnTo>
                    <a:pt x="10064423" y="7239000"/>
                  </a:lnTo>
                  <a:lnTo>
                    <a:pt x="10072127" y="7112000"/>
                  </a:lnTo>
                  <a:close/>
                </a:path>
                <a:path w="18021300" h="15113000">
                  <a:moveTo>
                    <a:pt x="10492356" y="7112000"/>
                  </a:moveTo>
                  <a:lnTo>
                    <a:pt x="10465696" y="7112000"/>
                  </a:lnTo>
                  <a:lnTo>
                    <a:pt x="10473347" y="7239000"/>
                  </a:lnTo>
                  <a:lnTo>
                    <a:pt x="10500588" y="7239000"/>
                  </a:lnTo>
                  <a:lnTo>
                    <a:pt x="10492356" y="7112000"/>
                  </a:lnTo>
                  <a:close/>
                </a:path>
                <a:path w="18021300" h="15113000">
                  <a:moveTo>
                    <a:pt x="10671175" y="7112000"/>
                  </a:moveTo>
                  <a:lnTo>
                    <a:pt x="10646691" y="7112000"/>
                  </a:lnTo>
                  <a:lnTo>
                    <a:pt x="10647684" y="7239000"/>
                  </a:lnTo>
                  <a:lnTo>
                    <a:pt x="10672640" y="7239000"/>
                  </a:lnTo>
                  <a:lnTo>
                    <a:pt x="10671175" y="7112000"/>
                  </a:lnTo>
                  <a:close/>
                </a:path>
                <a:path w="18021300" h="15113000">
                  <a:moveTo>
                    <a:pt x="11166132" y="7112000"/>
                  </a:moveTo>
                  <a:lnTo>
                    <a:pt x="11081423" y="7112000"/>
                  </a:lnTo>
                  <a:lnTo>
                    <a:pt x="11066631" y="7239000"/>
                  </a:lnTo>
                  <a:lnTo>
                    <a:pt x="11217567" y="7239000"/>
                  </a:lnTo>
                  <a:lnTo>
                    <a:pt x="11191676" y="7140220"/>
                  </a:lnTo>
                  <a:lnTo>
                    <a:pt x="11166132" y="7112000"/>
                  </a:lnTo>
                  <a:close/>
                </a:path>
                <a:path w="18021300" h="15113000">
                  <a:moveTo>
                    <a:pt x="11281092" y="7112000"/>
                  </a:moveTo>
                  <a:lnTo>
                    <a:pt x="11184280" y="7112000"/>
                  </a:lnTo>
                  <a:lnTo>
                    <a:pt x="11191676" y="7140220"/>
                  </a:lnTo>
                  <a:lnTo>
                    <a:pt x="11281092" y="7239000"/>
                  </a:lnTo>
                  <a:lnTo>
                    <a:pt x="11329492" y="7239000"/>
                  </a:lnTo>
                  <a:lnTo>
                    <a:pt x="11281092" y="7112000"/>
                  </a:lnTo>
                  <a:close/>
                </a:path>
                <a:path w="18021300" h="15113000">
                  <a:moveTo>
                    <a:pt x="11822657" y="7112000"/>
                  </a:moveTo>
                  <a:lnTo>
                    <a:pt x="11803936" y="7112000"/>
                  </a:lnTo>
                  <a:lnTo>
                    <a:pt x="11793486" y="7239000"/>
                  </a:lnTo>
                  <a:lnTo>
                    <a:pt x="11832061" y="7239000"/>
                  </a:lnTo>
                  <a:lnTo>
                    <a:pt x="11822657" y="7112000"/>
                  </a:lnTo>
                  <a:close/>
                </a:path>
                <a:path w="18021300" h="15113000">
                  <a:moveTo>
                    <a:pt x="11934545" y="7112000"/>
                  </a:moveTo>
                  <a:lnTo>
                    <a:pt x="11864581" y="7112000"/>
                  </a:lnTo>
                  <a:lnTo>
                    <a:pt x="11872521" y="7239000"/>
                  </a:lnTo>
                  <a:lnTo>
                    <a:pt x="11910339" y="7239000"/>
                  </a:lnTo>
                  <a:lnTo>
                    <a:pt x="11934545" y="7112000"/>
                  </a:lnTo>
                  <a:close/>
                </a:path>
                <a:path w="18021300" h="15113000">
                  <a:moveTo>
                    <a:pt x="12010547" y="7112000"/>
                  </a:moveTo>
                  <a:lnTo>
                    <a:pt x="11989749" y="7112000"/>
                  </a:lnTo>
                  <a:lnTo>
                    <a:pt x="11984647" y="7239000"/>
                  </a:lnTo>
                  <a:lnTo>
                    <a:pt x="12001520" y="7239000"/>
                  </a:lnTo>
                  <a:lnTo>
                    <a:pt x="12010547" y="7112000"/>
                  </a:lnTo>
                  <a:close/>
                </a:path>
                <a:path w="18021300" h="15113000">
                  <a:moveTo>
                    <a:pt x="12421603" y="7112000"/>
                  </a:moveTo>
                  <a:lnTo>
                    <a:pt x="12418580" y="7112000"/>
                  </a:lnTo>
                  <a:lnTo>
                    <a:pt x="12382271" y="7239000"/>
                  </a:lnTo>
                  <a:lnTo>
                    <a:pt x="12470003" y="7239000"/>
                  </a:lnTo>
                  <a:lnTo>
                    <a:pt x="12421603" y="7112000"/>
                  </a:lnTo>
                  <a:close/>
                </a:path>
                <a:path w="18021300" h="15113000">
                  <a:moveTo>
                    <a:pt x="12507790" y="7116985"/>
                  </a:moveTo>
                  <a:lnTo>
                    <a:pt x="12470003" y="7239000"/>
                  </a:lnTo>
                  <a:lnTo>
                    <a:pt x="12618250" y="7239000"/>
                  </a:lnTo>
                  <a:lnTo>
                    <a:pt x="12507790" y="7116985"/>
                  </a:lnTo>
                  <a:close/>
                </a:path>
                <a:path w="18021300" h="15113000">
                  <a:moveTo>
                    <a:pt x="12696901" y="7112000"/>
                  </a:moveTo>
                  <a:lnTo>
                    <a:pt x="12636398" y="7112000"/>
                  </a:lnTo>
                  <a:lnTo>
                    <a:pt x="12648501" y="7239000"/>
                  </a:lnTo>
                  <a:lnTo>
                    <a:pt x="12651524" y="7239000"/>
                  </a:lnTo>
                  <a:lnTo>
                    <a:pt x="12696901" y="7112000"/>
                  </a:lnTo>
                  <a:close/>
                </a:path>
                <a:path w="18021300" h="15113000">
                  <a:moveTo>
                    <a:pt x="13786782" y="7112000"/>
                  </a:moveTo>
                  <a:lnTo>
                    <a:pt x="13761783" y="7112000"/>
                  </a:lnTo>
                  <a:lnTo>
                    <a:pt x="13773873" y="7239000"/>
                  </a:lnTo>
                  <a:lnTo>
                    <a:pt x="13779931" y="7239000"/>
                  </a:lnTo>
                  <a:lnTo>
                    <a:pt x="13786782" y="7112000"/>
                  </a:lnTo>
                  <a:close/>
                </a:path>
                <a:path w="18021300" h="15113000">
                  <a:moveTo>
                    <a:pt x="13864640" y="7112000"/>
                  </a:moveTo>
                  <a:lnTo>
                    <a:pt x="13855560" y="7112000"/>
                  </a:lnTo>
                  <a:lnTo>
                    <a:pt x="13822286" y="7239000"/>
                  </a:lnTo>
                  <a:lnTo>
                    <a:pt x="13834389" y="7239000"/>
                  </a:lnTo>
                  <a:lnTo>
                    <a:pt x="13864640" y="7112000"/>
                  </a:lnTo>
                  <a:close/>
                </a:path>
                <a:path w="18021300" h="15113000">
                  <a:moveTo>
                    <a:pt x="13870686" y="7112000"/>
                  </a:moveTo>
                  <a:lnTo>
                    <a:pt x="13864640" y="7112000"/>
                  </a:lnTo>
                  <a:lnTo>
                    <a:pt x="13900937" y="7239000"/>
                  </a:lnTo>
                  <a:lnTo>
                    <a:pt x="13916063" y="7239000"/>
                  </a:lnTo>
                  <a:lnTo>
                    <a:pt x="13870686" y="7112000"/>
                  </a:lnTo>
                  <a:close/>
                </a:path>
                <a:path w="18021300" h="15113000">
                  <a:moveTo>
                    <a:pt x="14372219" y="7177222"/>
                  </a:moveTo>
                  <a:lnTo>
                    <a:pt x="14294231" y="7239000"/>
                  </a:lnTo>
                  <a:lnTo>
                    <a:pt x="14348675" y="7239000"/>
                  </a:lnTo>
                  <a:lnTo>
                    <a:pt x="14372219" y="7177222"/>
                  </a:lnTo>
                  <a:close/>
                </a:path>
                <a:path w="18021300" h="15113000">
                  <a:moveTo>
                    <a:pt x="14448834" y="7116532"/>
                  </a:moveTo>
                  <a:lnTo>
                    <a:pt x="14418288" y="7140728"/>
                  </a:lnTo>
                  <a:lnTo>
                    <a:pt x="14490852" y="7239000"/>
                  </a:lnTo>
                  <a:lnTo>
                    <a:pt x="14539264" y="7239000"/>
                  </a:lnTo>
                  <a:lnTo>
                    <a:pt x="14448834" y="7116532"/>
                  </a:lnTo>
                  <a:close/>
                </a:path>
                <a:path w="18021300" h="15113000">
                  <a:moveTo>
                    <a:pt x="14521116" y="6985000"/>
                  </a:moveTo>
                  <a:lnTo>
                    <a:pt x="14518093" y="6985000"/>
                  </a:lnTo>
                  <a:lnTo>
                    <a:pt x="14475739" y="7112000"/>
                  </a:lnTo>
                  <a:lnTo>
                    <a:pt x="14596744" y="7239000"/>
                  </a:lnTo>
                  <a:lnTo>
                    <a:pt x="14602802" y="7239000"/>
                  </a:lnTo>
                  <a:lnTo>
                    <a:pt x="14623973" y="7112000"/>
                  </a:lnTo>
                  <a:lnTo>
                    <a:pt x="14587664" y="7112000"/>
                  </a:lnTo>
                  <a:lnTo>
                    <a:pt x="14521116" y="6985000"/>
                  </a:lnTo>
                  <a:close/>
                </a:path>
                <a:path w="18021300" h="15113000">
                  <a:moveTo>
                    <a:pt x="15044470" y="7112000"/>
                  </a:moveTo>
                  <a:lnTo>
                    <a:pt x="15038425" y="7112000"/>
                  </a:lnTo>
                  <a:lnTo>
                    <a:pt x="15026322" y="7239000"/>
                  </a:lnTo>
                  <a:lnTo>
                    <a:pt x="15135225" y="7239000"/>
                  </a:lnTo>
                  <a:lnTo>
                    <a:pt x="15044470" y="7112000"/>
                  </a:lnTo>
                  <a:close/>
                </a:path>
                <a:path w="18021300" h="15113000">
                  <a:moveTo>
                    <a:pt x="15092870" y="7112000"/>
                  </a:moveTo>
                  <a:lnTo>
                    <a:pt x="15077757" y="7112000"/>
                  </a:lnTo>
                  <a:lnTo>
                    <a:pt x="15135225" y="7239000"/>
                  </a:lnTo>
                  <a:lnTo>
                    <a:pt x="15153386" y="7239000"/>
                  </a:lnTo>
                  <a:lnTo>
                    <a:pt x="15092870" y="7112000"/>
                  </a:lnTo>
                  <a:close/>
                </a:path>
                <a:path w="18021300" h="15113000">
                  <a:moveTo>
                    <a:pt x="15239979" y="7112000"/>
                  </a:moveTo>
                  <a:lnTo>
                    <a:pt x="15216916" y="7112000"/>
                  </a:lnTo>
                  <a:lnTo>
                    <a:pt x="15214177" y="7239000"/>
                  </a:lnTo>
                  <a:lnTo>
                    <a:pt x="15234447" y="7239000"/>
                  </a:lnTo>
                  <a:lnTo>
                    <a:pt x="15239979" y="7112000"/>
                  </a:lnTo>
                  <a:close/>
                </a:path>
                <a:path w="18021300" h="15113000">
                  <a:moveTo>
                    <a:pt x="15622295" y="7112000"/>
                  </a:moveTo>
                  <a:lnTo>
                    <a:pt x="15616237" y="7112000"/>
                  </a:lnTo>
                  <a:lnTo>
                    <a:pt x="15576918" y="7239000"/>
                  </a:lnTo>
                  <a:lnTo>
                    <a:pt x="15728188" y="7239000"/>
                  </a:lnTo>
                  <a:lnTo>
                    <a:pt x="15622295" y="7112000"/>
                  </a:lnTo>
                  <a:close/>
                </a:path>
                <a:path w="18021300" h="15113000">
                  <a:moveTo>
                    <a:pt x="15901657" y="7112000"/>
                  </a:moveTo>
                  <a:lnTo>
                    <a:pt x="15818702" y="7112000"/>
                  </a:lnTo>
                  <a:lnTo>
                    <a:pt x="15831416" y="7239000"/>
                  </a:lnTo>
                  <a:lnTo>
                    <a:pt x="15886247" y="7239000"/>
                  </a:lnTo>
                  <a:lnTo>
                    <a:pt x="15901657" y="7112000"/>
                  </a:lnTo>
                  <a:close/>
                </a:path>
                <a:path w="18021300" h="15113000">
                  <a:moveTo>
                    <a:pt x="16275748" y="7112000"/>
                  </a:moveTo>
                  <a:lnTo>
                    <a:pt x="16272725" y="7112000"/>
                  </a:lnTo>
                  <a:lnTo>
                    <a:pt x="16227348" y="7239000"/>
                  </a:lnTo>
                  <a:lnTo>
                    <a:pt x="16287851" y="7239000"/>
                  </a:lnTo>
                  <a:lnTo>
                    <a:pt x="16275748" y="7112000"/>
                  </a:lnTo>
                  <a:close/>
                </a:path>
                <a:path w="18021300" h="15113000">
                  <a:moveTo>
                    <a:pt x="16420960" y="7112000"/>
                  </a:moveTo>
                  <a:lnTo>
                    <a:pt x="16376616" y="7112000"/>
                  </a:lnTo>
                  <a:lnTo>
                    <a:pt x="16370287" y="7239000"/>
                  </a:lnTo>
                  <a:lnTo>
                    <a:pt x="16414152" y="7239000"/>
                  </a:lnTo>
                  <a:lnTo>
                    <a:pt x="16420960" y="7112000"/>
                  </a:lnTo>
                  <a:close/>
                </a:path>
                <a:path w="18021300" h="15113000">
                  <a:moveTo>
                    <a:pt x="16529867" y="7112000"/>
                  </a:moveTo>
                  <a:lnTo>
                    <a:pt x="16451198" y="7112000"/>
                  </a:lnTo>
                  <a:lnTo>
                    <a:pt x="16478440" y="7239000"/>
                  </a:lnTo>
                  <a:lnTo>
                    <a:pt x="16514363" y="7239000"/>
                  </a:lnTo>
                  <a:lnTo>
                    <a:pt x="16529867" y="7112000"/>
                  </a:lnTo>
                  <a:close/>
                </a:path>
                <a:path w="18021300" h="15113000">
                  <a:moveTo>
                    <a:pt x="17060228" y="7112000"/>
                  </a:moveTo>
                  <a:lnTo>
                    <a:pt x="17030163" y="7112000"/>
                  </a:lnTo>
                  <a:lnTo>
                    <a:pt x="17038814" y="7239000"/>
                  </a:lnTo>
                  <a:lnTo>
                    <a:pt x="17074413" y="7239000"/>
                  </a:lnTo>
                  <a:lnTo>
                    <a:pt x="17060228" y="7112000"/>
                  </a:lnTo>
                  <a:close/>
                </a:path>
                <a:path w="18021300" h="15113000">
                  <a:moveTo>
                    <a:pt x="17176130" y="7112000"/>
                  </a:moveTo>
                  <a:lnTo>
                    <a:pt x="17154575" y="7112000"/>
                  </a:lnTo>
                  <a:lnTo>
                    <a:pt x="17154008" y="7239000"/>
                  </a:lnTo>
                  <a:lnTo>
                    <a:pt x="17171737" y="7239000"/>
                  </a:lnTo>
                  <a:lnTo>
                    <a:pt x="17176130" y="7112000"/>
                  </a:lnTo>
                  <a:close/>
                </a:path>
                <a:path w="18021300" h="15113000">
                  <a:moveTo>
                    <a:pt x="17661305" y="7112000"/>
                  </a:moveTo>
                  <a:lnTo>
                    <a:pt x="17567516" y="7112000"/>
                  </a:lnTo>
                  <a:lnTo>
                    <a:pt x="17546484" y="7239000"/>
                  </a:lnTo>
                  <a:lnTo>
                    <a:pt x="17706679" y="7239000"/>
                  </a:lnTo>
                  <a:lnTo>
                    <a:pt x="17687940" y="7140670"/>
                  </a:lnTo>
                  <a:lnTo>
                    <a:pt x="17661305" y="7112000"/>
                  </a:lnTo>
                  <a:close/>
                </a:path>
                <a:path w="18021300" h="15113000">
                  <a:moveTo>
                    <a:pt x="17782311" y="7112000"/>
                  </a:moveTo>
                  <a:lnTo>
                    <a:pt x="17682476" y="7112000"/>
                  </a:lnTo>
                  <a:lnTo>
                    <a:pt x="17687940" y="7140670"/>
                  </a:lnTo>
                  <a:lnTo>
                    <a:pt x="17779288" y="7239000"/>
                  </a:lnTo>
                  <a:lnTo>
                    <a:pt x="17827688" y="7239000"/>
                  </a:lnTo>
                  <a:lnTo>
                    <a:pt x="17782311" y="7112000"/>
                  </a:lnTo>
                  <a:close/>
                </a:path>
                <a:path w="18021300" h="15113000">
                  <a:moveTo>
                    <a:pt x="14397075" y="7112000"/>
                  </a:moveTo>
                  <a:lnTo>
                    <a:pt x="14372219" y="7177222"/>
                  </a:lnTo>
                  <a:lnTo>
                    <a:pt x="14418288" y="7140728"/>
                  </a:lnTo>
                  <a:lnTo>
                    <a:pt x="14397075" y="7112000"/>
                  </a:lnTo>
                  <a:close/>
                </a:path>
                <a:path w="18021300" h="15113000">
                  <a:moveTo>
                    <a:pt x="801687" y="7112000"/>
                  </a:moveTo>
                  <a:lnTo>
                    <a:pt x="776834" y="7177214"/>
                  </a:lnTo>
                  <a:lnTo>
                    <a:pt x="822897" y="7140728"/>
                  </a:lnTo>
                  <a:lnTo>
                    <a:pt x="801687" y="7112000"/>
                  </a:lnTo>
                  <a:close/>
                </a:path>
                <a:path w="18021300" h="15113000">
                  <a:moveTo>
                    <a:pt x="214795" y="7112000"/>
                  </a:moveTo>
                  <a:lnTo>
                    <a:pt x="202692" y="7112000"/>
                  </a:lnTo>
                  <a:lnTo>
                    <a:pt x="232548" y="7145873"/>
                  </a:lnTo>
                  <a:lnTo>
                    <a:pt x="214795" y="7112000"/>
                  </a:lnTo>
                  <a:close/>
                </a:path>
                <a:path w="18021300" h="15113000">
                  <a:moveTo>
                    <a:pt x="5514244" y="7112000"/>
                  </a:moveTo>
                  <a:lnTo>
                    <a:pt x="5488151" y="7112000"/>
                  </a:lnTo>
                  <a:lnTo>
                    <a:pt x="5488129" y="7115835"/>
                  </a:lnTo>
                  <a:lnTo>
                    <a:pt x="5513142" y="7144217"/>
                  </a:lnTo>
                  <a:lnTo>
                    <a:pt x="5514244" y="7112000"/>
                  </a:lnTo>
                  <a:close/>
                </a:path>
                <a:path w="18021300" h="15113000">
                  <a:moveTo>
                    <a:pt x="17682476" y="7112000"/>
                  </a:moveTo>
                  <a:lnTo>
                    <a:pt x="17661305" y="7112000"/>
                  </a:lnTo>
                  <a:lnTo>
                    <a:pt x="17687940" y="7140670"/>
                  </a:lnTo>
                  <a:lnTo>
                    <a:pt x="17682476" y="7112000"/>
                  </a:lnTo>
                  <a:close/>
                </a:path>
                <a:path w="18021300" h="15113000">
                  <a:moveTo>
                    <a:pt x="11184280" y="7112000"/>
                  </a:moveTo>
                  <a:lnTo>
                    <a:pt x="11166132" y="7112000"/>
                  </a:lnTo>
                  <a:lnTo>
                    <a:pt x="11191676" y="7140220"/>
                  </a:lnTo>
                  <a:lnTo>
                    <a:pt x="11184280" y="7112000"/>
                  </a:lnTo>
                  <a:close/>
                </a:path>
                <a:path w="18021300" h="15113000">
                  <a:moveTo>
                    <a:pt x="9208808" y="7112000"/>
                  </a:moveTo>
                  <a:lnTo>
                    <a:pt x="9190647" y="7112000"/>
                  </a:lnTo>
                  <a:lnTo>
                    <a:pt x="9204353" y="7126383"/>
                  </a:lnTo>
                  <a:lnTo>
                    <a:pt x="9208808" y="7112000"/>
                  </a:lnTo>
                  <a:close/>
                </a:path>
                <a:path w="18021300" h="15113000">
                  <a:moveTo>
                    <a:pt x="1503553" y="7112000"/>
                  </a:moveTo>
                  <a:lnTo>
                    <a:pt x="1500517" y="7112000"/>
                  </a:lnTo>
                  <a:lnTo>
                    <a:pt x="1506396" y="7119960"/>
                  </a:lnTo>
                  <a:lnTo>
                    <a:pt x="1503553" y="7112000"/>
                  </a:lnTo>
                  <a:close/>
                </a:path>
                <a:path w="18021300" h="15113000">
                  <a:moveTo>
                    <a:pt x="12509334" y="7112000"/>
                  </a:moveTo>
                  <a:lnTo>
                    <a:pt x="12503277" y="7112000"/>
                  </a:lnTo>
                  <a:lnTo>
                    <a:pt x="12507790" y="7116985"/>
                  </a:lnTo>
                  <a:lnTo>
                    <a:pt x="12509334" y="7112000"/>
                  </a:lnTo>
                  <a:close/>
                </a:path>
                <a:path w="18021300" h="15113000">
                  <a:moveTo>
                    <a:pt x="859167" y="7112000"/>
                  </a:moveTo>
                  <a:lnTo>
                    <a:pt x="850087" y="7112000"/>
                  </a:lnTo>
                  <a:lnTo>
                    <a:pt x="853438" y="7116537"/>
                  </a:lnTo>
                  <a:lnTo>
                    <a:pt x="859167" y="7112000"/>
                  </a:lnTo>
                  <a:close/>
                </a:path>
                <a:path w="18021300" h="15113000">
                  <a:moveTo>
                    <a:pt x="14454555" y="7112000"/>
                  </a:moveTo>
                  <a:lnTo>
                    <a:pt x="14445488" y="7112000"/>
                  </a:lnTo>
                  <a:lnTo>
                    <a:pt x="14448834" y="7116532"/>
                  </a:lnTo>
                  <a:lnTo>
                    <a:pt x="14454555" y="7112000"/>
                  </a:lnTo>
                  <a:close/>
                </a:path>
                <a:path w="18021300" h="15113000">
                  <a:moveTo>
                    <a:pt x="5488151" y="7112000"/>
                  </a:moveTo>
                  <a:lnTo>
                    <a:pt x="5484749" y="7112000"/>
                  </a:lnTo>
                  <a:lnTo>
                    <a:pt x="5488129" y="7115835"/>
                  </a:lnTo>
                  <a:lnTo>
                    <a:pt x="5488151" y="7112000"/>
                  </a:lnTo>
                  <a:close/>
                </a:path>
                <a:path w="18021300" h="15113000">
                  <a:moveTo>
                    <a:pt x="345398" y="6985000"/>
                  </a:moveTo>
                  <a:lnTo>
                    <a:pt x="321437" y="6985000"/>
                  </a:lnTo>
                  <a:lnTo>
                    <a:pt x="312926" y="7112000"/>
                  </a:lnTo>
                  <a:lnTo>
                    <a:pt x="337696" y="7112000"/>
                  </a:lnTo>
                  <a:lnTo>
                    <a:pt x="345398" y="6985000"/>
                  </a:lnTo>
                  <a:close/>
                </a:path>
                <a:path w="18021300" h="15113000">
                  <a:moveTo>
                    <a:pt x="414464" y="6985000"/>
                  </a:moveTo>
                  <a:lnTo>
                    <a:pt x="399338" y="6985000"/>
                  </a:lnTo>
                  <a:lnTo>
                    <a:pt x="366064" y="7112000"/>
                  </a:lnTo>
                  <a:lnTo>
                    <a:pt x="459841" y="7112000"/>
                  </a:lnTo>
                  <a:lnTo>
                    <a:pt x="414464" y="6985000"/>
                  </a:lnTo>
                  <a:close/>
                </a:path>
                <a:path w="18021300" h="15113000">
                  <a:moveTo>
                    <a:pt x="534906" y="6985000"/>
                  </a:moveTo>
                  <a:lnTo>
                    <a:pt x="497893" y="6985000"/>
                  </a:lnTo>
                  <a:lnTo>
                    <a:pt x="487070" y="7112000"/>
                  </a:lnTo>
                  <a:lnTo>
                    <a:pt x="524128" y="7112000"/>
                  </a:lnTo>
                  <a:lnTo>
                    <a:pt x="534906" y="6985000"/>
                  </a:lnTo>
                  <a:close/>
                </a:path>
                <a:path w="18021300" h="15113000">
                  <a:moveTo>
                    <a:pt x="919670" y="6985000"/>
                  </a:moveTo>
                  <a:lnTo>
                    <a:pt x="913625" y="6985000"/>
                  </a:lnTo>
                  <a:lnTo>
                    <a:pt x="871270" y="7112000"/>
                  </a:lnTo>
                  <a:lnTo>
                    <a:pt x="980186" y="7112000"/>
                  </a:lnTo>
                  <a:lnTo>
                    <a:pt x="919670" y="6985000"/>
                  </a:lnTo>
                  <a:close/>
                </a:path>
                <a:path w="18021300" h="15113000">
                  <a:moveTo>
                    <a:pt x="1010424" y="6985000"/>
                  </a:moveTo>
                  <a:lnTo>
                    <a:pt x="977150" y="6985000"/>
                  </a:lnTo>
                  <a:lnTo>
                    <a:pt x="989253" y="7112000"/>
                  </a:lnTo>
                  <a:lnTo>
                    <a:pt x="1131443" y="7112000"/>
                  </a:lnTo>
                  <a:lnTo>
                    <a:pt x="1010424" y="6985000"/>
                  </a:lnTo>
                  <a:close/>
                </a:path>
                <a:path w="18021300" h="15113000">
                  <a:moveTo>
                    <a:pt x="1174929" y="6985000"/>
                  </a:moveTo>
                  <a:lnTo>
                    <a:pt x="1125397" y="6985000"/>
                  </a:lnTo>
                  <a:lnTo>
                    <a:pt x="1150589" y="7112000"/>
                  </a:lnTo>
                  <a:lnTo>
                    <a:pt x="1174929" y="6985000"/>
                  </a:lnTo>
                  <a:close/>
                </a:path>
                <a:path w="18021300" h="15113000">
                  <a:moveTo>
                    <a:pt x="1639684" y="6985000"/>
                  </a:moveTo>
                  <a:lnTo>
                    <a:pt x="1624545" y="6985000"/>
                  </a:lnTo>
                  <a:lnTo>
                    <a:pt x="1682038" y="7112000"/>
                  </a:lnTo>
                  <a:lnTo>
                    <a:pt x="1700187" y="7112000"/>
                  </a:lnTo>
                  <a:lnTo>
                    <a:pt x="1639684" y="6985000"/>
                  </a:lnTo>
                  <a:close/>
                </a:path>
                <a:path w="18021300" h="15113000">
                  <a:moveTo>
                    <a:pt x="1781533" y="6985000"/>
                  </a:moveTo>
                  <a:lnTo>
                    <a:pt x="1751609" y="6985000"/>
                  </a:lnTo>
                  <a:lnTo>
                    <a:pt x="1759647" y="7112000"/>
                  </a:lnTo>
                  <a:lnTo>
                    <a:pt x="1786783" y="7112000"/>
                  </a:lnTo>
                  <a:lnTo>
                    <a:pt x="1781533" y="6985000"/>
                  </a:lnTo>
                  <a:close/>
                </a:path>
                <a:path w="18021300" h="15113000">
                  <a:moveTo>
                    <a:pt x="2210644" y="6985000"/>
                  </a:moveTo>
                  <a:lnTo>
                    <a:pt x="2181199" y="6985000"/>
                  </a:lnTo>
                  <a:lnTo>
                    <a:pt x="2158224" y="7112000"/>
                  </a:lnTo>
                  <a:lnTo>
                    <a:pt x="2199347" y="7112000"/>
                  </a:lnTo>
                  <a:lnTo>
                    <a:pt x="2210644" y="6985000"/>
                  </a:lnTo>
                  <a:close/>
                </a:path>
                <a:path w="18021300" h="15113000">
                  <a:moveTo>
                    <a:pt x="2309204" y="6985000"/>
                  </a:moveTo>
                  <a:lnTo>
                    <a:pt x="2277999" y="6985000"/>
                  </a:lnTo>
                  <a:lnTo>
                    <a:pt x="2289296" y="7112000"/>
                  </a:lnTo>
                  <a:lnTo>
                    <a:pt x="2321115" y="7112000"/>
                  </a:lnTo>
                  <a:lnTo>
                    <a:pt x="2309204" y="6985000"/>
                  </a:lnTo>
                  <a:close/>
                </a:path>
                <a:path w="18021300" h="15113000">
                  <a:moveTo>
                    <a:pt x="2377833" y="6985000"/>
                  </a:moveTo>
                  <a:lnTo>
                    <a:pt x="2333308" y="6985000"/>
                  </a:lnTo>
                  <a:lnTo>
                    <a:pt x="2353640" y="7112000"/>
                  </a:lnTo>
                  <a:lnTo>
                    <a:pt x="2380869" y="7112000"/>
                  </a:lnTo>
                  <a:lnTo>
                    <a:pt x="2377833" y="6985000"/>
                  </a:lnTo>
                  <a:close/>
                </a:path>
                <a:path w="18021300" h="15113000">
                  <a:moveTo>
                    <a:pt x="2472562" y="6985000"/>
                  </a:moveTo>
                  <a:lnTo>
                    <a:pt x="2453136" y="6985000"/>
                  </a:lnTo>
                  <a:lnTo>
                    <a:pt x="2441371" y="7112000"/>
                  </a:lnTo>
                  <a:lnTo>
                    <a:pt x="2453462" y="7112000"/>
                  </a:lnTo>
                  <a:lnTo>
                    <a:pt x="2472562" y="6985000"/>
                  </a:lnTo>
                  <a:close/>
                </a:path>
                <a:path w="18021300" h="15113000">
                  <a:moveTo>
                    <a:pt x="2901578" y="6985000"/>
                  </a:moveTo>
                  <a:lnTo>
                    <a:pt x="2864891" y="6985000"/>
                  </a:lnTo>
                  <a:lnTo>
                    <a:pt x="2889097" y="7112000"/>
                  </a:lnTo>
                  <a:lnTo>
                    <a:pt x="2896708" y="7112000"/>
                  </a:lnTo>
                  <a:lnTo>
                    <a:pt x="2901578" y="6985000"/>
                  </a:lnTo>
                  <a:close/>
                </a:path>
                <a:path w="18021300" h="15113000">
                  <a:moveTo>
                    <a:pt x="2990826" y="6985000"/>
                  </a:moveTo>
                  <a:lnTo>
                    <a:pt x="2949602" y="6985000"/>
                  </a:lnTo>
                  <a:lnTo>
                    <a:pt x="2940519" y="7112000"/>
                  </a:lnTo>
                  <a:lnTo>
                    <a:pt x="2983969" y="7112000"/>
                  </a:lnTo>
                  <a:lnTo>
                    <a:pt x="2990826" y="6985000"/>
                  </a:lnTo>
                  <a:close/>
                </a:path>
                <a:path w="18021300" h="15113000">
                  <a:moveTo>
                    <a:pt x="2998012" y="6985000"/>
                  </a:moveTo>
                  <a:lnTo>
                    <a:pt x="3007080" y="7112000"/>
                  </a:lnTo>
                  <a:lnTo>
                    <a:pt x="3085362" y="7112000"/>
                  </a:lnTo>
                  <a:lnTo>
                    <a:pt x="3082227" y="7078034"/>
                  </a:lnTo>
                  <a:lnTo>
                    <a:pt x="2998012" y="6985000"/>
                  </a:lnTo>
                  <a:close/>
                </a:path>
                <a:path w="18021300" h="15113000">
                  <a:moveTo>
                    <a:pt x="3161372" y="6985000"/>
                  </a:moveTo>
                  <a:lnTo>
                    <a:pt x="3073641" y="6985000"/>
                  </a:lnTo>
                  <a:lnTo>
                    <a:pt x="3082227" y="7078034"/>
                  </a:lnTo>
                  <a:lnTo>
                    <a:pt x="3112973" y="7112000"/>
                  </a:lnTo>
                  <a:lnTo>
                    <a:pt x="3119018" y="7112000"/>
                  </a:lnTo>
                  <a:lnTo>
                    <a:pt x="3161372" y="6985000"/>
                  </a:lnTo>
                  <a:close/>
                </a:path>
                <a:path w="18021300" h="15113000">
                  <a:moveTo>
                    <a:pt x="3578847" y="6985000"/>
                  </a:moveTo>
                  <a:lnTo>
                    <a:pt x="3557018" y="6985000"/>
                  </a:lnTo>
                  <a:lnTo>
                    <a:pt x="3547092" y="7112000"/>
                  </a:lnTo>
                  <a:lnTo>
                    <a:pt x="3565285" y="7112000"/>
                  </a:lnTo>
                  <a:lnTo>
                    <a:pt x="3578847" y="6985000"/>
                  </a:lnTo>
                  <a:close/>
                </a:path>
                <a:path w="18021300" h="15113000">
                  <a:moveTo>
                    <a:pt x="3656752" y="6985000"/>
                  </a:moveTo>
                  <a:lnTo>
                    <a:pt x="3621201" y="6985000"/>
                  </a:lnTo>
                  <a:lnTo>
                    <a:pt x="3629898" y="7112000"/>
                  </a:lnTo>
                  <a:lnTo>
                    <a:pt x="3653916" y="7112000"/>
                  </a:lnTo>
                  <a:lnTo>
                    <a:pt x="3656752" y="6985000"/>
                  </a:lnTo>
                  <a:close/>
                </a:path>
                <a:path w="18021300" h="15113000">
                  <a:moveTo>
                    <a:pt x="3779227" y="6985000"/>
                  </a:moveTo>
                  <a:lnTo>
                    <a:pt x="3684739" y="6985000"/>
                  </a:lnTo>
                  <a:lnTo>
                    <a:pt x="3687762" y="7112000"/>
                  </a:lnTo>
                  <a:lnTo>
                    <a:pt x="3772471" y="7112000"/>
                  </a:lnTo>
                  <a:lnTo>
                    <a:pt x="3779227" y="6985000"/>
                  </a:lnTo>
                  <a:close/>
                </a:path>
                <a:path w="18021300" h="15113000">
                  <a:moveTo>
                    <a:pt x="4211129" y="6985000"/>
                  </a:moveTo>
                  <a:lnTo>
                    <a:pt x="4143011" y="6985000"/>
                  </a:lnTo>
                  <a:lnTo>
                    <a:pt x="4123397" y="7112000"/>
                  </a:lnTo>
                  <a:lnTo>
                    <a:pt x="4235335" y="7112000"/>
                  </a:lnTo>
                  <a:lnTo>
                    <a:pt x="4232859" y="7008390"/>
                  </a:lnTo>
                  <a:lnTo>
                    <a:pt x="4211129" y="6985000"/>
                  </a:lnTo>
                  <a:close/>
                </a:path>
                <a:path w="18021300" h="15113000">
                  <a:moveTo>
                    <a:pt x="4332135" y="6985000"/>
                  </a:moveTo>
                  <a:lnTo>
                    <a:pt x="4232300" y="6985000"/>
                  </a:lnTo>
                  <a:lnTo>
                    <a:pt x="4232859" y="7008390"/>
                  </a:lnTo>
                  <a:lnTo>
                    <a:pt x="4329112" y="7112000"/>
                  </a:lnTo>
                  <a:lnTo>
                    <a:pt x="4377512" y="7112000"/>
                  </a:lnTo>
                  <a:lnTo>
                    <a:pt x="4332135" y="6985000"/>
                  </a:lnTo>
                  <a:close/>
                </a:path>
                <a:path w="18021300" h="15113000">
                  <a:moveTo>
                    <a:pt x="4434992" y="6985000"/>
                  </a:moveTo>
                  <a:lnTo>
                    <a:pt x="4371467" y="6985000"/>
                  </a:lnTo>
                  <a:lnTo>
                    <a:pt x="4419866" y="7112000"/>
                  </a:lnTo>
                  <a:lnTo>
                    <a:pt x="4425911" y="7112000"/>
                  </a:lnTo>
                  <a:lnTo>
                    <a:pt x="4434992" y="6985000"/>
                  </a:lnTo>
                  <a:close/>
                </a:path>
                <a:path w="18021300" h="15113000">
                  <a:moveTo>
                    <a:pt x="5521045" y="6985000"/>
                  </a:moveTo>
                  <a:lnTo>
                    <a:pt x="5504695" y="6985000"/>
                  </a:lnTo>
                  <a:lnTo>
                    <a:pt x="5496091" y="7112000"/>
                  </a:lnTo>
                  <a:lnTo>
                    <a:pt x="5514289" y="7112000"/>
                  </a:lnTo>
                  <a:lnTo>
                    <a:pt x="5521045" y="6985000"/>
                  </a:lnTo>
                  <a:close/>
                </a:path>
                <a:path w="18021300" h="15113000">
                  <a:moveTo>
                    <a:pt x="5593651" y="6985000"/>
                  </a:moveTo>
                  <a:lnTo>
                    <a:pt x="5563400" y="6985000"/>
                  </a:lnTo>
                  <a:lnTo>
                    <a:pt x="5584583" y="7112000"/>
                  </a:lnTo>
                  <a:lnTo>
                    <a:pt x="5611799" y="7112000"/>
                  </a:lnTo>
                  <a:lnTo>
                    <a:pt x="5593651" y="6985000"/>
                  </a:lnTo>
                  <a:close/>
                </a:path>
                <a:path w="18021300" h="15113000">
                  <a:moveTo>
                    <a:pt x="5720715" y="6985000"/>
                  </a:moveTo>
                  <a:lnTo>
                    <a:pt x="5636006" y="6985000"/>
                  </a:lnTo>
                  <a:lnTo>
                    <a:pt x="5642063" y="7112000"/>
                  </a:lnTo>
                  <a:lnTo>
                    <a:pt x="5711637" y="7112000"/>
                  </a:lnTo>
                  <a:lnTo>
                    <a:pt x="5720715" y="6985000"/>
                  </a:lnTo>
                  <a:close/>
                </a:path>
                <a:path w="18021300" h="15113000">
                  <a:moveTo>
                    <a:pt x="6295504" y="6985000"/>
                  </a:moveTo>
                  <a:lnTo>
                    <a:pt x="6165430" y="6985000"/>
                  </a:lnTo>
                  <a:lnTo>
                    <a:pt x="6161717" y="6996989"/>
                  </a:lnTo>
                  <a:lnTo>
                    <a:pt x="6271310" y="7112000"/>
                  </a:lnTo>
                  <a:lnTo>
                    <a:pt x="6310630" y="7112000"/>
                  </a:lnTo>
                  <a:lnTo>
                    <a:pt x="6295504" y="6985000"/>
                  </a:lnTo>
                  <a:close/>
                </a:path>
                <a:path w="18021300" h="15113000">
                  <a:moveTo>
                    <a:pt x="6806768" y="6985000"/>
                  </a:moveTo>
                  <a:lnTo>
                    <a:pt x="6800723" y="6985000"/>
                  </a:lnTo>
                  <a:lnTo>
                    <a:pt x="6788619" y="7112000"/>
                  </a:lnTo>
                  <a:lnTo>
                    <a:pt x="6837032" y="7112000"/>
                  </a:lnTo>
                  <a:lnTo>
                    <a:pt x="6806768" y="6985000"/>
                  </a:lnTo>
                  <a:close/>
                </a:path>
                <a:path w="18021300" h="15113000">
                  <a:moveTo>
                    <a:pt x="6885805" y="6998229"/>
                  </a:moveTo>
                  <a:lnTo>
                    <a:pt x="6837032" y="7112000"/>
                  </a:lnTo>
                  <a:lnTo>
                    <a:pt x="6967105" y="7112000"/>
                  </a:lnTo>
                  <a:lnTo>
                    <a:pt x="6885805" y="6998229"/>
                  </a:lnTo>
                  <a:close/>
                </a:path>
                <a:path w="18021300" h="15113000">
                  <a:moveTo>
                    <a:pt x="7460221" y="6985000"/>
                  </a:moveTo>
                  <a:lnTo>
                    <a:pt x="7425336" y="6985000"/>
                  </a:lnTo>
                  <a:lnTo>
                    <a:pt x="7432992" y="7112000"/>
                  </a:lnTo>
                  <a:lnTo>
                    <a:pt x="7469865" y="7112000"/>
                  </a:lnTo>
                  <a:lnTo>
                    <a:pt x="7460221" y="6985000"/>
                  </a:lnTo>
                  <a:close/>
                </a:path>
                <a:path w="18021300" h="15113000">
                  <a:moveTo>
                    <a:pt x="7630821" y="6985000"/>
                  </a:moveTo>
                  <a:lnTo>
                    <a:pt x="7606332" y="6985000"/>
                  </a:lnTo>
                  <a:lnTo>
                    <a:pt x="7607325" y="7112000"/>
                  </a:lnTo>
                  <a:lnTo>
                    <a:pt x="7632288" y="7112000"/>
                  </a:lnTo>
                  <a:lnTo>
                    <a:pt x="7630821" y="6985000"/>
                  </a:lnTo>
                  <a:close/>
                </a:path>
                <a:path w="18021300" h="15113000">
                  <a:moveTo>
                    <a:pt x="8116697" y="6985000"/>
                  </a:moveTo>
                  <a:lnTo>
                    <a:pt x="8068297" y="6985000"/>
                  </a:lnTo>
                  <a:lnTo>
                    <a:pt x="8077377" y="7112000"/>
                  </a:lnTo>
                  <a:lnTo>
                    <a:pt x="8125777" y="7112000"/>
                  </a:lnTo>
                  <a:lnTo>
                    <a:pt x="8116697" y="6985000"/>
                  </a:lnTo>
                  <a:close/>
                </a:path>
                <a:path w="18021300" h="15113000">
                  <a:moveTo>
                    <a:pt x="8313343" y="6985000"/>
                  </a:moveTo>
                  <a:lnTo>
                    <a:pt x="8204431" y="6985000"/>
                  </a:lnTo>
                  <a:lnTo>
                    <a:pt x="8215399" y="7112000"/>
                  </a:lnTo>
                  <a:lnTo>
                    <a:pt x="8285641" y="7112000"/>
                  </a:lnTo>
                  <a:lnTo>
                    <a:pt x="8313343" y="6985000"/>
                  </a:lnTo>
                  <a:close/>
                </a:path>
                <a:path w="18021300" h="15113000">
                  <a:moveTo>
                    <a:pt x="8801679" y="6985000"/>
                  </a:moveTo>
                  <a:lnTo>
                    <a:pt x="8742115" y="6985000"/>
                  </a:lnTo>
                  <a:lnTo>
                    <a:pt x="8730818" y="7112000"/>
                  </a:lnTo>
                  <a:lnTo>
                    <a:pt x="8812504" y="7112000"/>
                  </a:lnTo>
                  <a:lnTo>
                    <a:pt x="8801679" y="6985000"/>
                  </a:lnTo>
                  <a:close/>
                </a:path>
                <a:path w="18021300" h="15113000">
                  <a:moveTo>
                    <a:pt x="8869984" y="6985000"/>
                  </a:moveTo>
                  <a:lnTo>
                    <a:pt x="8832165" y="6985000"/>
                  </a:lnTo>
                  <a:lnTo>
                    <a:pt x="8842379" y="7112000"/>
                  </a:lnTo>
                  <a:lnTo>
                    <a:pt x="8876030" y="7112000"/>
                  </a:lnTo>
                  <a:lnTo>
                    <a:pt x="8869984" y="6985000"/>
                  </a:lnTo>
                  <a:close/>
                </a:path>
                <a:path w="18021300" h="15113000">
                  <a:moveTo>
                    <a:pt x="8961165" y="6985000"/>
                  </a:moveTo>
                  <a:lnTo>
                    <a:pt x="8933510" y="6985000"/>
                  </a:lnTo>
                  <a:lnTo>
                    <a:pt x="8915593" y="7112000"/>
                  </a:lnTo>
                  <a:lnTo>
                    <a:pt x="8945613" y="7112000"/>
                  </a:lnTo>
                  <a:lnTo>
                    <a:pt x="8961165" y="6985000"/>
                  </a:lnTo>
                  <a:close/>
                </a:path>
                <a:path w="18021300" h="15113000">
                  <a:moveTo>
                    <a:pt x="9329813" y="6985000"/>
                  </a:moveTo>
                  <a:lnTo>
                    <a:pt x="9308630" y="7112000"/>
                  </a:lnTo>
                  <a:lnTo>
                    <a:pt x="9366123" y="7112000"/>
                  </a:lnTo>
                  <a:lnTo>
                    <a:pt x="9365352" y="7022295"/>
                  </a:lnTo>
                  <a:lnTo>
                    <a:pt x="9329813" y="6985000"/>
                  </a:lnTo>
                  <a:close/>
                </a:path>
                <a:path w="18021300" h="15113000">
                  <a:moveTo>
                    <a:pt x="9365352" y="7022295"/>
                  </a:moveTo>
                  <a:lnTo>
                    <a:pt x="9366123" y="7112000"/>
                  </a:lnTo>
                  <a:lnTo>
                    <a:pt x="9443025" y="7112000"/>
                  </a:lnTo>
                  <a:lnTo>
                    <a:pt x="9442294" y="7103040"/>
                  </a:lnTo>
                  <a:lnTo>
                    <a:pt x="9365352" y="7022295"/>
                  </a:lnTo>
                  <a:close/>
                </a:path>
                <a:path w="18021300" h="15113000">
                  <a:moveTo>
                    <a:pt x="9571837" y="6985000"/>
                  </a:moveTo>
                  <a:lnTo>
                    <a:pt x="9508299" y="6985000"/>
                  </a:lnTo>
                  <a:lnTo>
                    <a:pt x="9520402" y="7112000"/>
                  </a:lnTo>
                  <a:lnTo>
                    <a:pt x="9572921" y="7112000"/>
                  </a:lnTo>
                  <a:lnTo>
                    <a:pt x="9571837" y="6985000"/>
                  </a:lnTo>
                  <a:close/>
                </a:path>
                <a:path w="18021300" h="15113000">
                  <a:moveTo>
                    <a:pt x="10645792" y="6985000"/>
                  </a:moveTo>
                  <a:lnTo>
                    <a:pt x="10625042" y="6985000"/>
                  </a:lnTo>
                  <a:lnTo>
                    <a:pt x="10624616" y="7112000"/>
                  </a:lnTo>
                  <a:lnTo>
                    <a:pt x="10648254" y="7112000"/>
                  </a:lnTo>
                  <a:lnTo>
                    <a:pt x="10645792" y="6985000"/>
                  </a:lnTo>
                  <a:close/>
                </a:path>
                <a:path w="18021300" h="15113000">
                  <a:moveTo>
                    <a:pt x="10738206" y="6985000"/>
                  </a:moveTo>
                  <a:lnTo>
                    <a:pt x="10700665" y="6985000"/>
                  </a:lnTo>
                  <a:lnTo>
                    <a:pt x="10679061" y="7112000"/>
                  </a:lnTo>
                  <a:lnTo>
                    <a:pt x="10754702" y="7112000"/>
                  </a:lnTo>
                  <a:lnTo>
                    <a:pt x="10738206" y="6985000"/>
                  </a:lnTo>
                  <a:close/>
                </a:path>
                <a:path w="18021300" h="15113000">
                  <a:moveTo>
                    <a:pt x="10799681" y="7018873"/>
                  </a:moveTo>
                  <a:lnTo>
                    <a:pt x="10848479" y="7112000"/>
                  </a:lnTo>
                  <a:lnTo>
                    <a:pt x="10871875" y="7112000"/>
                  </a:lnTo>
                  <a:lnTo>
                    <a:pt x="10872445" y="7101438"/>
                  </a:lnTo>
                  <a:lnTo>
                    <a:pt x="10799681" y="7018873"/>
                  </a:lnTo>
                  <a:close/>
                </a:path>
                <a:path w="18021300" h="15113000">
                  <a:moveTo>
                    <a:pt x="10916411" y="6985000"/>
                  </a:moveTo>
                  <a:lnTo>
                    <a:pt x="10878731" y="6985000"/>
                  </a:lnTo>
                  <a:lnTo>
                    <a:pt x="10872445" y="7101438"/>
                  </a:lnTo>
                  <a:lnTo>
                    <a:pt x="10881753" y="7112000"/>
                  </a:lnTo>
                  <a:lnTo>
                    <a:pt x="10896892" y="7112000"/>
                  </a:lnTo>
                  <a:lnTo>
                    <a:pt x="10916411" y="6985000"/>
                  </a:lnTo>
                  <a:close/>
                </a:path>
                <a:path w="18021300" h="15113000">
                  <a:moveTo>
                    <a:pt x="11331858" y="7050222"/>
                  </a:moveTo>
                  <a:lnTo>
                    <a:pt x="11253863" y="7112000"/>
                  </a:lnTo>
                  <a:lnTo>
                    <a:pt x="11308308" y="7112000"/>
                  </a:lnTo>
                  <a:lnTo>
                    <a:pt x="11331858" y="7050222"/>
                  </a:lnTo>
                  <a:close/>
                </a:path>
                <a:path w="18021300" h="15113000">
                  <a:moveTo>
                    <a:pt x="11408471" y="6989537"/>
                  </a:moveTo>
                  <a:lnTo>
                    <a:pt x="11377934" y="7013725"/>
                  </a:lnTo>
                  <a:lnTo>
                    <a:pt x="11450510" y="7112000"/>
                  </a:lnTo>
                  <a:lnTo>
                    <a:pt x="11498910" y="7112000"/>
                  </a:lnTo>
                  <a:lnTo>
                    <a:pt x="11408471" y="6989537"/>
                  </a:lnTo>
                  <a:close/>
                </a:path>
                <a:path w="18021300" h="15113000">
                  <a:moveTo>
                    <a:pt x="12010174" y="6985000"/>
                  </a:moveTo>
                  <a:lnTo>
                    <a:pt x="11990270" y="6985000"/>
                  </a:lnTo>
                  <a:lnTo>
                    <a:pt x="11980298" y="7112000"/>
                  </a:lnTo>
                  <a:lnTo>
                    <a:pt x="12001616" y="7112000"/>
                  </a:lnTo>
                  <a:lnTo>
                    <a:pt x="12010174" y="6985000"/>
                  </a:lnTo>
                  <a:close/>
                </a:path>
                <a:path w="18021300" h="15113000">
                  <a:moveTo>
                    <a:pt x="12070676" y="6985000"/>
                  </a:moveTo>
                  <a:lnTo>
                    <a:pt x="12052528" y="6985000"/>
                  </a:lnTo>
                  <a:lnTo>
                    <a:pt x="12055551" y="7112000"/>
                  </a:lnTo>
                  <a:lnTo>
                    <a:pt x="12116054" y="7112000"/>
                  </a:lnTo>
                  <a:lnTo>
                    <a:pt x="12070676" y="6985000"/>
                  </a:lnTo>
                  <a:close/>
                </a:path>
                <a:path w="18021300" h="15113000">
                  <a:moveTo>
                    <a:pt x="12137237" y="6985000"/>
                  </a:moveTo>
                  <a:lnTo>
                    <a:pt x="12070676" y="6985000"/>
                  </a:lnTo>
                  <a:lnTo>
                    <a:pt x="12158408" y="7112000"/>
                  </a:lnTo>
                  <a:lnTo>
                    <a:pt x="12176569" y="7112000"/>
                  </a:lnTo>
                  <a:lnTo>
                    <a:pt x="12137237" y="6985000"/>
                  </a:lnTo>
                  <a:close/>
                </a:path>
                <a:path w="18021300" h="15113000">
                  <a:moveTo>
                    <a:pt x="12572873" y="6985000"/>
                  </a:moveTo>
                  <a:lnTo>
                    <a:pt x="12566815" y="6985000"/>
                  </a:lnTo>
                  <a:lnTo>
                    <a:pt x="12527483" y="7112000"/>
                  </a:lnTo>
                  <a:lnTo>
                    <a:pt x="12678752" y="7112000"/>
                  </a:lnTo>
                  <a:lnTo>
                    <a:pt x="12572873" y="6985000"/>
                  </a:lnTo>
                  <a:close/>
                </a:path>
                <a:path w="18021300" h="15113000">
                  <a:moveTo>
                    <a:pt x="12855250" y="6985000"/>
                  </a:moveTo>
                  <a:lnTo>
                    <a:pt x="12785010" y="6985000"/>
                  </a:lnTo>
                  <a:lnTo>
                    <a:pt x="12798292" y="7112000"/>
                  </a:lnTo>
                  <a:lnTo>
                    <a:pt x="12839841" y="7112000"/>
                  </a:lnTo>
                  <a:lnTo>
                    <a:pt x="12855250" y="6985000"/>
                  </a:lnTo>
                  <a:close/>
                </a:path>
                <a:path w="18021300" h="15113000">
                  <a:moveTo>
                    <a:pt x="13516737" y="6985000"/>
                  </a:moveTo>
                  <a:lnTo>
                    <a:pt x="13365480" y="6985000"/>
                  </a:lnTo>
                  <a:lnTo>
                    <a:pt x="13471359" y="7112000"/>
                  </a:lnTo>
                  <a:lnTo>
                    <a:pt x="13477405" y="7112000"/>
                  </a:lnTo>
                  <a:lnTo>
                    <a:pt x="13516737" y="6985000"/>
                  </a:lnTo>
                  <a:close/>
                </a:path>
                <a:path w="18021300" h="15113000">
                  <a:moveTo>
                    <a:pt x="14013821" y="6985000"/>
                  </a:moveTo>
                  <a:lnTo>
                    <a:pt x="13980731" y="6985000"/>
                  </a:lnTo>
                  <a:lnTo>
                    <a:pt x="13989381" y="7112000"/>
                  </a:lnTo>
                  <a:lnTo>
                    <a:pt x="14028000" y="7112000"/>
                  </a:lnTo>
                  <a:lnTo>
                    <a:pt x="14013821" y="6985000"/>
                  </a:lnTo>
                  <a:close/>
                </a:path>
                <a:path w="18021300" h="15113000">
                  <a:moveTo>
                    <a:pt x="14129723" y="6985000"/>
                  </a:moveTo>
                  <a:lnTo>
                    <a:pt x="14106653" y="6985000"/>
                  </a:lnTo>
                  <a:lnTo>
                    <a:pt x="14105046" y="7112000"/>
                  </a:lnTo>
                  <a:lnTo>
                    <a:pt x="14125326" y="7112000"/>
                  </a:lnTo>
                  <a:lnTo>
                    <a:pt x="14129723" y="6985000"/>
                  </a:lnTo>
                  <a:close/>
                </a:path>
                <a:path w="18021300" h="15113000">
                  <a:moveTo>
                    <a:pt x="14614906" y="6985000"/>
                  </a:moveTo>
                  <a:lnTo>
                    <a:pt x="14578584" y="6985000"/>
                  </a:lnTo>
                  <a:lnTo>
                    <a:pt x="14590687" y="7112000"/>
                  </a:lnTo>
                  <a:lnTo>
                    <a:pt x="14721337" y="7112000"/>
                  </a:lnTo>
                  <a:lnTo>
                    <a:pt x="14720393" y="7095724"/>
                  </a:lnTo>
                  <a:lnTo>
                    <a:pt x="14614906" y="6985000"/>
                  </a:lnTo>
                  <a:close/>
                </a:path>
                <a:path w="18021300" h="15113000">
                  <a:moveTo>
                    <a:pt x="14720393" y="7095724"/>
                  </a:moveTo>
                  <a:lnTo>
                    <a:pt x="14721337" y="7112000"/>
                  </a:lnTo>
                  <a:lnTo>
                    <a:pt x="14735898" y="7112000"/>
                  </a:lnTo>
                  <a:lnTo>
                    <a:pt x="14720393" y="7095724"/>
                  </a:lnTo>
                  <a:close/>
                </a:path>
                <a:path w="18021300" h="15113000">
                  <a:moveTo>
                    <a:pt x="14800901" y="6985000"/>
                  </a:moveTo>
                  <a:lnTo>
                    <a:pt x="14713966" y="6985000"/>
                  </a:lnTo>
                  <a:lnTo>
                    <a:pt x="14720393" y="7095724"/>
                  </a:lnTo>
                  <a:lnTo>
                    <a:pt x="14735898" y="7112000"/>
                  </a:lnTo>
                  <a:lnTo>
                    <a:pt x="14779394" y="7112000"/>
                  </a:lnTo>
                  <a:lnTo>
                    <a:pt x="14800901" y="6985000"/>
                  </a:lnTo>
                  <a:close/>
                </a:path>
                <a:path w="18021300" h="15113000">
                  <a:moveTo>
                    <a:pt x="15256764" y="6985000"/>
                  </a:moveTo>
                  <a:lnTo>
                    <a:pt x="15232037" y="6985000"/>
                  </a:lnTo>
                  <a:lnTo>
                    <a:pt x="15211196" y="7112000"/>
                  </a:lnTo>
                  <a:lnTo>
                    <a:pt x="15244152" y="7112000"/>
                  </a:lnTo>
                  <a:lnTo>
                    <a:pt x="15256764" y="6985000"/>
                  </a:lnTo>
                  <a:close/>
                </a:path>
                <a:path w="18021300" h="15113000">
                  <a:moveTo>
                    <a:pt x="15304643" y="6985000"/>
                  </a:moveTo>
                  <a:lnTo>
                    <a:pt x="15278598" y="6985000"/>
                  </a:lnTo>
                  <a:lnTo>
                    <a:pt x="15289517" y="7112000"/>
                  </a:lnTo>
                  <a:lnTo>
                    <a:pt x="15319345" y="7112000"/>
                  </a:lnTo>
                  <a:lnTo>
                    <a:pt x="15304643" y="6985000"/>
                  </a:lnTo>
                  <a:close/>
                </a:path>
                <a:path w="18021300" h="15113000">
                  <a:moveTo>
                    <a:pt x="15823095" y="6985000"/>
                  </a:moveTo>
                  <a:lnTo>
                    <a:pt x="15782632" y="6985000"/>
                  </a:lnTo>
                  <a:lnTo>
                    <a:pt x="15759658" y="7112000"/>
                  </a:lnTo>
                  <a:lnTo>
                    <a:pt x="15812083" y="7112000"/>
                  </a:lnTo>
                  <a:lnTo>
                    <a:pt x="15823095" y="6985000"/>
                  </a:lnTo>
                  <a:close/>
                </a:path>
                <a:path w="18021300" h="15113000">
                  <a:moveTo>
                    <a:pt x="15897593" y="6985000"/>
                  </a:moveTo>
                  <a:lnTo>
                    <a:pt x="15870367" y="6985000"/>
                  </a:lnTo>
                  <a:lnTo>
                    <a:pt x="15879444" y="7112000"/>
                  </a:lnTo>
                  <a:lnTo>
                    <a:pt x="15910637" y="7112000"/>
                  </a:lnTo>
                  <a:lnTo>
                    <a:pt x="15897593" y="6985000"/>
                  </a:lnTo>
                  <a:close/>
                </a:path>
                <a:path w="18021300" h="15113000">
                  <a:moveTo>
                    <a:pt x="15965514" y="6985000"/>
                  </a:moveTo>
                  <a:lnTo>
                    <a:pt x="15937771" y="6985000"/>
                  </a:lnTo>
                  <a:lnTo>
                    <a:pt x="15958096" y="7112000"/>
                  </a:lnTo>
                  <a:lnTo>
                    <a:pt x="15979267" y="7112000"/>
                  </a:lnTo>
                  <a:lnTo>
                    <a:pt x="15965514" y="6985000"/>
                  </a:lnTo>
                  <a:close/>
                </a:path>
                <a:path w="18021300" h="15113000">
                  <a:moveTo>
                    <a:pt x="16055278" y="6985434"/>
                  </a:moveTo>
                  <a:lnTo>
                    <a:pt x="16054575" y="7112000"/>
                  </a:lnTo>
                  <a:lnTo>
                    <a:pt x="16080049" y="7112000"/>
                  </a:lnTo>
                  <a:lnTo>
                    <a:pt x="16083298" y="7017220"/>
                  </a:lnTo>
                  <a:lnTo>
                    <a:pt x="16055278" y="6985434"/>
                  </a:lnTo>
                  <a:close/>
                </a:path>
                <a:path w="18021300" h="15113000">
                  <a:moveTo>
                    <a:pt x="16184994" y="6985000"/>
                  </a:moveTo>
                  <a:lnTo>
                    <a:pt x="16084402" y="6985000"/>
                  </a:lnTo>
                  <a:lnTo>
                    <a:pt x="16083298" y="7017220"/>
                  </a:lnTo>
                  <a:lnTo>
                    <a:pt x="16166846" y="7112000"/>
                  </a:lnTo>
                  <a:lnTo>
                    <a:pt x="16172878" y="7112000"/>
                  </a:lnTo>
                  <a:lnTo>
                    <a:pt x="16184994" y="6985000"/>
                  </a:lnTo>
                  <a:close/>
                </a:path>
                <a:path w="18021300" h="15113000">
                  <a:moveTo>
                    <a:pt x="16481463" y="6985000"/>
                  </a:moveTo>
                  <a:lnTo>
                    <a:pt x="16475417" y="6985000"/>
                  </a:lnTo>
                  <a:lnTo>
                    <a:pt x="16439108" y="7112000"/>
                  </a:lnTo>
                  <a:lnTo>
                    <a:pt x="16529875" y="7112000"/>
                  </a:lnTo>
                  <a:lnTo>
                    <a:pt x="16481463" y="6985000"/>
                  </a:lnTo>
                  <a:close/>
                </a:path>
                <a:path w="18021300" h="15113000">
                  <a:moveTo>
                    <a:pt x="16705326" y="6858000"/>
                  </a:moveTo>
                  <a:lnTo>
                    <a:pt x="16687190" y="6858000"/>
                  </a:lnTo>
                  <a:lnTo>
                    <a:pt x="16526852" y="6985000"/>
                  </a:lnTo>
                  <a:lnTo>
                    <a:pt x="16535908" y="7112000"/>
                  </a:lnTo>
                  <a:lnTo>
                    <a:pt x="16587343" y="7112000"/>
                  </a:lnTo>
                  <a:lnTo>
                    <a:pt x="16581297" y="6985000"/>
                  </a:lnTo>
                  <a:lnTo>
                    <a:pt x="16678109" y="6985000"/>
                  </a:lnTo>
                  <a:lnTo>
                    <a:pt x="16714461" y="6867586"/>
                  </a:lnTo>
                  <a:lnTo>
                    <a:pt x="16705326" y="6858000"/>
                  </a:lnTo>
                  <a:close/>
                </a:path>
                <a:path w="18021300" h="15113000">
                  <a:moveTo>
                    <a:pt x="16771873" y="6985000"/>
                  </a:moveTo>
                  <a:lnTo>
                    <a:pt x="16629697" y="6985000"/>
                  </a:lnTo>
                  <a:lnTo>
                    <a:pt x="16723487" y="7112000"/>
                  </a:lnTo>
                  <a:lnTo>
                    <a:pt x="16729532" y="7112000"/>
                  </a:lnTo>
                  <a:lnTo>
                    <a:pt x="16771873" y="6985000"/>
                  </a:lnTo>
                  <a:close/>
                </a:path>
                <a:path w="18021300" h="15113000">
                  <a:moveTo>
                    <a:pt x="17195888" y="6985000"/>
                  </a:moveTo>
                  <a:lnTo>
                    <a:pt x="17171212" y="6985000"/>
                  </a:lnTo>
                  <a:lnTo>
                    <a:pt x="17158451" y="7112000"/>
                  </a:lnTo>
                  <a:lnTo>
                    <a:pt x="17183315" y="7112000"/>
                  </a:lnTo>
                  <a:lnTo>
                    <a:pt x="17195888" y="6985000"/>
                  </a:lnTo>
                  <a:close/>
                </a:path>
                <a:path w="18021300" h="15113000">
                  <a:moveTo>
                    <a:pt x="17255355" y="6985000"/>
                  </a:moveTo>
                  <a:lnTo>
                    <a:pt x="17225670" y="6985000"/>
                  </a:lnTo>
                  <a:lnTo>
                    <a:pt x="17232619" y="7112000"/>
                  </a:lnTo>
                  <a:lnTo>
                    <a:pt x="17258188" y="7112000"/>
                  </a:lnTo>
                  <a:lnTo>
                    <a:pt x="17255355" y="6985000"/>
                  </a:lnTo>
                  <a:close/>
                </a:path>
                <a:path w="18021300" h="15113000">
                  <a:moveTo>
                    <a:pt x="17319459" y="6985000"/>
                  </a:moveTo>
                  <a:lnTo>
                    <a:pt x="17290803" y="6985000"/>
                  </a:lnTo>
                  <a:lnTo>
                    <a:pt x="17292218" y="7112000"/>
                  </a:lnTo>
                  <a:lnTo>
                    <a:pt x="17337595" y="7112000"/>
                  </a:lnTo>
                  <a:lnTo>
                    <a:pt x="17319459" y="6985000"/>
                  </a:lnTo>
                  <a:close/>
                </a:path>
                <a:path w="18021300" h="15113000">
                  <a:moveTo>
                    <a:pt x="17393192" y="6985000"/>
                  </a:moveTo>
                  <a:lnTo>
                    <a:pt x="17362798" y="6985000"/>
                  </a:lnTo>
                  <a:lnTo>
                    <a:pt x="17356893" y="7112000"/>
                  </a:lnTo>
                  <a:lnTo>
                    <a:pt x="17386713" y="7112000"/>
                  </a:lnTo>
                  <a:lnTo>
                    <a:pt x="17393192" y="6985000"/>
                  </a:lnTo>
                  <a:close/>
                </a:path>
                <a:path w="18021300" h="15113000">
                  <a:moveTo>
                    <a:pt x="17782311" y="6985000"/>
                  </a:moveTo>
                  <a:lnTo>
                    <a:pt x="17779288" y="6985000"/>
                  </a:lnTo>
                  <a:lnTo>
                    <a:pt x="17742979" y="7112000"/>
                  </a:lnTo>
                  <a:lnTo>
                    <a:pt x="17897271" y="7112000"/>
                  </a:lnTo>
                  <a:lnTo>
                    <a:pt x="17782311" y="6985000"/>
                  </a:lnTo>
                  <a:close/>
                </a:path>
                <a:path w="18021300" h="15113000">
                  <a:moveTo>
                    <a:pt x="17966842" y="6985000"/>
                  </a:moveTo>
                  <a:lnTo>
                    <a:pt x="17918455" y="6985000"/>
                  </a:lnTo>
                  <a:lnTo>
                    <a:pt x="17927523" y="7112000"/>
                  </a:lnTo>
                  <a:lnTo>
                    <a:pt x="17975922" y="7112000"/>
                  </a:lnTo>
                  <a:lnTo>
                    <a:pt x="17966842" y="6985000"/>
                  </a:lnTo>
                  <a:close/>
                </a:path>
                <a:path w="18021300" h="15113000">
                  <a:moveTo>
                    <a:pt x="9432671" y="6985000"/>
                  </a:moveTo>
                  <a:lnTo>
                    <a:pt x="9365031" y="6985000"/>
                  </a:lnTo>
                  <a:lnTo>
                    <a:pt x="9365352" y="7022295"/>
                  </a:lnTo>
                  <a:lnTo>
                    <a:pt x="9442294" y="7103040"/>
                  </a:lnTo>
                  <a:lnTo>
                    <a:pt x="9432671" y="6985000"/>
                  </a:lnTo>
                  <a:close/>
                </a:path>
                <a:path w="18021300" h="15113000">
                  <a:moveTo>
                    <a:pt x="3037344" y="6858000"/>
                  </a:moveTo>
                  <a:lnTo>
                    <a:pt x="3034309" y="6858000"/>
                  </a:lnTo>
                  <a:lnTo>
                    <a:pt x="2998012" y="6985000"/>
                  </a:lnTo>
                  <a:lnTo>
                    <a:pt x="3082227" y="7078034"/>
                  </a:lnTo>
                  <a:lnTo>
                    <a:pt x="3073641" y="6985000"/>
                  </a:lnTo>
                  <a:lnTo>
                    <a:pt x="3088767" y="6985000"/>
                  </a:lnTo>
                  <a:lnTo>
                    <a:pt x="3037344" y="6858000"/>
                  </a:lnTo>
                  <a:close/>
                </a:path>
                <a:path w="18021300" h="15113000">
                  <a:moveTo>
                    <a:pt x="11356721" y="6985000"/>
                  </a:moveTo>
                  <a:lnTo>
                    <a:pt x="11331858" y="7050222"/>
                  </a:lnTo>
                  <a:lnTo>
                    <a:pt x="11377934" y="7013725"/>
                  </a:lnTo>
                  <a:lnTo>
                    <a:pt x="11356721" y="6985000"/>
                  </a:lnTo>
                  <a:close/>
                </a:path>
                <a:path w="18021300" h="15113000">
                  <a:moveTo>
                    <a:pt x="10781931" y="6985000"/>
                  </a:moveTo>
                  <a:lnTo>
                    <a:pt x="10769828" y="6985000"/>
                  </a:lnTo>
                  <a:lnTo>
                    <a:pt x="10799681" y="7018873"/>
                  </a:lnTo>
                  <a:lnTo>
                    <a:pt x="10781931" y="6985000"/>
                  </a:lnTo>
                  <a:close/>
                </a:path>
                <a:path w="18021300" h="15113000">
                  <a:moveTo>
                    <a:pt x="16084402" y="6985000"/>
                  </a:moveTo>
                  <a:lnTo>
                    <a:pt x="16055281" y="6985000"/>
                  </a:lnTo>
                  <a:lnTo>
                    <a:pt x="16055278" y="6985434"/>
                  </a:lnTo>
                  <a:lnTo>
                    <a:pt x="16083298" y="7017220"/>
                  </a:lnTo>
                  <a:lnTo>
                    <a:pt x="16084402" y="6985000"/>
                  </a:lnTo>
                  <a:close/>
                </a:path>
                <a:path w="18021300" h="15113000">
                  <a:moveTo>
                    <a:pt x="4232300" y="6985000"/>
                  </a:moveTo>
                  <a:lnTo>
                    <a:pt x="4211129" y="6985000"/>
                  </a:lnTo>
                  <a:lnTo>
                    <a:pt x="4232859" y="7008390"/>
                  </a:lnTo>
                  <a:lnTo>
                    <a:pt x="4232300" y="6985000"/>
                  </a:lnTo>
                  <a:close/>
                </a:path>
                <a:path w="18021300" h="15113000">
                  <a:moveTo>
                    <a:pt x="6891477" y="6985000"/>
                  </a:moveTo>
                  <a:lnTo>
                    <a:pt x="6876351" y="6985000"/>
                  </a:lnTo>
                  <a:lnTo>
                    <a:pt x="6885805" y="6998229"/>
                  </a:lnTo>
                  <a:lnTo>
                    <a:pt x="6891477" y="6985000"/>
                  </a:lnTo>
                  <a:close/>
                </a:path>
                <a:path w="18021300" h="15113000">
                  <a:moveTo>
                    <a:pt x="6165430" y="6985000"/>
                  </a:moveTo>
                  <a:lnTo>
                    <a:pt x="6150292" y="6985000"/>
                  </a:lnTo>
                  <a:lnTo>
                    <a:pt x="6161717" y="6996989"/>
                  </a:lnTo>
                  <a:lnTo>
                    <a:pt x="6165430" y="6985000"/>
                  </a:lnTo>
                  <a:close/>
                </a:path>
                <a:path w="18021300" h="15113000">
                  <a:moveTo>
                    <a:pt x="11414201" y="6985000"/>
                  </a:moveTo>
                  <a:lnTo>
                    <a:pt x="11405120" y="6985000"/>
                  </a:lnTo>
                  <a:lnTo>
                    <a:pt x="11408471" y="6989537"/>
                  </a:lnTo>
                  <a:lnTo>
                    <a:pt x="11414201" y="6985000"/>
                  </a:lnTo>
                  <a:close/>
                </a:path>
                <a:path w="18021300" h="15113000">
                  <a:moveTo>
                    <a:pt x="16055281" y="6985000"/>
                  </a:moveTo>
                  <a:lnTo>
                    <a:pt x="16054895" y="6985000"/>
                  </a:lnTo>
                  <a:lnTo>
                    <a:pt x="16055278" y="6985434"/>
                  </a:lnTo>
                  <a:lnTo>
                    <a:pt x="16055281" y="6985000"/>
                  </a:lnTo>
                  <a:close/>
                </a:path>
                <a:path w="18021300" h="15113000">
                  <a:moveTo>
                    <a:pt x="6057" y="6731000"/>
                  </a:moveTo>
                  <a:lnTo>
                    <a:pt x="6057" y="6985000"/>
                  </a:lnTo>
                  <a:lnTo>
                    <a:pt x="49922" y="6985000"/>
                  </a:lnTo>
                  <a:lnTo>
                    <a:pt x="49447" y="6858000"/>
                  </a:lnTo>
                  <a:lnTo>
                    <a:pt x="51435" y="6858000"/>
                  </a:lnTo>
                  <a:lnTo>
                    <a:pt x="6057" y="6731000"/>
                  </a:lnTo>
                  <a:close/>
                </a:path>
                <a:path w="18021300" h="15113000">
                  <a:moveTo>
                    <a:pt x="555134" y="6858000"/>
                  </a:moveTo>
                  <a:lnTo>
                    <a:pt x="531922" y="6858000"/>
                  </a:lnTo>
                  <a:lnTo>
                    <a:pt x="527529" y="6985000"/>
                  </a:lnTo>
                  <a:lnTo>
                    <a:pt x="563641" y="6985000"/>
                  </a:lnTo>
                  <a:lnTo>
                    <a:pt x="555134" y="6858000"/>
                  </a:lnTo>
                  <a:close/>
                </a:path>
                <a:path w="18021300" h="15113000">
                  <a:moveTo>
                    <a:pt x="667873" y="6858000"/>
                  </a:moveTo>
                  <a:lnTo>
                    <a:pt x="646459" y="6858000"/>
                  </a:lnTo>
                  <a:lnTo>
                    <a:pt x="654965" y="6985000"/>
                  </a:lnTo>
                  <a:lnTo>
                    <a:pt x="676524" y="6985000"/>
                  </a:lnTo>
                  <a:lnTo>
                    <a:pt x="667873" y="6858000"/>
                  </a:lnTo>
                  <a:close/>
                </a:path>
                <a:path w="18021300" h="15113000">
                  <a:moveTo>
                    <a:pt x="1182877" y="6858000"/>
                  </a:moveTo>
                  <a:lnTo>
                    <a:pt x="1086065" y="6858000"/>
                  </a:lnTo>
                  <a:lnTo>
                    <a:pt x="1065027" y="6985000"/>
                  </a:lnTo>
                  <a:lnTo>
                    <a:pt x="1225223" y="6985000"/>
                  </a:lnTo>
                  <a:lnTo>
                    <a:pt x="1206032" y="6884272"/>
                  </a:lnTo>
                  <a:lnTo>
                    <a:pt x="1182877" y="6858000"/>
                  </a:lnTo>
                  <a:close/>
                </a:path>
                <a:path w="18021300" h="15113000">
                  <a:moveTo>
                    <a:pt x="1291780" y="6858000"/>
                  </a:moveTo>
                  <a:lnTo>
                    <a:pt x="1201026" y="6858000"/>
                  </a:lnTo>
                  <a:lnTo>
                    <a:pt x="1206032" y="6884272"/>
                  </a:lnTo>
                  <a:lnTo>
                    <a:pt x="1294803" y="6985000"/>
                  </a:lnTo>
                  <a:lnTo>
                    <a:pt x="1337157" y="6985000"/>
                  </a:lnTo>
                  <a:lnTo>
                    <a:pt x="1291780" y="6858000"/>
                  </a:lnTo>
                  <a:close/>
                </a:path>
                <a:path w="18021300" h="15113000">
                  <a:moveTo>
                    <a:pt x="1834997" y="6858000"/>
                  </a:moveTo>
                  <a:lnTo>
                    <a:pt x="1798692" y="6858000"/>
                  </a:lnTo>
                  <a:lnTo>
                    <a:pt x="1778838" y="6985000"/>
                  </a:lnTo>
                  <a:lnTo>
                    <a:pt x="1851444" y="6985000"/>
                  </a:lnTo>
                  <a:lnTo>
                    <a:pt x="1834997" y="6858000"/>
                  </a:lnTo>
                  <a:close/>
                </a:path>
                <a:path w="18021300" h="15113000">
                  <a:moveTo>
                    <a:pt x="2356662" y="6858000"/>
                  </a:moveTo>
                  <a:lnTo>
                    <a:pt x="2347582" y="6858000"/>
                  </a:lnTo>
                  <a:lnTo>
                    <a:pt x="2332456" y="6985000"/>
                  </a:lnTo>
                  <a:lnTo>
                    <a:pt x="2365730" y="6985000"/>
                  </a:lnTo>
                  <a:lnTo>
                    <a:pt x="2356662" y="6858000"/>
                  </a:lnTo>
                  <a:close/>
                </a:path>
                <a:path w="18021300" h="15113000">
                  <a:moveTo>
                    <a:pt x="2473507" y="6858000"/>
                  </a:moveTo>
                  <a:lnTo>
                    <a:pt x="2454319" y="6858000"/>
                  </a:lnTo>
                  <a:lnTo>
                    <a:pt x="2447417" y="6985000"/>
                  </a:lnTo>
                  <a:lnTo>
                    <a:pt x="2467598" y="6985000"/>
                  </a:lnTo>
                  <a:lnTo>
                    <a:pt x="2473507" y="6858000"/>
                  </a:lnTo>
                  <a:close/>
                </a:path>
                <a:path w="18021300" h="15113000">
                  <a:moveTo>
                    <a:pt x="2577503" y="6858000"/>
                  </a:moveTo>
                  <a:lnTo>
                    <a:pt x="2547251" y="6858000"/>
                  </a:lnTo>
                  <a:lnTo>
                    <a:pt x="2553296" y="6985000"/>
                  </a:lnTo>
                  <a:lnTo>
                    <a:pt x="2597118" y="6985000"/>
                  </a:lnTo>
                  <a:lnTo>
                    <a:pt x="2577503" y="6858000"/>
                  </a:lnTo>
                  <a:close/>
                </a:path>
                <a:path w="18021300" h="15113000">
                  <a:moveTo>
                    <a:pt x="2656161" y="6858000"/>
                  </a:moveTo>
                  <a:lnTo>
                    <a:pt x="2618579" y="6858000"/>
                  </a:lnTo>
                  <a:lnTo>
                    <a:pt x="2627798" y="6985000"/>
                  </a:lnTo>
                  <a:lnTo>
                    <a:pt x="2647086" y="6985000"/>
                  </a:lnTo>
                  <a:lnTo>
                    <a:pt x="2656161" y="6858000"/>
                  </a:lnTo>
                  <a:close/>
                </a:path>
                <a:path w="18021300" h="15113000">
                  <a:moveTo>
                    <a:pt x="3252127" y="6731000"/>
                  </a:moveTo>
                  <a:lnTo>
                    <a:pt x="3246081" y="6731000"/>
                  </a:lnTo>
                  <a:lnTo>
                    <a:pt x="3085744" y="6858000"/>
                  </a:lnTo>
                  <a:lnTo>
                    <a:pt x="3094812" y="6985000"/>
                  </a:lnTo>
                  <a:lnTo>
                    <a:pt x="3146247" y="6985000"/>
                  </a:lnTo>
                  <a:lnTo>
                    <a:pt x="3140189" y="6858000"/>
                  </a:lnTo>
                  <a:lnTo>
                    <a:pt x="3276333" y="6858000"/>
                  </a:lnTo>
                  <a:lnTo>
                    <a:pt x="3252127" y="6731000"/>
                  </a:lnTo>
                  <a:close/>
                </a:path>
                <a:path w="18021300" h="15113000">
                  <a:moveTo>
                    <a:pt x="3330778" y="6858000"/>
                  </a:moveTo>
                  <a:lnTo>
                    <a:pt x="3188601" y="6858000"/>
                  </a:lnTo>
                  <a:lnTo>
                    <a:pt x="3282378" y="6985000"/>
                  </a:lnTo>
                  <a:lnTo>
                    <a:pt x="3288436" y="6985000"/>
                  </a:lnTo>
                  <a:lnTo>
                    <a:pt x="3330778" y="6858000"/>
                  </a:lnTo>
                  <a:close/>
                </a:path>
                <a:path w="18021300" h="15113000">
                  <a:moveTo>
                    <a:pt x="3782024" y="6898106"/>
                  </a:moveTo>
                  <a:lnTo>
                    <a:pt x="3802722" y="6985000"/>
                  </a:lnTo>
                  <a:lnTo>
                    <a:pt x="3817781" y="6949874"/>
                  </a:lnTo>
                  <a:lnTo>
                    <a:pt x="3782024" y="6898106"/>
                  </a:lnTo>
                  <a:close/>
                </a:path>
                <a:path w="18021300" h="15113000">
                  <a:moveTo>
                    <a:pt x="3828980" y="6966088"/>
                  </a:moveTo>
                  <a:lnTo>
                    <a:pt x="3820871" y="6985000"/>
                  </a:lnTo>
                  <a:lnTo>
                    <a:pt x="3842042" y="6985000"/>
                  </a:lnTo>
                  <a:lnTo>
                    <a:pt x="3828980" y="6966088"/>
                  </a:lnTo>
                  <a:close/>
                </a:path>
                <a:path w="18021300" h="15113000">
                  <a:moveTo>
                    <a:pt x="3900782" y="6940189"/>
                  </a:moveTo>
                  <a:lnTo>
                    <a:pt x="3914660" y="6985000"/>
                  </a:lnTo>
                  <a:lnTo>
                    <a:pt x="3932809" y="6985000"/>
                  </a:lnTo>
                  <a:lnTo>
                    <a:pt x="3900782" y="6940189"/>
                  </a:lnTo>
                  <a:close/>
                </a:path>
                <a:path w="18021300" h="15113000">
                  <a:moveTo>
                    <a:pt x="4344238" y="6858000"/>
                  </a:moveTo>
                  <a:lnTo>
                    <a:pt x="4341215" y="6858000"/>
                  </a:lnTo>
                  <a:lnTo>
                    <a:pt x="4304906" y="6985000"/>
                  </a:lnTo>
                  <a:lnTo>
                    <a:pt x="4447095" y="6985000"/>
                  </a:lnTo>
                  <a:lnTo>
                    <a:pt x="4344238" y="6858000"/>
                  </a:lnTo>
                  <a:close/>
                </a:path>
                <a:path w="18021300" h="15113000">
                  <a:moveTo>
                    <a:pt x="4519701" y="6858000"/>
                  </a:moveTo>
                  <a:lnTo>
                    <a:pt x="4468266" y="6858000"/>
                  </a:lnTo>
                  <a:lnTo>
                    <a:pt x="4480369" y="6985000"/>
                  </a:lnTo>
                  <a:lnTo>
                    <a:pt x="4528781" y="6985000"/>
                  </a:lnTo>
                  <a:lnTo>
                    <a:pt x="4519701" y="6858000"/>
                  </a:lnTo>
                  <a:close/>
                </a:path>
                <a:path w="18021300" h="15113000">
                  <a:moveTo>
                    <a:pt x="5073319" y="6858000"/>
                  </a:moveTo>
                  <a:lnTo>
                    <a:pt x="5024907" y="6858000"/>
                  </a:lnTo>
                  <a:lnTo>
                    <a:pt x="5033987" y="6985000"/>
                  </a:lnTo>
                  <a:lnTo>
                    <a:pt x="5082387" y="6985000"/>
                  </a:lnTo>
                  <a:lnTo>
                    <a:pt x="5073319" y="6858000"/>
                  </a:lnTo>
                  <a:close/>
                </a:path>
                <a:path w="18021300" h="15113000">
                  <a:moveTo>
                    <a:pt x="5272976" y="6858000"/>
                  </a:moveTo>
                  <a:lnTo>
                    <a:pt x="5175045" y="6858000"/>
                  </a:lnTo>
                  <a:lnTo>
                    <a:pt x="5188280" y="6985000"/>
                  </a:lnTo>
                  <a:lnTo>
                    <a:pt x="5245281" y="6985000"/>
                  </a:lnTo>
                  <a:lnTo>
                    <a:pt x="5272976" y="6858000"/>
                  </a:lnTo>
                  <a:close/>
                </a:path>
                <a:path w="18021300" h="15113000">
                  <a:moveTo>
                    <a:pt x="5720719" y="6858000"/>
                  </a:moveTo>
                  <a:lnTo>
                    <a:pt x="5701241" y="6858000"/>
                  </a:lnTo>
                  <a:lnTo>
                    <a:pt x="5693486" y="6985000"/>
                  </a:lnTo>
                  <a:lnTo>
                    <a:pt x="5712871" y="6985000"/>
                  </a:lnTo>
                  <a:lnTo>
                    <a:pt x="5720719" y="6858000"/>
                  </a:lnTo>
                  <a:close/>
                </a:path>
                <a:path w="18021300" h="15113000">
                  <a:moveTo>
                    <a:pt x="5838698" y="6858000"/>
                  </a:moveTo>
                  <a:lnTo>
                    <a:pt x="5781217" y="6858000"/>
                  </a:lnTo>
                  <a:lnTo>
                    <a:pt x="5763069" y="6985000"/>
                  </a:lnTo>
                  <a:lnTo>
                    <a:pt x="5846969" y="6985000"/>
                  </a:lnTo>
                  <a:lnTo>
                    <a:pt x="5838698" y="6858000"/>
                  </a:lnTo>
                  <a:close/>
                </a:path>
                <a:path w="18021300" h="15113000">
                  <a:moveTo>
                    <a:pt x="6289459" y="6858000"/>
                  </a:moveTo>
                  <a:lnTo>
                    <a:pt x="6286436" y="6858000"/>
                  </a:lnTo>
                  <a:lnTo>
                    <a:pt x="6265265" y="6985000"/>
                  </a:lnTo>
                  <a:lnTo>
                    <a:pt x="6336353" y="6985000"/>
                  </a:lnTo>
                  <a:lnTo>
                    <a:pt x="6329249" y="6899761"/>
                  </a:lnTo>
                  <a:lnTo>
                    <a:pt x="6289459" y="6858000"/>
                  </a:lnTo>
                  <a:close/>
                </a:path>
                <a:path w="18021300" h="15113000">
                  <a:moveTo>
                    <a:pt x="6329249" y="6899761"/>
                  </a:moveTo>
                  <a:lnTo>
                    <a:pt x="6336353" y="6985000"/>
                  </a:lnTo>
                  <a:lnTo>
                    <a:pt x="6410464" y="6985000"/>
                  </a:lnTo>
                  <a:lnTo>
                    <a:pt x="6329249" y="6899761"/>
                  </a:lnTo>
                  <a:close/>
                </a:path>
                <a:path w="18021300" h="15113000">
                  <a:moveTo>
                    <a:pt x="6399646" y="6858000"/>
                  </a:moveTo>
                  <a:lnTo>
                    <a:pt x="6325768" y="6858000"/>
                  </a:lnTo>
                  <a:lnTo>
                    <a:pt x="6329249" y="6899761"/>
                  </a:lnTo>
                  <a:lnTo>
                    <a:pt x="6410464" y="6985000"/>
                  </a:lnTo>
                  <a:lnTo>
                    <a:pt x="6420351" y="6985000"/>
                  </a:lnTo>
                  <a:lnTo>
                    <a:pt x="6399646" y="6858000"/>
                  </a:lnTo>
                  <a:close/>
                </a:path>
                <a:path w="18021300" h="15113000">
                  <a:moveTo>
                    <a:pt x="6532561" y="6858000"/>
                  </a:moveTo>
                  <a:lnTo>
                    <a:pt x="6477025" y="6858000"/>
                  </a:lnTo>
                  <a:lnTo>
                    <a:pt x="6480048" y="6985000"/>
                  </a:lnTo>
                  <a:lnTo>
                    <a:pt x="6526560" y="6985000"/>
                  </a:lnTo>
                  <a:lnTo>
                    <a:pt x="6532561" y="6858000"/>
                  </a:lnTo>
                  <a:close/>
                </a:path>
                <a:path w="18021300" h="15113000">
                  <a:moveTo>
                    <a:pt x="6994334" y="6858000"/>
                  </a:moveTo>
                  <a:lnTo>
                    <a:pt x="6988289" y="6858000"/>
                  </a:lnTo>
                  <a:lnTo>
                    <a:pt x="6979208" y="6985000"/>
                  </a:lnTo>
                  <a:lnTo>
                    <a:pt x="7054837" y="6985000"/>
                  </a:lnTo>
                  <a:lnTo>
                    <a:pt x="6994334" y="6858000"/>
                  </a:lnTo>
                  <a:close/>
                </a:path>
                <a:path w="18021300" h="15113000">
                  <a:moveTo>
                    <a:pt x="7067510" y="6858000"/>
                  </a:moveTo>
                  <a:lnTo>
                    <a:pt x="7045626" y="6858000"/>
                  </a:lnTo>
                  <a:lnTo>
                    <a:pt x="7063917" y="6985000"/>
                  </a:lnTo>
                  <a:lnTo>
                    <a:pt x="7082066" y="6985000"/>
                  </a:lnTo>
                  <a:lnTo>
                    <a:pt x="7067510" y="6858000"/>
                  </a:lnTo>
                  <a:close/>
                </a:path>
                <a:path w="18021300" h="15113000">
                  <a:moveTo>
                    <a:pt x="7124420" y="6858000"/>
                  </a:moveTo>
                  <a:lnTo>
                    <a:pt x="7112317" y="6858000"/>
                  </a:lnTo>
                  <a:lnTo>
                    <a:pt x="7082066" y="6985000"/>
                  </a:lnTo>
                  <a:lnTo>
                    <a:pt x="7094169" y="6985000"/>
                  </a:lnTo>
                  <a:lnTo>
                    <a:pt x="7124420" y="6858000"/>
                  </a:lnTo>
                  <a:close/>
                </a:path>
                <a:path w="18021300" h="15113000">
                  <a:moveTo>
                    <a:pt x="7197026" y="6858000"/>
                  </a:moveTo>
                  <a:lnTo>
                    <a:pt x="7172071" y="6858000"/>
                  </a:lnTo>
                  <a:lnTo>
                    <a:pt x="7165738" y="6985000"/>
                  </a:lnTo>
                  <a:lnTo>
                    <a:pt x="7190170" y="6985000"/>
                  </a:lnTo>
                  <a:lnTo>
                    <a:pt x="7197026" y="6858000"/>
                  </a:lnTo>
                  <a:close/>
                </a:path>
                <a:path w="18021300" h="15113000">
                  <a:moveTo>
                    <a:pt x="7608462" y="6858000"/>
                  </a:moveTo>
                  <a:lnTo>
                    <a:pt x="7584262" y="6858000"/>
                  </a:lnTo>
                  <a:lnTo>
                    <a:pt x="7587570" y="6985000"/>
                  </a:lnTo>
                  <a:lnTo>
                    <a:pt x="7610922" y="6985000"/>
                  </a:lnTo>
                  <a:lnTo>
                    <a:pt x="7608462" y="6858000"/>
                  </a:lnTo>
                  <a:close/>
                </a:path>
                <a:path w="18021300" h="15113000">
                  <a:moveTo>
                    <a:pt x="7723416" y="6858000"/>
                  </a:moveTo>
                  <a:lnTo>
                    <a:pt x="7633800" y="6858000"/>
                  </a:lnTo>
                  <a:lnTo>
                    <a:pt x="7628129" y="6985000"/>
                  </a:lnTo>
                  <a:lnTo>
                    <a:pt x="7726438" y="6985000"/>
                  </a:lnTo>
                  <a:lnTo>
                    <a:pt x="7723416" y="6858000"/>
                  </a:lnTo>
                  <a:close/>
                </a:path>
                <a:path w="18021300" h="15113000">
                  <a:moveTo>
                    <a:pt x="7751846" y="6883385"/>
                  </a:moveTo>
                  <a:lnTo>
                    <a:pt x="7805102" y="6985000"/>
                  </a:lnTo>
                  <a:lnTo>
                    <a:pt x="7807680" y="6946739"/>
                  </a:lnTo>
                  <a:lnTo>
                    <a:pt x="7751846" y="6883385"/>
                  </a:lnTo>
                  <a:close/>
                </a:path>
                <a:path w="18021300" h="15113000">
                  <a:moveTo>
                    <a:pt x="7856524" y="6858000"/>
                  </a:moveTo>
                  <a:lnTo>
                    <a:pt x="7813658" y="6858000"/>
                  </a:lnTo>
                  <a:lnTo>
                    <a:pt x="7807680" y="6946739"/>
                  </a:lnTo>
                  <a:lnTo>
                    <a:pt x="7841399" y="6985000"/>
                  </a:lnTo>
                  <a:lnTo>
                    <a:pt x="7849202" y="6985000"/>
                  </a:lnTo>
                  <a:lnTo>
                    <a:pt x="7856524" y="6858000"/>
                  </a:lnTo>
                  <a:close/>
                </a:path>
                <a:path w="18021300" h="15113000">
                  <a:moveTo>
                    <a:pt x="8283079" y="6858000"/>
                  </a:moveTo>
                  <a:lnTo>
                    <a:pt x="8214641" y="6858000"/>
                  </a:lnTo>
                  <a:lnTo>
                    <a:pt x="8195360" y="6985000"/>
                  </a:lnTo>
                  <a:lnTo>
                    <a:pt x="8328469" y="6985000"/>
                  </a:lnTo>
                  <a:lnTo>
                    <a:pt x="8300114" y="6876817"/>
                  </a:lnTo>
                  <a:lnTo>
                    <a:pt x="8283079" y="6858000"/>
                  </a:lnTo>
                  <a:close/>
                </a:path>
                <a:path w="18021300" h="15113000">
                  <a:moveTo>
                    <a:pt x="8398052" y="6858000"/>
                  </a:moveTo>
                  <a:lnTo>
                    <a:pt x="8295182" y="6858000"/>
                  </a:lnTo>
                  <a:lnTo>
                    <a:pt x="8300114" y="6876817"/>
                  </a:lnTo>
                  <a:lnTo>
                    <a:pt x="8398052" y="6985000"/>
                  </a:lnTo>
                  <a:lnTo>
                    <a:pt x="8446452" y="6985000"/>
                  </a:lnTo>
                  <a:lnTo>
                    <a:pt x="8398052" y="6858000"/>
                  </a:lnTo>
                  <a:close/>
                </a:path>
                <a:path w="18021300" h="15113000">
                  <a:moveTo>
                    <a:pt x="8540229" y="6858000"/>
                  </a:moveTo>
                  <a:lnTo>
                    <a:pt x="8404098" y="6858000"/>
                  </a:lnTo>
                  <a:lnTo>
                    <a:pt x="8488807" y="6985000"/>
                  </a:lnTo>
                  <a:lnTo>
                    <a:pt x="8494852" y="6985000"/>
                  </a:lnTo>
                  <a:lnTo>
                    <a:pt x="8540229" y="6858000"/>
                  </a:lnTo>
                  <a:close/>
                </a:path>
                <a:path w="18021300" h="15113000">
                  <a:moveTo>
                    <a:pt x="8961261" y="6858000"/>
                  </a:moveTo>
                  <a:lnTo>
                    <a:pt x="8939939" y="6858000"/>
                  </a:lnTo>
                  <a:lnTo>
                    <a:pt x="8930531" y="6985000"/>
                  </a:lnTo>
                  <a:lnTo>
                    <a:pt x="8953555" y="6985000"/>
                  </a:lnTo>
                  <a:lnTo>
                    <a:pt x="8961261" y="6858000"/>
                  </a:lnTo>
                  <a:close/>
                </a:path>
                <a:path w="18021300" h="15113000">
                  <a:moveTo>
                    <a:pt x="9030322" y="6858000"/>
                  </a:moveTo>
                  <a:lnTo>
                    <a:pt x="9015196" y="6858000"/>
                  </a:lnTo>
                  <a:lnTo>
                    <a:pt x="8981909" y="6985000"/>
                  </a:lnTo>
                  <a:lnTo>
                    <a:pt x="9075686" y="6985000"/>
                  </a:lnTo>
                  <a:lnTo>
                    <a:pt x="9030322" y="6858000"/>
                  </a:lnTo>
                  <a:close/>
                </a:path>
                <a:path w="18021300" h="15113000">
                  <a:moveTo>
                    <a:pt x="9139224" y="6858000"/>
                  </a:moveTo>
                  <a:lnTo>
                    <a:pt x="9030322" y="6858000"/>
                  </a:lnTo>
                  <a:lnTo>
                    <a:pt x="9118041" y="6985000"/>
                  </a:lnTo>
                  <a:lnTo>
                    <a:pt x="9124099" y="6985000"/>
                  </a:lnTo>
                  <a:lnTo>
                    <a:pt x="9139224" y="6858000"/>
                  </a:lnTo>
                  <a:close/>
                </a:path>
                <a:path w="18021300" h="15113000">
                  <a:moveTo>
                    <a:pt x="9532505" y="6858000"/>
                  </a:moveTo>
                  <a:lnTo>
                    <a:pt x="9529483" y="6858000"/>
                  </a:lnTo>
                  <a:lnTo>
                    <a:pt x="9493186" y="6985000"/>
                  </a:lnTo>
                  <a:lnTo>
                    <a:pt x="9593008" y="6985000"/>
                  </a:lnTo>
                  <a:lnTo>
                    <a:pt x="9532505" y="6858000"/>
                  </a:lnTo>
                  <a:close/>
                </a:path>
                <a:path w="18021300" h="15113000">
                  <a:moveTo>
                    <a:pt x="9629396" y="6861845"/>
                  </a:moveTo>
                  <a:lnTo>
                    <a:pt x="9632340" y="6985000"/>
                  </a:lnTo>
                  <a:lnTo>
                    <a:pt x="9729152" y="6985000"/>
                  </a:lnTo>
                  <a:lnTo>
                    <a:pt x="9629396" y="6861845"/>
                  </a:lnTo>
                  <a:close/>
                </a:path>
                <a:path w="18021300" h="15113000">
                  <a:moveTo>
                    <a:pt x="9813861" y="6858000"/>
                  </a:moveTo>
                  <a:lnTo>
                    <a:pt x="9753346" y="6858000"/>
                  </a:lnTo>
                  <a:lnTo>
                    <a:pt x="9765449" y="6985000"/>
                  </a:lnTo>
                  <a:lnTo>
                    <a:pt x="9768471" y="6985000"/>
                  </a:lnTo>
                  <a:lnTo>
                    <a:pt x="9813861" y="6858000"/>
                  </a:lnTo>
                  <a:close/>
                </a:path>
                <a:path w="18021300" h="15113000">
                  <a:moveTo>
                    <a:pt x="10467301" y="6858000"/>
                  </a:moveTo>
                  <a:lnTo>
                    <a:pt x="10319067" y="6858000"/>
                  </a:lnTo>
                  <a:lnTo>
                    <a:pt x="10424947" y="6985000"/>
                  </a:lnTo>
                  <a:lnTo>
                    <a:pt x="10430992" y="6985000"/>
                  </a:lnTo>
                  <a:lnTo>
                    <a:pt x="10467301" y="6858000"/>
                  </a:lnTo>
                  <a:close/>
                </a:path>
                <a:path w="18021300" h="15113000">
                  <a:moveTo>
                    <a:pt x="10907845" y="6858000"/>
                  </a:moveTo>
                  <a:lnTo>
                    <a:pt x="10883085" y="6858000"/>
                  </a:lnTo>
                  <a:lnTo>
                    <a:pt x="10875708" y="6985000"/>
                  </a:lnTo>
                  <a:lnTo>
                    <a:pt x="10900712" y="6985000"/>
                  </a:lnTo>
                  <a:lnTo>
                    <a:pt x="10907845" y="6858000"/>
                  </a:lnTo>
                  <a:close/>
                </a:path>
                <a:path w="18021300" h="15113000">
                  <a:moveTo>
                    <a:pt x="10981601" y="6858000"/>
                  </a:moveTo>
                  <a:lnTo>
                    <a:pt x="10969498" y="6858000"/>
                  </a:lnTo>
                  <a:lnTo>
                    <a:pt x="10936224" y="6985000"/>
                  </a:lnTo>
                  <a:lnTo>
                    <a:pt x="10951337" y="6985000"/>
                  </a:lnTo>
                  <a:lnTo>
                    <a:pt x="10981601" y="6858000"/>
                  </a:lnTo>
                  <a:close/>
                </a:path>
                <a:path w="18021300" h="15113000">
                  <a:moveTo>
                    <a:pt x="10984611" y="6858000"/>
                  </a:moveTo>
                  <a:lnTo>
                    <a:pt x="10981601" y="6858000"/>
                  </a:lnTo>
                  <a:lnTo>
                    <a:pt x="11014875" y="6985000"/>
                  </a:lnTo>
                  <a:lnTo>
                    <a:pt x="11029988" y="6985000"/>
                  </a:lnTo>
                  <a:lnTo>
                    <a:pt x="10984611" y="6858000"/>
                  </a:lnTo>
                  <a:close/>
                </a:path>
                <a:path w="18021300" h="15113000">
                  <a:moveTo>
                    <a:pt x="11085206" y="6858000"/>
                  </a:moveTo>
                  <a:lnTo>
                    <a:pt x="11045126" y="6858000"/>
                  </a:lnTo>
                  <a:lnTo>
                    <a:pt x="11048149" y="6985000"/>
                  </a:lnTo>
                  <a:lnTo>
                    <a:pt x="11073296" y="6985000"/>
                  </a:lnTo>
                  <a:lnTo>
                    <a:pt x="11085206" y="6858000"/>
                  </a:lnTo>
                  <a:close/>
                </a:path>
                <a:path w="18021300" h="15113000">
                  <a:moveTo>
                    <a:pt x="11471681" y="6858000"/>
                  </a:moveTo>
                  <a:lnTo>
                    <a:pt x="11429326" y="6985000"/>
                  </a:lnTo>
                  <a:lnTo>
                    <a:pt x="11535219" y="6985000"/>
                  </a:lnTo>
                  <a:lnTo>
                    <a:pt x="11471681" y="6858000"/>
                  </a:lnTo>
                  <a:close/>
                </a:path>
                <a:path w="18021300" h="15113000">
                  <a:moveTo>
                    <a:pt x="11568493" y="6858000"/>
                  </a:moveTo>
                  <a:lnTo>
                    <a:pt x="11526139" y="6858000"/>
                  </a:lnTo>
                  <a:lnTo>
                    <a:pt x="11538242" y="6985000"/>
                  </a:lnTo>
                  <a:lnTo>
                    <a:pt x="11680418" y="6985000"/>
                  </a:lnTo>
                  <a:lnTo>
                    <a:pt x="11679731" y="6974748"/>
                  </a:lnTo>
                  <a:lnTo>
                    <a:pt x="11568493" y="6858000"/>
                  </a:lnTo>
                  <a:close/>
                </a:path>
                <a:path w="18021300" h="15113000">
                  <a:moveTo>
                    <a:pt x="11679731" y="6974748"/>
                  </a:moveTo>
                  <a:lnTo>
                    <a:pt x="11680418" y="6985000"/>
                  </a:lnTo>
                  <a:lnTo>
                    <a:pt x="11689499" y="6985000"/>
                  </a:lnTo>
                  <a:lnTo>
                    <a:pt x="11679731" y="6974748"/>
                  </a:lnTo>
                  <a:close/>
                </a:path>
                <a:path w="18021300" h="15113000">
                  <a:moveTo>
                    <a:pt x="11729956" y="6858000"/>
                  </a:moveTo>
                  <a:lnTo>
                    <a:pt x="11671910" y="6858000"/>
                  </a:lnTo>
                  <a:lnTo>
                    <a:pt x="11679731" y="6974748"/>
                  </a:lnTo>
                  <a:lnTo>
                    <a:pt x="11689499" y="6985000"/>
                  </a:lnTo>
                  <a:lnTo>
                    <a:pt x="11705612" y="6985000"/>
                  </a:lnTo>
                  <a:lnTo>
                    <a:pt x="11729956" y="6858000"/>
                  </a:lnTo>
                  <a:close/>
                </a:path>
                <a:path w="18021300" h="15113000">
                  <a:moveTo>
                    <a:pt x="12209843" y="6858000"/>
                  </a:moveTo>
                  <a:lnTo>
                    <a:pt x="12194705" y="6858000"/>
                  </a:lnTo>
                  <a:lnTo>
                    <a:pt x="12252198" y="6985000"/>
                  </a:lnTo>
                  <a:lnTo>
                    <a:pt x="12270333" y="6985000"/>
                  </a:lnTo>
                  <a:lnTo>
                    <a:pt x="12209843" y="6858000"/>
                  </a:lnTo>
                  <a:close/>
                </a:path>
                <a:path w="18021300" h="15113000">
                  <a:moveTo>
                    <a:pt x="12351692" y="6858000"/>
                  </a:moveTo>
                  <a:lnTo>
                    <a:pt x="12329804" y="6858000"/>
                  </a:lnTo>
                  <a:lnTo>
                    <a:pt x="12333868" y="6985000"/>
                  </a:lnTo>
                  <a:lnTo>
                    <a:pt x="12356942" y="6985000"/>
                  </a:lnTo>
                  <a:lnTo>
                    <a:pt x="12351692" y="6858000"/>
                  </a:lnTo>
                  <a:close/>
                </a:path>
                <a:path w="18021300" h="15113000">
                  <a:moveTo>
                    <a:pt x="12765676" y="6858000"/>
                  </a:moveTo>
                  <a:lnTo>
                    <a:pt x="12736220" y="6858000"/>
                  </a:lnTo>
                  <a:lnTo>
                    <a:pt x="12713252" y="6985000"/>
                  </a:lnTo>
                  <a:lnTo>
                    <a:pt x="12754381" y="6985000"/>
                  </a:lnTo>
                  <a:lnTo>
                    <a:pt x="12765676" y="6858000"/>
                  </a:lnTo>
                  <a:close/>
                </a:path>
                <a:path w="18021300" h="15113000">
                  <a:moveTo>
                    <a:pt x="12864232" y="6858000"/>
                  </a:moveTo>
                  <a:lnTo>
                    <a:pt x="12823957" y="6858000"/>
                  </a:lnTo>
                  <a:lnTo>
                    <a:pt x="12833032" y="6985000"/>
                  </a:lnTo>
                  <a:lnTo>
                    <a:pt x="12876142" y="6985000"/>
                  </a:lnTo>
                  <a:lnTo>
                    <a:pt x="12864232" y="6858000"/>
                  </a:lnTo>
                  <a:close/>
                </a:path>
                <a:path w="18021300" h="15113000">
                  <a:moveTo>
                    <a:pt x="12932867" y="6858000"/>
                  </a:moveTo>
                  <a:lnTo>
                    <a:pt x="12888336" y="6858000"/>
                  </a:lnTo>
                  <a:lnTo>
                    <a:pt x="12908661" y="6985000"/>
                  </a:lnTo>
                  <a:lnTo>
                    <a:pt x="12935902" y="6985000"/>
                  </a:lnTo>
                  <a:lnTo>
                    <a:pt x="12932867" y="6858000"/>
                  </a:lnTo>
                  <a:close/>
                </a:path>
                <a:path w="18021300" h="15113000">
                  <a:moveTo>
                    <a:pt x="13030623" y="6858000"/>
                  </a:moveTo>
                  <a:lnTo>
                    <a:pt x="13008170" y="6858000"/>
                  </a:lnTo>
                  <a:lnTo>
                    <a:pt x="12996392" y="6985000"/>
                  </a:lnTo>
                  <a:lnTo>
                    <a:pt x="13011531" y="6985000"/>
                  </a:lnTo>
                  <a:lnTo>
                    <a:pt x="13030623" y="6858000"/>
                  </a:lnTo>
                  <a:close/>
                </a:path>
                <a:path w="18021300" h="15113000">
                  <a:moveTo>
                    <a:pt x="13123456" y="6858000"/>
                  </a:moveTo>
                  <a:lnTo>
                    <a:pt x="13117410" y="6858000"/>
                  </a:lnTo>
                  <a:lnTo>
                    <a:pt x="13120433" y="6985000"/>
                  </a:lnTo>
                  <a:lnTo>
                    <a:pt x="13123456" y="6858000"/>
                  </a:lnTo>
                  <a:close/>
                </a:path>
                <a:path w="18021300" h="15113000">
                  <a:moveTo>
                    <a:pt x="13398754" y="6858000"/>
                  </a:moveTo>
                  <a:lnTo>
                    <a:pt x="13395731" y="6858000"/>
                  </a:lnTo>
                  <a:lnTo>
                    <a:pt x="13350341" y="6985000"/>
                  </a:lnTo>
                  <a:lnTo>
                    <a:pt x="13398754" y="6985000"/>
                  </a:lnTo>
                  <a:lnTo>
                    <a:pt x="13398754" y="6858000"/>
                  </a:lnTo>
                  <a:close/>
                </a:path>
                <a:path w="18021300" h="15113000">
                  <a:moveTo>
                    <a:pt x="13463840" y="6858000"/>
                  </a:moveTo>
                  <a:lnTo>
                    <a:pt x="13432028" y="6858000"/>
                  </a:lnTo>
                  <a:lnTo>
                    <a:pt x="13456221" y="6985000"/>
                  </a:lnTo>
                  <a:lnTo>
                    <a:pt x="13459256" y="6985000"/>
                  </a:lnTo>
                  <a:lnTo>
                    <a:pt x="13463840" y="6858000"/>
                  </a:lnTo>
                  <a:close/>
                </a:path>
                <a:path w="18021300" h="15113000">
                  <a:moveTo>
                    <a:pt x="13551099" y="6858000"/>
                  </a:moveTo>
                  <a:lnTo>
                    <a:pt x="13507656" y="6858000"/>
                  </a:lnTo>
                  <a:lnTo>
                    <a:pt x="13499620" y="6985000"/>
                  </a:lnTo>
                  <a:lnTo>
                    <a:pt x="13543965" y="6985000"/>
                  </a:lnTo>
                  <a:lnTo>
                    <a:pt x="13551099" y="6858000"/>
                  </a:lnTo>
                  <a:close/>
                </a:path>
                <a:path w="18021300" h="15113000">
                  <a:moveTo>
                    <a:pt x="13652497" y="6858000"/>
                  </a:moveTo>
                  <a:lnTo>
                    <a:pt x="13574217" y="6858000"/>
                  </a:lnTo>
                  <a:lnTo>
                    <a:pt x="13601446" y="6985000"/>
                  </a:lnTo>
                  <a:lnTo>
                    <a:pt x="13652873" y="6985000"/>
                  </a:lnTo>
                  <a:lnTo>
                    <a:pt x="13652497" y="6858000"/>
                  </a:lnTo>
                  <a:close/>
                </a:path>
                <a:path w="18021300" h="15113000">
                  <a:moveTo>
                    <a:pt x="14146460" y="6858000"/>
                  </a:moveTo>
                  <a:lnTo>
                    <a:pt x="14109020" y="6858000"/>
                  </a:lnTo>
                  <a:lnTo>
                    <a:pt x="14099087" y="6985000"/>
                  </a:lnTo>
                  <a:lnTo>
                    <a:pt x="14133893" y="6985000"/>
                  </a:lnTo>
                  <a:lnTo>
                    <a:pt x="14146460" y="6858000"/>
                  </a:lnTo>
                  <a:close/>
                </a:path>
                <a:path w="18021300" h="15113000">
                  <a:moveTo>
                    <a:pt x="14205919" y="6858000"/>
                  </a:moveTo>
                  <a:lnTo>
                    <a:pt x="14176235" y="6858000"/>
                  </a:lnTo>
                  <a:lnTo>
                    <a:pt x="14184932" y="6985000"/>
                  </a:lnTo>
                  <a:lnTo>
                    <a:pt x="14208753" y="6985000"/>
                  </a:lnTo>
                  <a:lnTo>
                    <a:pt x="14205919" y="6858000"/>
                  </a:lnTo>
                  <a:close/>
                </a:path>
                <a:path w="18021300" h="15113000">
                  <a:moveTo>
                    <a:pt x="14270012" y="6858000"/>
                  </a:moveTo>
                  <a:lnTo>
                    <a:pt x="14242796" y="6858000"/>
                  </a:lnTo>
                  <a:lnTo>
                    <a:pt x="14245818" y="6985000"/>
                  </a:lnTo>
                  <a:lnTo>
                    <a:pt x="14288173" y="6985000"/>
                  </a:lnTo>
                  <a:lnTo>
                    <a:pt x="14270012" y="6858000"/>
                  </a:lnTo>
                  <a:close/>
                </a:path>
                <a:path w="18021300" h="15113000">
                  <a:moveTo>
                    <a:pt x="14337277" y="6858000"/>
                  </a:moveTo>
                  <a:lnTo>
                    <a:pt x="14300984" y="6858000"/>
                  </a:lnTo>
                  <a:lnTo>
                    <a:pt x="14294231" y="6985000"/>
                  </a:lnTo>
                  <a:lnTo>
                    <a:pt x="14330514" y="6985000"/>
                  </a:lnTo>
                  <a:lnTo>
                    <a:pt x="14337277" y="6858000"/>
                  </a:lnTo>
                  <a:close/>
                </a:path>
                <a:path w="18021300" h="15113000">
                  <a:moveTo>
                    <a:pt x="14778253" y="6858000"/>
                  </a:moveTo>
                  <a:lnTo>
                    <a:pt x="14693544" y="6858000"/>
                  </a:lnTo>
                  <a:lnTo>
                    <a:pt x="14690534" y="6985000"/>
                  </a:lnTo>
                  <a:lnTo>
                    <a:pt x="14829692" y="6985000"/>
                  </a:lnTo>
                  <a:lnTo>
                    <a:pt x="14812523" y="6894889"/>
                  </a:lnTo>
                  <a:lnTo>
                    <a:pt x="14778253" y="6858000"/>
                  </a:lnTo>
                  <a:close/>
                </a:path>
                <a:path w="18021300" h="15113000">
                  <a:moveTo>
                    <a:pt x="14899259" y="6858000"/>
                  </a:moveTo>
                  <a:lnTo>
                    <a:pt x="14805494" y="6858000"/>
                  </a:lnTo>
                  <a:lnTo>
                    <a:pt x="14812523" y="6894889"/>
                  </a:lnTo>
                  <a:lnTo>
                    <a:pt x="14896236" y="6985000"/>
                  </a:lnTo>
                  <a:lnTo>
                    <a:pt x="14944648" y="6985000"/>
                  </a:lnTo>
                  <a:lnTo>
                    <a:pt x="14899259" y="6858000"/>
                  </a:lnTo>
                  <a:close/>
                </a:path>
                <a:path w="18021300" h="15113000">
                  <a:moveTo>
                    <a:pt x="15961131" y="6858000"/>
                  </a:moveTo>
                  <a:lnTo>
                    <a:pt x="15958096" y="6858000"/>
                  </a:lnTo>
                  <a:lnTo>
                    <a:pt x="15955073" y="6985000"/>
                  </a:lnTo>
                  <a:lnTo>
                    <a:pt x="15961131" y="6985000"/>
                  </a:lnTo>
                  <a:lnTo>
                    <a:pt x="15961131" y="6858000"/>
                  </a:lnTo>
                  <a:close/>
                </a:path>
                <a:path w="18021300" h="15113000">
                  <a:moveTo>
                    <a:pt x="16084449" y="6858000"/>
                  </a:moveTo>
                  <a:lnTo>
                    <a:pt x="16066247" y="6858000"/>
                  </a:lnTo>
                  <a:lnTo>
                    <a:pt x="16058777" y="6985000"/>
                  </a:lnTo>
                  <a:lnTo>
                    <a:pt x="16077974" y="6985000"/>
                  </a:lnTo>
                  <a:lnTo>
                    <a:pt x="16084449" y="6858000"/>
                  </a:lnTo>
                  <a:close/>
                </a:path>
                <a:path w="18021300" h="15113000">
                  <a:moveTo>
                    <a:pt x="16178936" y="6858000"/>
                  </a:moveTo>
                  <a:lnTo>
                    <a:pt x="16133559" y="6858000"/>
                  </a:lnTo>
                  <a:lnTo>
                    <a:pt x="16151707" y="6985000"/>
                  </a:lnTo>
                  <a:lnTo>
                    <a:pt x="16198557" y="6985000"/>
                  </a:lnTo>
                  <a:lnTo>
                    <a:pt x="16178936" y="6858000"/>
                  </a:lnTo>
                  <a:close/>
                </a:path>
                <a:path w="18021300" h="15113000">
                  <a:moveTo>
                    <a:pt x="16269696" y="6858000"/>
                  </a:moveTo>
                  <a:lnTo>
                    <a:pt x="16209200" y="6858000"/>
                  </a:lnTo>
                  <a:lnTo>
                    <a:pt x="16215233" y="6985000"/>
                  </a:lnTo>
                  <a:lnTo>
                    <a:pt x="16260619" y="6985000"/>
                  </a:lnTo>
                  <a:lnTo>
                    <a:pt x="16269696" y="6858000"/>
                  </a:lnTo>
                  <a:close/>
                </a:path>
                <a:path w="18021300" h="15113000">
                  <a:moveTo>
                    <a:pt x="16850537" y="6858000"/>
                  </a:moveTo>
                  <a:lnTo>
                    <a:pt x="16717429" y="6858000"/>
                  </a:lnTo>
                  <a:lnTo>
                    <a:pt x="16714461" y="6867586"/>
                  </a:lnTo>
                  <a:lnTo>
                    <a:pt x="16826344" y="6985000"/>
                  </a:lnTo>
                  <a:lnTo>
                    <a:pt x="16865663" y="6985000"/>
                  </a:lnTo>
                  <a:lnTo>
                    <a:pt x="16850537" y="6858000"/>
                  </a:lnTo>
                  <a:close/>
                </a:path>
                <a:path w="18021300" h="15113000">
                  <a:moveTo>
                    <a:pt x="16954233" y="6852521"/>
                  </a:moveTo>
                  <a:lnTo>
                    <a:pt x="16954679" y="6858000"/>
                  </a:lnTo>
                  <a:lnTo>
                    <a:pt x="16853560" y="6858000"/>
                  </a:lnTo>
                  <a:lnTo>
                    <a:pt x="16914075" y="6985000"/>
                  </a:lnTo>
                  <a:lnTo>
                    <a:pt x="16917098" y="6985000"/>
                  </a:lnTo>
                  <a:lnTo>
                    <a:pt x="16959453" y="6858000"/>
                  </a:lnTo>
                  <a:lnTo>
                    <a:pt x="16954233" y="6852521"/>
                  </a:lnTo>
                  <a:close/>
                </a:path>
                <a:path w="18021300" h="15113000">
                  <a:moveTo>
                    <a:pt x="17367846" y="6858000"/>
                  </a:moveTo>
                  <a:lnTo>
                    <a:pt x="17349711" y="6858000"/>
                  </a:lnTo>
                  <a:lnTo>
                    <a:pt x="17349711" y="6985000"/>
                  </a:lnTo>
                  <a:lnTo>
                    <a:pt x="17404168" y="6985000"/>
                  </a:lnTo>
                  <a:lnTo>
                    <a:pt x="17367846" y="6858000"/>
                  </a:lnTo>
                  <a:close/>
                </a:path>
                <a:path w="18021300" h="15113000">
                  <a:moveTo>
                    <a:pt x="17452937" y="6871239"/>
                  </a:moveTo>
                  <a:lnTo>
                    <a:pt x="17404168" y="6985000"/>
                  </a:lnTo>
                  <a:lnTo>
                    <a:pt x="17416259" y="6985000"/>
                  </a:lnTo>
                  <a:lnTo>
                    <a:pt x="17460501" y="6881822"/>
                  </a:lnTo>
                  <a:lnTo>
                    <a:pt x="17452937" y="6871239"/>
                  </a:lnTo>
                  <a:close/>
                </a:path>
                <a:path w="18021300" h="15113000">
                  <a:moveTo>
                    <a:pt x="17491548" y="6925262"/>
                  </a:moveTo>
                  <a:lnTo>
                    <a:pt x="17510048" y="6985000"/>
                  </a:lnTo>
                  <a:lnTo>
                    <a:pt x="17534242" y="6985000"/>
                  </a:lnTo>
                  <a:lnTo>
                    <a:pt x="17491548" y="6925262"/>
                  </a:lnTo>
                  <a:close/>
                </a:path>
                <a:path w="18021300" h="15113000">
                  <a:moveTo>
                    <a:pt x="18015254" y="6858000"/>
                  </a:moveTo>
                  <a:lnTo>
                    <a:pt x="17977392" y="6858000"/>
                  </a:lnTo>
                  <a:lnTo>
                    <a:pt x="17985003" y="6985000"/>
                  </a:lnTo>
                  <a:lnTo>
                    <a:pt x="18015254" y="6985000"/>
                  </a:lnTo>
                  <a:lnTo>
                    <a:pt x="18015254" y="6858000"/>
                  </a:lnTo>
                  <a:close/>
                </a:path>
                <a:path w="18021300" h="15113000">
                  <a:moveTo>
                    <a:pt x="3851496" y="6871228"/>
                  </a:moveTo>
                  <a:lnTo>
                    <a:pt x="3817781" y="6949874"/>
                  </a:lnTo>
                  <a:lnTo>
                    <a:pt x="3828980" y="6966088"/>
                  </a:lnTo>
                  <a:lnTo>
                    <a:pt x="3862846" y="6887109"/>
                  </a:lnTo>
                  <a:lnTo>
                    <a:pt x="3851496" y="6871228"/>
                  </a:lnTo>
                  <a:close/>
                </a:path>
                <a:path w="18021300" h="15113000">
                  <a:moveTo>
                    <a:pt x="3875328" y="6858000"/>
                  </a:moveTo>
                  <a:lnTo>
                    <a:pt x="3862846" y="6887109"/>
                  </a:lnTo>
                  <a:lnTo>
                    <a:pt x="3900782" y="6940189"/>
                  </a:lnTo>
                  <a:lnTo>
                    <a:pt x="3875328" y="6858000"/>
                  </a:lnTo>
                  <a:close/>
                </a:path>
                <a:path w="18021300" h="15113000">
                  <a:moveTo>
                    <a:pt x="17470716" y="6858000"/>
                  </a:moveTo>
                  <a:lnTo>
                    <a:pt x="17460501" y="6881822"/>
                  </a:lnTo>
                  <a:lnTo>
                    <a:pt x="17491548" y="6925262"/>
                  </a:lnTo>
                  <a:lnTo>
                    <a:pt x="17470716" y="6858000"/>
                  </a:lnTo>
                  <a:close/>
                </a:path>
                <a:path w="18021300" h="15113000">
                  <a:moveTo>
                    <a:pt x="3772471" y="6858000"/>
                  </a:moveTo>
                  <a:lnTo>
                    <a:pt x="3754323" y="6858000"/>
                  </a:lnTo>
                  <a:lnTo>
                    <a:pt x="3782024" y="6898106"/>
                  </a:lnTo>
                  <a:lnTo>
                    <a:pt x="3772471" y="6858000"/>
                  </a:lnTo>
                  <a:close/>
                </a:path>
                <a:path w="18021300" h="15113000">
                  <a:moveTo>
                    <a:pt x="14805494" y="6858000"/>
                  </a:moveTo>
                  <a:lnTo>
                    <a:pt x="14778253" y="6858000"/>
                  </a:lnTo>
                  <a:lnTo>
                    <a:pt x="14812523" y="6894889"/>
                  </a:lnTo>
                  <a:lnTo>
                    <a:pt x="14805494" y="6858000"/>
                  </a:lnTo>
                  <a:close/>
                </a:path>
                <a:path w="18021300" h="15113000">
                  <a:moveTo>
                    <a:pt x="1201026" y="6858000"/>
                  </a:moveTo>
                  <a:lnTo>
                    <a:pt x="1182877" y="6858000"/>
                  </a:lnTo>
                  <a:lnTo>
                    <a:pt x="1206032" y="6884272"/>
                  </a:lnTo>
                  <a:lnTo>
                    <a:pt x="1201026" y="6858000"/>
                  </a:lnTo>
                  <a:close/>
                </a:path>
                <a:path w="18021300" h="15113000">
                  <a:moveTo>
                    <a:pt x="7738541" y="6858000"/>
                  </a:moveTo>
                  <a:lnTo>
                    <a:pt x="7729474" y="6858000"/>
                  </a:lnTo>
                  <a:lnTo>
                    <a:pt x="7751846" y="6883385"/>
                  </a:lnTo>
                  <a:lnTo>
                    <a:pt x="7738541" y="6858000"/>
                  </a:lnTo>
                  <a:close/>
                </a:path>
                <a:path w="18021300" h="15113000">
                  <a:moveTo>
                    <a:pt x="8295182" y="6858000"/>
                  </a:moveTo>
                  <a:lnTo>
                    <a:pt x="8283079" y="6858000"/>
                  </a:lnTo>
                  <a:lnTo>
                    <a:pt x="8300114" y="6876817"/>
                  </a:lnTo>
                  <a:lnTo>
                    <a:pt x="8295182" y="6858000"/>
                  </a:lnTo>
                  <a:close/>
                </a:path>
                <a:path w="18021300" h="15113000">
                  <a:moveTo>
                    <a:pt x="17458613" y="6858000"/>
                  </a:moveTo>
                  <a:lnTo>
                    <a:pt x="17443475" y="6858000"/>
                  </a:lnTo>
                  <a:lnTo>
                    <a:pt x="17452937" y="6871239"/>
                  </a:lnTo>
                  <a:lnTo>
                    <a:pt x="17458613" y="6858000"/>
                  </a:lnTo>
                  <a:close/>
                </a:path>
                <a:path w="18021300" h="15113000">
                  <a:moveTo>
                    <a:pt x="3857167" y="6858000"/>
                  </a:moveTo>
                  <a:lnTo>
                    <a:pt x="3842042" y="6858000"/>
                  </a:lnTo>
                  <a:lnTo>
                    <a:pt x="3851496" y="6871228"/>
                  </a:lnTo>
                  <a:lnTo>
                    <a:pt x="3857167" y="6858000"/>
                  </a:lnTo>
                  <a:close/>
                </a:path>
                <a:path w="18021300" h="15113000">
                  <a:moveTo>
                    <a:pt x="16717429" y="6858000"/>
                  </a:moveTo>
                  <a:lnTo>
                    <a:pt x="16705326" y="6858000"/>
                  </a:lnTo>
                  <a:lnTo>
                    <a:pt x="16714461" y="6867586"/>
                  </a:lnTo>
                  <a:lnTo>
                    <a:pt x="16717429" y="6858000"/>
                  </a:lnTo>
                  <a:close/>
                </a:path>
                <a:path w="18021300" h="15113000">
                  <a:moveTo>
                    <a:pt x="9629305" y="6858000"/>
                  </a:moveTo>
                  <a:lnTo>
                    <a:pt x="9626282" y="6858000"/>
                  </a:lnTo>
                  <a:lnTo>
                    <a:pt x="9629396" y="6861845"/>
                  </a:lnTo>
                  <a:lnTo>
                    <a:pt x="9629305" y="6858000"/>
                  </a:lnTo>
                  <a:close/>
                </a:path>
                <a:path w="18021300" h="15113000">
                  <a:moveTo>
                    <a:pt x="226898" y="6604000"/>
                  </a:moveTo>
                  <a:lnTo>
                    <a:pt x="208749" y="6604000"/>
                  </a:lnTo>
                  <a:lnTo>
                    <a:pt x="48412" y="6731000"/>
                  </a:lnTo>
                  <a:lnTo>
                    <a:pt x="57480" y="6858000"/>
                  </a:lnTo>
                  <a:lnTo>
                    <a:pt x="108915" y="6858000"/>
                  </a:lnTo>
                  <a:lnTo>
                    <a:pt x="102857" y="6731000"/>
                  </a:lnTo>
                  <a:lnTo>
                    <a:pt x="199669" y="6731000"/>
                  </a:lnTo>
                  <a:lnTo>
                    <a:pt x="235975" y="6613770"/>
                  </a:lnTo>
                  <a:lnTo>
                    <a:pt x="226898" y="6604000"/>
                  </a:lnTo>
                  <a:close/>
                </a:path>
                <a:path w="18021300" h="15113000">
                  <a:moveTo>
                    <a:pt x="293446" y="6731000"/>
                  </a:moveTo>
                  <a:lnTo>
                    <a:pt x="151269" y="6731000"/>
                  </a:lnTo>
                  <a:lnTo>
                    <a:pt x="245046" y="6858000"/>
                  </a:lnTo>
                  <a:lnTo>
                    <a:pt x="251091" y="6858000"/>
                  </a:lnTo>
                  <a:lnTo>
                    <a:pt x="293446" y="6731000"/>
                  </a:lnTo>
                  <a:close/>
                </a:path>
                <a:path w="18021300" h="15113000">
                  <a:moveTo>
                    <a:pt x="729040" y="6731000"/>
                  </a:moveTo>
                  <a:lnTo>
                    <a:pt x="691503" y="6731000"/>
                  </a:lnTo>
                  <a:lnTo>
                    <a:pt x="671601" y="6858000"/>
                  </a:lnTo>
                  <a:lnTo>
                    <a:pt x="747242" y="6858000"/>
                  </a:lnTo>
                  <a:lnTo>
                    <a:pt x="729040" y="6731000"/>
                  </a:lnTo>
                  <a:close/>
                </a:path>
                <a:path w="18021300" h="15113000">
                  <a:moveTo>
                    <a:pt x="813790" y="6731000"/>
                  </a:moveTo>
                  <a:lnTo>
                    <a:pt x="791857" y="6731000"/>
                  </a:lnTo>
                  <a:lnTo>
                    <a:pt x="788169" y="6858000"/>
                  </a:lnTo>
                  <a:lnTo>
                    <a:pt x="816813" y="6858000"/>
                  </a:lnTo>
                  <a:lnTo>
                    <a:pt x="813790" y="6731000"/>
                  </a:lnTo>
                  <a:close/>
                </a:path>
                <a:path w="18021300" h="15113000">
                  <a:moveTo>
                    <a:pt x="901522" y="6731000"/>
                  </a:moveTo>
                  <a:lnTo>
                    <a:pt x="884835" y="6731000"/>
                  </a:lnTo>
                  <a:lnTo>
                    <a:pt x="879967" y="6858000"/>
                  </a:lnTo>
                  <a:lnTo>
                    <a:pt x="896466" y="6858000"/>
                  </a:lnTo>
                  <a:lnTo>
                    <a:pt x="901522" y="6731000"/>
                  </a:lnTo>
                  <a:close/>
                </a:path>
                <a:path w="18021300" h="15113000">
                  <a:moveTo>
                    <a:pt x="1303883" y="6731000"/>
                  </a:moveTo>
                  <a:lnTo>
                    <a:pt x="1300861" y="6731000"/>
                  </a:lnTo>
                  <a:lnTo>
                    <a:pt x="1264551" y="6858000"/>
                  </a:lnTo>
                  <a:lnTo>
                    <a:pt x="1406728" y="6858000"/>
                  </a:lnTo>
                  <a:lnTo>
                    <a:pt x="1303883" y="6731000"/>
                  </a:lnTo>
                  <a:close/>
                </a:path>
                <a:path w="18021300" h="15113000">
                  <a:moveTo>
                    <a:pt x="1485392" y="6731000"/>
                  </a:moveTo>
                  <a:lnTo>
                    <a:pt x="1433969" y="6731000"/>
                  </a:lnTo>
                  <a:lnTo>
                    <a:pt x="1446060" y="6858000"/>
                  </a:lnTo>
                  <a:lnTo>
                    <a:pt x="1494472" y="6858000"/>
                  </a:lnTo>
                  <a:lnTo>
                    <a:pt x="1485392" y="6731000"/>
                  </a:lnTo>
                  <a:close/>
                </a:path>
                <a:path w="18021300" h="15113000">
                  <a:moveTo>
                    <a:pt x="2752680" y="6731000"/>
                  </a:moveTo>
                  <a:lnTo>
                    <a:pt x="2719692" y="6731000"/>
                  </a:lnTo>
                  <a:lnTo>
                    <a:pt x="2719692" y="6858000"/>
                  </a:lnTo>
                  <a:lnTo>
                    <a:pt x="2741148" y="6858000"/>
                  </a:lnTo>
                  <a:lnTo>
                    <a:pt x="2752680" y="6731000"/>
                  </a:lnTo>
                  <a:close/>
                </a:path>
                <a:path w="18021300" h="15113000">
                  <a:moveTo>
                    <a:pt x="2812660" y="6731000"/>
                  </a:moveTo>
                  <a:lnTo>
                    <a:pt x="2783217" y="6731000"/>
                  </a:lnTo>
                  <a:lnTo>
                    <a:pt x="2788559" y="6858000"/>
                  </a:lnTo>
                  <a:lnTo>
                    <a:pt x="2811575" y="6858000"/>
                  </a:lnTo>
                  <a:lnTo>
                    <a:pt x="2812660" y="6731000"/>
                  </a:lnTo>
                  <a:close/>
                </a:path>
                <a:path w="18021300" h="15113000">
                  <a:moveTo>
                    <a:pt x="3403384" y="6731000"/>
                  </a:moveTo>
                  <a:lnTo>
                    <a:pt x="3258185" y="6731000"/>
                  </a:lnTo>
                  <a:lnTo>
                    <a:pt x="3379190" y="6858000"/>
                  </a:lnTo>
                  <a:lnTo>
                    <a:pt x="3418509" y="6858000"/>
                  </a:lnTo>
                  <a:lnTo>
                    <a:pt x="3403384" y="6731000"/>
                  </a:lnTo>
                  <a:close/>
                </a:path>
                <a:path w="18021300" h="15113000">
                  <a:moveTo>
                    <a:pt x="3518357" y="6731000"/>
                  </a:moveTo>
                  <a:lnTo>
                    <a:pt x="3406419" y="6731000"/>
                  </a:lnTo>
                  <a:lnTo>
                    <a:pt x="3469944" y="6858000"/>
                  </a:lnTo>
                  <a:lnTo>
                    <a:pt x="3476002" y="6858000"/>
                  </a:lnTo>
                  <a:lnTo>
                    <a:pt x="3518357" y="6731000"/>
                  </a:lnTo>
                  <a:close/>
                </a:path>
                <a:path w="18021300" h="15113000">
                  <a:moveTo>
                    <a:pt x="3960025" y="6731000"/>
                  </a:moveTo>
                  <a:lnTo>
                    <a:pt x="3944899" y="6731000"/>
                  </a:lnTo>
                  <a:lnTo>
                    <a:pt x="4002379" y="6858000"/>
                  </a:lnTo>
                  <a:lnTo>
                    <a:pt x="4020540" y="6858000"/>
                  </a:lnTo>
                  <a:lnTo>
                    <a:pt x="3960025" y="6731000"/>
                  </a:lnTo>
                  <a:close/>
                </a:path>
                <a:path w="18021300" h="15113000">
                  <a:moveTo>
                    <a:pt x="4059859" y="6731000"/>
                  </a:moveTo>
                  <a:lnTo>
                    <a:pt x="4011316" y="6731000"/>
                  </a:lnTo>
                  <a:lnTo>
                    <a:pt x="4029608" y="6858000"/>
                  </a:lnTo>
                  <a:lnTo>
                    <a:pt x="4065917" y="6858000"/>
                  </a:lnTo>
                  <a:lnTo>
                    <a:pt x="4059859" y="6731000"/>
                  </a:lnTo>
                  <a:close/>
                </a:path>
                <a:path w="18021300" h="15113000">
                  <a:moveTo>
                    <a:pt x="4148729" y="6731000"/>
                  </a:moveTo>
                  <a:lnTo>
                    <a:pt x="4123397" y="6731000"/>
                  </a:lnTo>
                  <a:lnTo>
                    <a:pt x="4108031" y="6858000"/>
                  </a:lnTo>
                  <a:lnTo>
                    <a:pt x="4141023" y="6858000"/>
                  </a:lnTo>
                  <a:lnTo>
                    <a:pt x="4148729" y="6731000"/>
                  </a:lnTo>
                  <a:close/>
                </a:path>
                <a:path w="18021300" h="15113000">
                  <a:moveTo>
                    <a:pt x="4559876" y="6731000"/>
                  </a:moveTo>
                  <a:lnTo>
                    <a:pt x="4534069" y="6731000"/>
                  </a:lnTo>
                  <a:lnTo>
                    <a:pt x="4533216" y="6858000"/>
                  </a:lnTo>
                  <a:lnTo>
                    <a:pt x="4568101" y="6858000"/>
                  </a:lnTo>
                  <a:lnTo>
                    <a:pt x="4559876" y="6731000"/>
                  </a:lnTo>
                  <a:close/>
                </a:path>
                <a:path w="18021300" h="15113000">
                  <a:moveTo>
                    <a:pt x="4738695" y="6731000"/>
                  </a:moveTo>
                  <a:lnTo>
                    <a:pt x="4707267" y="6731000"/>
                  </a:lnTo>
                  <a:lnTo>
                    <a:pt x="4714211" y="6858000"/>
                  </a:lnTo>
                  <a:lnTo>
                    <a:pt x="4740162" y="6858000"/>
                  </a:lnTo>
                  <a:lnTo>
                    <a:pt x="4738695" y="6731000"/>
                  </a:lnTo>
                  <a:close/>
                </a:path>
                <a:path w="18021300" h="15113000">
                  <a:moveTo>
                    <a:pt x="5239702" y="6731000"/>
                  </a:moveTo>
                  <a:lnTo>
                    <a:pt x="5154993" y="6731000"/>
                  </a:lnTo>
                  <a:lnTo>
                    <a:pt x="5140201" y="6858000"/>
                  </a:lnTo>
                  <a:lnTo>
                    <a:pt x="5291137" y="6858000"/>
                  </a:lnTo>
                  <a:lnTo>
                    <a:pt x="5265247" y="6759220"/>
                  </a:lnTo>
                  <a:lnTo>
                    <a:pt x="5239702" y="6731000"/>
                  </a:lnTo>
                  <a:close/>
                </a:path>
                <a:path w="18021300" h="15113000">
                  <a:moveTo>
                    <a:pt x="5354662" y="6731000"/>
                  </a:moveTo>
                  <a:lnTo>
                    <a:pt x="5257850" y="6731000"/>
                  </a:lnTo>
                  <a:lnTo>
                    <a:pt x="5265247" y="6759220"/>
                  </a:lnTo>
                  <a:lnTo>
                    <a:pt x="5354662" y="6858000"/>
                  </a:lnTo>
                  <a:lnTo>
                    <a:pt x="5403062" y="6858000"/>
                  </a:lnTo>
                  <a:lnTo>
                    <a:pt x="5354662" y="6731000"/>
                  </a:lnTo>
                  <a:close/>
                </a:path>
                <a:path w="18021300" h="15113000">
                  <a:moveTo>
                    <a:pt x="5958148" y="6731000"/>
                  </a:moveTo>
                  <a:lnTo>
                    <a:pt x="5932101" y="6731000"/>
                  </a:lnTo>
                  <a:lnTo>
                    <a:pt x="5940045" y="6858000"/>
                  </a:lnTo>
                  <a:lnTo>
                    <a:pt x="5971806" y="6858000"/>
                  </a:lnTo>
                  <a:lnTo>
                    <a:pt x="5958148" y="6731000"/>
                  </a:lnTo>
                  <a:close/>
                </a:path>
                <a:path w="18021300" h="15113000">
                  <a:moveTo>
                    <a:pt x="6002058" y="6731000"/>
                  </a:moveTo>
                  <a:lnTo>
                    <a:pt x="5992990" y="6731000"/>
                  </a:lnTo>
                  <a:lnTo>
                    <a:pt x="5971806" y="6858000"/>
                  </a:lnTo>
                  <a:lnTo>
                    <a:pt x="5977864" y="6858000"/>
                  </a:lnTo>
                  <a:lnTo>
                    <a:pt x="6002058" y="6731000"/>
                  </a:lnTo>
                  <a:close/>
                </a:path>
                <a:path w="18021300" h="15113000">
                  <a:moveTo>
                    <a:pt x="6078067" y="6731000"/>
                  </a:moveTo>
                  <a:lnTo>
                    <a:pt x="6057272" y="6731000"/>
                  </a:lnTo>
                  <a:lnTo>
                    <a:pt x="6052166" y="6858000"/>
                  </a:lnTo>
                  <a:lnTo>
                    <a:pt x="6069040" y="6858000"/>
                  </a:lnTo>
                  <a:lnTo>
                    <a:pt x="6078067" y="6731000"/>
                  </a:lnTo>
                  <a:close/>
                </a:path>
                <a:path w="18021300" h="15113000">
                  <a:moveTo>
                    <a:pt x="6495173" y="6731000"/>
                  </a:moveTo>
                  <a:lnTo>
                    <a:pt x="6492151" y="6731000"/>
                  </a:lnTo>
                  <a:lnTo>
                    <a:pt x="6455841" y="6858000"/>
                  </a:lnTo>
                  <a:lnTo>
                    <a:pt x="6543586" y="6858000"/>
                  </a:lnTo>
                  <a:lnTo>
                    <a:pt x="6495173" y="6731000"/>
                  </a:lnTo>
                  <a:close/>
                </a:path>
                <a:path w="18021300" h="15113000">
                  <a:moveTo>
                    <a:pt x="6581364" y="6735976"/>
                  </a:moveTo>
                  <a:lnTo>
                    <a:pt x="6543586" y="6858000"/>
                  </a:lnTo>
                  <a:lnTo>
                    <a:pt x="6691807" y="6858000"/>
                  </a:lnTo>
                  <a:lnTo>
                    <a:pt x="6581364" y="6735976"/>
                  </a:lnTo>
                  <a:close/>
                </a:path>
                <a:path w="18021300" h="15113000">
                  <a:moveTo>
                    <a:pt x="6773494" y="6731000"/>
                  </a:moveTo>
                  <a:lnTo>
                    <a:pt x="6712991" y="6731000"/>
                  </a:lnTo>
                  <a:lnTo>
                    <a:pt x="6725094" y="6858000"/>
                  </a:lnTo>
                  <a:lnTo>
                    <a:pt x="6728117" y="6858000"/>
                  </a:lnTo>
                  <a:lnTo>
                    <a:pt x="6773494" y="6731000"/>
                  </a:lnTo>
                  <a:close/>
                </a:path>
                <a:path w="18021300" h="15113000">
                  <a:moveTo>
                    <a:pt x="7857335" y="6731000"/>
                  </a:moveTo>
                  <a:lnTo>
                    <a:pt x="7832331" y="6731000"/>
                  </a:lnTo>
                  <a:lnTo>
                    <a:pt x="7844421" y="6858000"/>
                  </a:lnTo>
                  <a:lnTo>
                    <a:pt x="7850479" y="6858000"/>
                  </a:lnTo>
                  <a:lnTo>
                    <a:pt x="7857335" y="6731000"/>
                  </a:lnTo>
                  <a:close/>
                </a:path>
                <a:path w="18021300" h="15113000">
                  <a:moveTo>
                    <a:pt x="7941233" y="6731000"/>
                  </a:moveTo>
                  <a:lnTo>
                    <a:pt x="7926108" y="6731000"/>
                  </a:lnTo>
                  <a:lnTo>
                    <a:pt x="7892834" y="6858000"/>
                  </a:lnTo>
                  <a:lnTo>
                    <a:pt x="7910982" y="6858000"/>
                  </a:lnTo>
                  <a:lnTo>
                    <a:pt x="7941233" y="6731000"/>
                  </a:lnTo>
                  <a:close/>
                </a:path>
                <a:path w="18021300" h="15113000">
                  <a:moveTo>
                    <a:pt x="7941233" y="6731000"/>
                  </a:moveTo>
                  <a:lnTo>
                    <a:pt x="7974507" y="6858000"/>
                  </a:lnTo>
                  <a:lnTo>
                    <a:pt x="7986610" y="6858000"/>
                  </a:lnTo>
                  <a:lnTo>
                    <a:pt x="7941233" y="6731000"/>
                  </a:lnTo>
                  <a:close/>
                </a:path>
                <a:path w="18021300" h="15113000">
                  <a:moveTo>
                    <a:pt x="8448818" y="6796222"/>
                  </a:moveTo>
                  <a:lnTo>
                    <a:pt x="8370824" y="6858000"/>
                  </a:lnTo>
                  <a:lnTo>
                    <a:pt x="8425268" y="6858000"/>
                  </a:lnTo>
                  <a:lnTo>
                    <a:pt x="8448818" y="6796222"/>
                  </a:lnTo>
                  <a:close/>
                </a:path>
                <a:path w="18021300" h="15113000">
                  <a:moveTo>
                    <a:pt x="8525432" y="6735538"/>
                  </a:moveTo>
                  <a:lnTo>
                    <a:pt x="8494893" y="6759727"/>
                  </a:lnTo>
                  <a:lnTo>
                    <a:pt x="8567458" y="6858000"/>
                  </a:lnTo>
                  <a:lnTo>
                    <a:pt x="8615857" y="6858000"/>
                  </a:lnTo>
                  <a:lnTo>
                    <a:pt x="8525432" y="6735538"/>
                  </a:lnTo>
                  <a:close/>
                </a:path>
                <a:path w="18021300" h="15113000">
                  <a:moveTo>
                    <a:pt x="8588629" y="6604000"/>
                  </a:moveTo>
                  <a:lnTo>
                    <a:pt x="8585606" y="6604000"/>
                  </a:lnTo>
                  <a:lnTo>
                    <a:pt x="8543251" y="6731000"/>
                  </a:lnTo>
                  <a:lnTo>
                    <a:pt x="8664257" y="6858000"/>
                  </a:lnTo>
                  <a:lnTo>
                    <a:pt x="8670315" y="6858000"/>
                  </a:lnTo>
                  <a:lnTo>
                    <a:pt x="8691499" y="6731000"/>
                  </a:lnTo>
                  <a:lnTo>
                    <a:pt x="8658212" y="6731000"/>
                  </a:lnTo>
                  <a:lnTo>
                    <a:pt x="8588629" y="6604000"/>
                  </a:lnTo>
                  <a:close/>
                </a:path>
                <a:path w="18021300" h="15113000">
                  <a:moveTo>
                    <a:pt x="9118041" y="6731000"/>
                  </a:moveTo>
                  <a:lnTo>
                    <a:pt x="9111996" y="6731000"/>
                  </a:lnTo>
                  <a:lnTo>
                    <a:pt x="9099905" y="6858000"/>
                  </a:lnTo>
                  <a:lnTo>
                    <a:pt x="9208808" y="6858000"/>
                  </a:lnTo>
                  <a:lnTo>
                    <a:pt x="9118041" y="6731000"/>
                  </a:lnTo>
                  <a:close/>
                </a:path>
                <a:path w="18021300" h="15113000">
                  <a:moveTo>
                    <a:pt x="9166453" y="6731000"/>
                  </a:moveTo>
                  <a:lnTo>
                    <a:pt x="9151327" y="6731000"/>
                  </a:lnTo>
                  <a:lnTo>
                    <a:pt x="9208808" y="6858000"/>
                  </a:lnTo>
                  <a:lnTo>
                    <a:pt x="9226969" y="6858000"/>
                  </a:lnTo>
                  <a:lnTo>
                    <a:pt x="9166453" y="6731000"/>
                  </a:lnTo>
                  <a:close/>
                </a:path>
                <a:path w="18021300" h="15113000">
                  <a:moveTo>
                    <a:pt x="9313554" y="6731000"/>
                  </a:moveTo>
                  <a:lnTo>
                    <a:pt x="9290488" y="6731000"/>
                  </a:lnTo>
                  <a:lnTo>
                    <a:pt x="9287744" y="6858000"/>
                  </a:lnTo>
                  <a:lnTo>
                    <a:pt x="9308023" y="6858000"/>
                  </a:lnTo>
                  <a:lnTo>
                    <a:pt x="9313554" y="6731000"/>
                  </a:lnTo>
                  <a:close/>
                </a:path>
                <a:path w="18021300" h="15113000">
                  <a:moveTo>
                    <a:pt x="9989312" y="6731000"/>
                  </a:moveTo>
                  <a:lnTo>
                    <a:pt x="9877374" y="6731000"/>
                  </a:lnTo>
                  <a:lnTo>
                    <a:pt x="9889245" y="6858000"/>
                  </a:lnTo>
                  <a:lnTo>
                    <a:pt x="9972203" y="6858000"/>
                  </a:lnTo>
                  <a:lnTo>
                    <a:pt x="9989312" y="6731000"/>
                  </a:lnTo>
                  <a:close/>
                </a:path>
                <a:path w="18021300" h="15113000">
                  <a:moveTo>
                    <a:pt x="10352341" y="6731000"/>
                  </a:moveTo>
                  <a:lnTo>
                    <a:pt x="10349318" y="6731000"/>
                  </a:lnTo>
                  <a:lnTo>
                    <a:pt x="10303941" y="6858000"/>
                  </a:lnTo>
                  <a:lnTo>
                    <a:pt x="10364444" y="6858000"/>
                  </a:lnTo>
                  <a:lnTo>
                    <a:pt x="10352341" y="6731000"/>
                  </a:lnTo>
                  <a:close/>
                </a:path>
                <a:path w="18021300" h="15113000">
                  <a:moveTo>
                    <a:pt x="10497553" y="6731000"/>
                  </a:moveTo>
                  <a:lnTo>
                    <a:pt x="10458234" y="6731000"/>
                  </a:lnTo>
                  <a:lnTo>
                    <a:pt x="10450195" y="6858000"/>
                  </a:lnTo>
                  <a:lnTo>
                    <a:pt x="10490745" y="6858000"/>
                  </a:lnTo>
                  <a:lnTo>
                    <a:pt x="10497553" y="6731000"/>
                  </a:lnTo>
                  <a:close/>
                </a:path>
                <a:path w="18021300" h="15113000">
                  <a:moveTo>
                    <a:pt x="10603058" y="6731000"/>
                  </a:moveTo>
                  <a:lnTo>
                    <a:pt x="10527804" y="6731000"/>
                  </a:lnTo>
                  <a:lnTo>
                    <a:pt x="10555033" y="6858000"/>
                  </a:lnTo>
                  <a:lnTo>
                    <a:pt x="10603441" y="6858000"/>
                  </a:lnTo>
                  <a:lnTo>
                    <a:pt x="10603058" y="6731000"/>
                  </a:lnTo>
                  <a:close/>
                </a:path>
                <a:path w="18021300" h="15113000">
                  <a:moveTo>
                    <a:pt x="11119237" y="6731000"/>
                  </a:moveTo>
                  <a:lnTo>
                    <a:pt x="11097688" y="6731000"/>
                  </a:lnTo>
                  <a:lnTo>
                    <a:pt x="11106339" y="6858000"/>
                  </a:lnTo>
                  <a:lnTo>
                    <a:pt x="11127746" y="6858000"/>
                  </a:lnTo>
                  <a:lnTo>
                    <a:pt x="11119237" y="6731000"/>
                  </a:lnTo>
                  <a:close/>
                </a:path>
                <a:path w="18021300" h="15113000">
                  <a:moveTo>
                    <a:pt x="11246675" y="6731000"/>
                  </a:moveTo>
                  <a:lnTo>
                    <a:pt x="11213538" y="6731000"/>
                  </a:lnTo>
                  <a:lnTo>
                    <a:pt x="11221718" y="6858000"/>
                  </a:lnTo>
                  <a:lnTo>
                    <a:pt x="11242276" y="6858000"/>
                  </a:lnTo>
                  <a:lnTo>
                    <a:pt x="11246675" y="6731000"/>
                  </a:lnTo>
                  <a:close/>
                </a:path>
                <a:path w="18021300" h="15113000">
                  <a:moveTo>
                    <a:pt x="11731853" y="6731000"/>
                  </a:moveTo>
                  <a:lnTo>
                    <a:pt x="11641086" y="6731000"/>
                  </a:lnTo>
                  <a:lnTo>
                    <a:pt x="11620053" y="6858000"/>
                  </a:lnTo>
                  <a:lnTo>
                    <a:pt x="11780251" y="6858000"/>
                  </a:lnTo>
                  <a:lnTo>
                    <a:pt x="11762291" y="6763764"/>
                  </a:lnTo>
                  <a:lnTo>
                    <a:pt x="11731853" y="6731000"/>
                  </a:lnTo>
                  <a:close/>
                </a:path>
                <a:path w="18021300" h="15113000">
                  <a:moveTo>
                    <a:pt x="11852859" y="6731000"/>
                  </a:moveTo>
                  <a:lnTo>
                    <a:pt x="11756047" y="6731000"/>
                  </a:lnTo>
                  <a:lnTo>
                    <a:pt x="11762291" y="6763764"/>
                  </a:lnTo>
                  <a:lnTo>
                    <a:pt x="11849836" y="6858000"/>
                  </a:lnTo>
                  <a:lnTo>
                    <a:pt x="11898249" y="6858000"/>
                  </a:lnTo>
                  <a:lnTo>
                    <a:pt x="11852859" y="6731000"/>
                  </a:lnTo>
                  <a:close/>
                </a:path>
                <a:path w="18021300" h="15113000">
                  <a:moveTo>
                    <a:pt x="12418580" y="6731000"/>
                  </a:moveTo>
                  <a:lnTo>
                    <a:pt x="12364547" y="6731000"/>
                  </a:lnTo>
                  <a:lnTo>
                    <a:pt x="12345962" y="6858000"/>
                  </a:lnTo>
                  <a:lnTo>
                    <a:pt x="12434981" y="6858000"/>
                  </a:lnTo>
                  <a:lnTo>
                    <a:pt x="12418580" y="6731000"/>
                  </a:lnTo>
                  <a:close/>
                </a:path>
                <a:path w="18021300" h="15113000">
                  <a:moveTo>
                    <a:pt x="12911683" y="6731000"/>
                  </a:moveTo>
                  <a:lnTo>
                    <a:pt x="12902615" y="6731000"/>
                  </a:lnTo>
                  <a:lnTo>
                    <a:pt x="12887490" y="6858000"/>
                  </a:lnTo>
                  <a:lnTo>
                    <a:pt x="12920764" y="6858000"/>
                  </a:lnTo>
                  <a:lnTo>
                    <a:pt x="12911683" y="6731000"/>
                  </a:lnTo>
                  <a:close/>
                </a:path>
                <a:path w="18021300" h="15113000">
                  <a:moveTo>
                    <a:pt x="13028539" y="6731000"/>
                  </a:moveTo>
                  <a:lnTo>
                    <a:pt x="13009353" y="6731000"/>
                  </a:lnTo>
                  <a:lnTo>
                    <a:pt x="13002450" y="6858000"/>
                  </a:lnTo>
                  <a:lnTo>
                    <a:pt x="13022626" y="6858000"/>
                  </a:lnTo>
                  <a:lnTo>
                    <a:pt x="13028539" y="6731000"/>
                  </a:lnTo>
                  <a:close/>
                </a:path>
                <a:path w="18021300" h="15113000">
                  <a:moveTo>
                    <a:pt x="13132536" y="6731000"/>
                  </a:moveTo>
                  <a:lnTo>
                    <a:pt x="13102272" y="6731000"/>
                  </a:lnTo>
                  <a:lnTo>
                    <a:pt x="13108330" y="6858000"/>
                  </a:lnTo>
                  <a:lnTo>
                    <a:pt x="13152152" y="6858000"/>
                  </a:lnTo>
                  <a:lnTo>
                    <a:pt x="13132536" y="6731000"/>
                  </a:lnTo>
                  <a:close/>
                </a:path>
                <a:path w="18021300" h="15113000">
                  <a:moveTo>
                    <a:pt x="13211195" y="6731000"/>
                  </a:moveTo>
                  <a:lnTo>
                    <a:pt x="13173610" y="6731000"/>
                  </a:lnTo>
                  <a:lnTo>
                    <a:pt x="13182827" y="6858000"/>
                  </a:lnTo>
                  <a:lnTo>
                    <a:pt x="13202119" y="6858000"/>
                  </a:lnTo>
                  <a:lnTo>
                    <a:pt x="13211195" y="6731000"/>
                  </a:lnTo>
                  <a:close/>
                </a:path>
                <a:path w="18021300" h="15113000">
                  <a:moveTo>
                    <a:pt x="13604468" y="6731000"/>
                  </a:moveTo>
                  <a:lnTo>
                    <a:pt x="13601446" y="6731000"/>
                  </a:lnTo>
                  <a:lnTo>
                    <a:pt x="13565136" y="6858000"/>
                  </a:lnTo>
                  <a:lnTo>
                    <a:pt x="13655903" y="6858000"/>
                  </a:lnTo>
                  <a:lnTo>
                    <a:pt x="13604468" y="6731000"/>
                  </a:lnTo>
                  <a:close/>
                </a:path>
                <a:path w="18021300" h="15113000">
                  <a:moveTo>
                    <a:pt x="13825308" y="6604000"/>
                  </a:moveTo>
                  <a:lnTo>
                    <a:pt x="13813218" y="6604000"/>
                  </a:lnTo>
                  <a:lnTo>
                    <a:pt x="13652881" y="6731000"/>
                  </a:lnTo>
                  <a:lnTo>
                    <a:pt x="13661948" y="6858000"/>
                  </a:lnTo>
                  <a:lnTo>
                    <a:pt x="13713371" y="6858000"/>
                  </a:lnTo>
                  <a:lnTo>
                    <a:pt x="13707325" y="6731000"/>
                  </a:lnTo>
                  <a:lnTo>
                    <a:pt x="13804138" y="6731000"/>
                  </a:lnTo>
                  <a:lnTo>
                    <a:pt x="13839014" y="6618384"/>
                  </a:lnTo>
                  <a:lnTo>
                    <a:pt x="13825308" y="6604000"/>
                  </a:lnTo>
                  <a:close/>
                </a:path>
                <a:path w="18021300" h="15113000">
                  <a:moveTo>
                    <a:pt x="13897914" y="6731000"/>
                  </a:moveTo>
                  <a:lnTo>
                    <a:pt x="13755725" y="6731000"/>
                  </a:lnTo>
                  <a:lnTo>
                    <a:pt x="13849502" y="6858000"/>
                  </a:lnTo>
                  <a:lnTo>
                    <a:pt x="13855560" y="6858000"/>
                  </a:lnTo>
                  <a:lnTo>
                    <a:pt x="13897914" y="6731000"/>
                  </a:lnTo>
                  <a:close/>
                </a:path>
                <a:path w="18021300" h="15113000">
                  <a:moveTo>
                    <a:pt x="14334034" y="6771117"/>
                  </a:moveTo>
                  <a:lnTo>
                    <a:pt x="14354721" y="6858000"/>
                  </a:lnTo>
                  <a:lnTo>
                    <a:pt x="14369782" y="6822866"/>
                  </a:lnTo>
                  <a:lnTo>
                    <a:pt x="14334034" y="6771117"/>
                  </a:lnTo>
                  <a:close/>
                </a:path>
                <a:path w="18021300" h="15113000">
                  <a:moveTo>
                    <a:pt x="14380989" y="6839088"/>
                  </a:moveTo>
                  <a:lnTo>
                    <a:pt x="14372882" y="6858000"/>
                  </a:lnTo>
                  <a:lnTo>
                    <a:pt x="14394052" y="6858000"/>
                  </a:lnTo>
                  <a:lnTo>
                    <a:pt x="14380989" y="6839088"/>
                  </a:lnTo>
                  <a:close/>
                </a:path>
                <a:path w="18021300" h="15113000">
                  <a:moveTo>
                    <a:pt x="14452771" y="6813158"/>
                  </a:moveTo>
                  <a:lnTo>
                    <a:pt x="14466658" y="6858000"/>
                  </a:lnTo>
                  <a:lnTo>
                    <a:pt x="14484819" y="6858000"/>
                  </a:lnTo>
                  <a:lnTo>
                    <a:pt x="14452771" y="6813158"/>
                  </a:lnTo>
                  <a:close/>
                </a:path>
                <a:path w="18021300" h="15113000">
                  <a:moveTo>
                    <a:pt x="14911362" y="6731000"/>
                  </a:moveTo>
                  <a:lnTo>
                    <a:pt x="14908339" y="6731000"/>
                  </a:lnTo>
                  <a:lnTo>
                    <a:pt x="14872042" y="6858000"/>
                  </a:lnTo>
                  <a:lnTo>
                    <a:pt x="15014219" y="6858000"/>
                  </a:lnTo>
                  <a:lnTo>
                    <a:pt x="14911362" y="6731000"/>
                  </a:lnTo>
                  <a:close/>
                </a:path>
                <a:path w="18021300" h="15113000">
                  <a:moveTo>
                    <a:pt x="15086838" y="6731000"/>
                  </a:moveTo>
                  <a:lnTo>
                    <a:pt x="15035402" y="6731000"/>
                  </a:lnTo>
                  <a:lnTo>
                    <a:pt x="15047506" y="6858000"/>
                  </a:lnTo>
                  <a:lnTo>
                    <a:pt x="15095905" y="6858000"/>
                  </a:lnTo>
                  <a:lnTo>
                    <a:pt x="15086838" y="6731000"/>
                  </a:lnTo>
                  <a:close/>
                </a:path>
                <a:path w="18021300" h="15113000">
                  <a:moveTo>
                    <a:pt x="15628353" y="6731000"/>
                  </a:moveTo>
                  <a:lnTo>
                    <a:pt x="15579940" y="6731000"/>
                  </a:lnTo>
                  <a:lnTo>
                    <a:pt x="15589021" y="6858000"/>
                  </a:lnTo>
                  <a:lnTo>
                    <a:pt x="15640456" y="6858000"/>
                  </a:lnTo>
                  <a:lnTo>
                    <a:pt x="15628353" y="6731000"/>
                  </a:lnTo>
                  <a:close/>
                </a:path>
                <a:path w="18021300" h="15113000">
                  <a:moveTo>
                    <a:pt x="15828010" y="6731000"/>
                  </a:moveTo>
                  <a:lnTo>
                    <a:pt x="15730073" y="6731000"/>
                  </a:lnTo>
                  <a:lnTo>
                    <a:pt x="15743301" y="6858000"/>
                  </a:lnTo>
                  <a:lnTo>
                    <a:pt x="15800315" y="6858000"/>
                  </a:lnTo>
                  <a:lnTo>
                    <a:pt x="15828010" y="6731000"/>
                  </a:lnTo>
                  <a:close/>
                </a:path>
                <a:path w="18021300" h="15113000">
                  <a:moveTo>
                    <a:pt x="16283029" y="6731000"/>
                  </a:moveTo>
                  <a:lnTo>
                    <a:pt x="16263645" y="6731000"/>
                  </a:lnTo>
                  <a:lnTo>
                    <a:pt x="16272725" y="6858000"/>
                  </a:lnTo>
                  <a:lnTo>
                    <a:pt x="16275748" y="6858000"/>
                  </a:lnTo>
                  <a:lnTo>
                    <a:pt x="16283029" y="6731000"/>
                  </a:lnTo>
                  <a:close/>
                </a:path>
                <a:path w="18021300" h="15113000">
                  <a:moveTo>
                    <a:pt x="16363480" y="6731000"/>
                  </a:moveTo>
                  <a:lnTo>
                    <a:pt x="16333216" y="6731000"/>
                  </a:lnTo>
                  <a:lnTo>
                    <a:pt x="16324148" y="6858000"/>
                  </a:lnTo>
                  <a:lnTo>
                    <a:pt x="16357143" y="6858000"/>
                  </a:lnTo>
                  <a:lnTo>
                    <a:pt x="16363480" y="6731000"/>
                  </a:lnTo>
                  <a:close/>
                </a:path>
                <a:path w="18021300" h="15113000">
                  <a:moveTo>
                    <a:pt x="16408857" y="6731000"/>
                  </a:moveTo>
                  <a:lnTo>
                    <a:pt x="16382623" y="6731000"/>
                  </a:lnTo>
                  <a:lnTo>
                    <a:pt x="16387686" y="6858000"/>
                  </a:lnTo>
                  <a:lnTo>
                    <a:pt x="16417127" y="6858000"/>
                  </a:lnTo>
                  <a:lnTo>
                    <a:pt x="16408857" y="6731000"/>
                  </a:lnTo>
                  <a:close/>
                </a:path>
                <a:path w="18021300" h="15113000">
                  <a:moveTo>
                    <a:pt x="16838447" y="6731000"/>
                  </a:moveTo>
                  <a:lnTo>
                    <a:pt x="16817263" y="6858000"/>
                  </a:lnTo>
                  <a:lnTo>
                    <a:pt x="16888353" y="6858000"/>
                  </a:lnTo>
                  <a:lnTo>
                    <a:pt x="16881536" y="6776223"/>
                  </a:lnTo>
                  <a:lnTo>
                    <a:pt x="16838447" y="6731000"/>
                  </a:lnTo>
                  <a:close/>
                </a:path>
                <a:path w="18021300" h="15113000">
                  <a:moveTo>
                    <a:pt x="16881536" y="6776223"/>
                  </a:moveTo>
                  <a:lnTo>
                    <a:pt x="16888353" y="6858000"/>
                  </a:lnTo>
                  <a:lnTo>
                    <a:pt x="16954679" y="6858000"/>
                  </a:lnTo>
                  <a:lnTo>
                    <a:pt x="16954233" y="6852521"/>
                  </a:lnTo>
                  <a:lnTo>
                    <a:pt x="16881536" y="6776223"/>
                  </a:lnTo>
                  <a:close/>
                </a:path>
                <a:path w="18021300" h="15113000">
                  <a:moveTo>
                    <a:pt x="17086272" y="6731000"/>
                  </a:moveTo>
                  <a:lnTo>
                    <a:pt x="17032058" y="6731000"/>
                  </a:lnTo>
                  <a:lnTo>
                    <a:pt x="17035081" y="6858000"/>
                  </a:lnTo>
                  <a:lnTo>
                    <a:pt x="17080833" y="6858000"/>
                  </a:lnTo>
                  <a:lnTo>
                    <a:pt x="17086272" y="6731000"/>
                  </a:lnTo>
                  <a:close/>
                </a:path>
                <a:path w="18021300" h="15113000">
                  <a:moveTo>
                    <a:pt x="17561471" y="6731000"/>
                  </a:moveTo>
                  <a:lnTo>
                    <a:pt x="17546345" y="6731000"/>
                  </a:lnTo>
                  <a:lnTo>
                    <a:pt x="17603812" y="6858000"/>
                  </a:lnTo>
                  <a:lnTo>
                    <a:pt x="17621973" y="6858000"/>
                  </a:lnTo>
                  <a:lnTo>
                    <a:pt x="17561471" y="6731000"/>
                  </a:lnTo>
                  <a:close/>
                </a:path>
                <a:path w="18021300" h="15113000">
                  <a:moveTo>
                    <a:pt x="17688521" y="6731000"/>
                  </a:moveTo>
                  <a:lnTo>
                    <a:pt x="17609738" y="6731000"/>
                  </a:lnTo>
                  <a:lnTo>
                    <a:pt x="17628031" y="6858000"/>
                  </a:lnTo>
                  <a:lnTo>
                    <a:pt x="17658270" y="6858000"/>
                  </a:lnTo>
                  <a:lnTo>
                    <a:pt x="17688521" y="6731000"/>
                  </a:lnTo>
                  <a:close/>
                </a:path>
                <a:path w="18021300" h="15113000">
                  <a:moveTo>
                    <a:pt x="17754282" y="6731000"/>
                  </a:moveTo>
                  <a:lnTo>
                    <a:pt x="17729839" y="6731000"/>
                  </a:lnTo>
                  <a:lnTo>
                    <a:pt x="17721808" y="6858000"/>
                  </a:lnTo>
                  <a:lnTo>
                    <a:pt x="17747141" y="6858000"/>
                  </a:lnTo>
                  <a:lnTo>
                    <a:pt x="17754282" y="6731000"/>
                  </a:lnTo>
                  <a:close/>
                </a:path>
                <a:path w="18021300" h="15113000">
                  <a:moveTo>
                    <a:pt x="16944327" y="6731000"/>
                  </a:moveTo>
                  <a:lnTo>
                    <a:pt x="16877766" y="6731000"/>
                  </a:lnTo>
                  <a:lnTo>
                    <a:pt x="16881536" y="6776223"/>
                  </a:lnTo>
                  <a:lnTo>
                    <a:pt x="16954233" y="6852521"/>
                  </a:lnTo>
                  <a:lnTo>
                    <a:pt x="16944327" y="6731000"/>
                  </a:lnTo>
                  <a:close/>
                </a:path>
                <a:path w="18021300" h="15113000">
                  <a:moveTo>
                    <a:pt x="14403499" y="6744217"/>
                  </a:moveTo>
                  <a:lnTo>
                    <a:pt x="14369782" y="6822866"/>
                  </a:lnTo>
                  <a:lnTo>
                    <a:pt x="14380989" y="6839088"/>
                  </a:lnTo>
                  <a:lnTo>
                    <a:pt x="14414851" y="6760100"/>
                  </a:lnTo>
                  <a:lnTo>
                    <a:pt x="14403499" y="6744217"/>
                  </a:lnTo>
                  <a:close/>
                </a:path>
                <a:path w="18021300" h="15113000">
                  <a:moveTo>
                    <a:pt x="14427327" y="6731000"/>
                  </a:moveTo>
                  <a:lnTo>
                    <a:pt x="14414851" y="6760100"/>
                  </a:lnTo>
                  <a:lnTo>
                    <a:pt x="14452771" y="6813158"/>
                  </a:lnTo>
                  <a:lnTo>
                    <a:pt x="14427327" y="6731000"/>
                  </a:lnTo>
                  <a:close/>
                </a:path>
                <a:path w="18021300" h="15113000">
                  <a:moveTo>
                    <a:pt x="8473681" y="6731000"/>
                  </a:moveTo>
                  <a:lnTo>
                    <a:pt x="8448818" y="6796222"/>
                  </a:lnTo>
                  <a:lnTo>
                    <a:pt x="8494893" y="6759727"/>
                  </a:lnTo>
                  <a:lnTo>
                    <a:pt x="8473681" y="6731000"/>
                  </a:lnTo>
                  <a:close/>
                </a:path>
                <a:path w="18021300" h="15113000">
                  <a:moveTo>
                    <a:pt x="14324482" y="6731000"/>
                  </a:moveTo>
                  <a:lnTo>
                    <a:pt x="14306321" y="6731000"/>
                  </a:lnTo>
                  <a:lnTo>
                    <a:pt x="14334034" y="6771117"/>
                  </a:lnTo>
                  <a:lnTo>
                    <a:pt x="14324482" y="6731000"/>
                  </a:lnTo>
                  <a:close/>
                </a:path>
                <a:path w="18021300" h="15113000">
                  <a:moveTo>
                    <a:pt x="11756047" y="6731000"/>
                  </a:moveTo>
                  <a:lnTo>
                    <a:pt x="11731853" y="6731000"/>
                  </a:lnTo>
                  <a:lnTo>
                    <a:pt x="11762291" y="6763764"/>
                  </a:lnTo>
                  <a:lnTo>
                    <a:pt x="11756047" y="6731000"/>
                  </a:lnTo>
                  <a:close/>
                </a:path>
                <a:path w="18021300" h="15113000">
                  <a:moveTo>
                    <a:pt x="5257850" y="6731000"/>
                  </a:moveTo>
                  <a:lnTo>
                    <a:pt x="5239702" y="6731000"/>
                  </a:lnTo>
                  <a:lnTo>
                    <a:pt x="5265247" y="6759220"/>
                  </a:lnTo>
                  <a:lnTo>
                    <a:pt x="5257850" y="6731000"/>
                  </a:lnTo>
                  <a:close/>
                </a:path>
                <a:path w="18021300" h="15113000">
                  <a:moveTo>
                    <a:pt x="14409166" y="6731000"/>
                  </a:moveTo>
                  <a:lnTo>
                    <a:pt x="14394052" y="6731000"/>
                  </a:lnTo>
                  <a:lnTo>
                    <a:pt x="14403499" y="6744217"/>
                  </a:lnTo>
                  <a:lnTo>
                    <a:pt x="14409166" y="6731000"/>
                  </a:lnTo>
                  <a:close/>
                </a:path>
                <a:path w="18021300" h="15113000">
                  <a:moveTo>
                    <a:pt x="6582905" y="6731000"/>
                  </a:moveTo>
                  <a:lnTo>
                    <a:pt x="6576860" y="6731000"/>
                  </a:lnTo>
                  <a:lnTo>
                    <a:pt x="6581364" y="6735976"/>
                  </a:lnTo>
                  <a:lnTo>
                    <a:pt x="6582905" y="6731000"/>
                  </a:lnTo>
                  <a:close/>
                </a:path>
                <a:path w="18021300" h="15113000">
                  <a:moveTo>
                    <a:pt x="8531161" y="6731000"/>
                  </a:moveTo>
                  <a:lnTo>
                    <a:pt x="8522081" y="6731000"/>
                  </a:lnTo>
                  <a:lnTo>
                    <a:pt x="8525432" y="6735538"/>
                  </a:lnTo>
                  <a:lnTo>
                    <a:pt x="8531161" y="6731000"/>
                  </a:lnTo>
                  <a:close/>
                </a:path>
                <a:path w="18021300" h="15113000">
                  <a:moveTo>
                    <a:pt x="366064" y="6604000"/>
                  </a:moveTo>
                  <a:lnTo>
                    <a:pt x="239001" y="6604000"/>
                  </a:lnTo>
                  <a:lnTo>
                    <a:pt x="235975" y="6613770"/>
                  </a:lnTo>
                  <a:lnTo>
                    <a:pt x="344881" y="6731000"/>
                  </a:lnTo>
                  <a:lnTo>
                    <a:pt x="381190" y="6731000"/>
                  </a:lnTo>
                  <a:lnTo>
                    <a:pt x="366064" y="6604000"/>
                  </a:lnTo>
                  <a:close/>
                </a:path>
                <a:path w="18021300" h="15113000">
                  <a:moveTo>
                    <a:pt x="479100" y="6601992"/>
                  </a:moveTo>
                  <a:lnTo>
                    <a:pt x="479263" y="6604000"/>
                  </a:lnTo>
                  <a:lnTo>
                    <a:pt x="369074" y="6604000"/>
                  </a:lnTo>
                  <a:lnTo>
                    <a:pt x="432612" y="6731000"/>
                  </a:lnTo>
                  <a:lnTo>
                    <a:pt x="438658" y="6731000"/>
                  </a:lnTo>
                  <a:lnTo>
                    <a:pt x="481012" y="6604000"/>
                  </a:lnTo>
                  <a:lnTo>
                    <a:pt x="479100" y="6601992"/>
                  </a:lnTo>
                  <a:close/>
                </a:path>
                <a:path w="18021300" h="15113000">
                  <a:moveTo>
                    <a:pt x="956352" y="6617228"/>
                  </a:moveTo>
                  <a:lnTo>
                    <a:pt x="907567" y="6731000"/>
                  </a:lnTo>
                  <a:lnTo>
                    <a:pt x="1037653" y="6731000"/>
                  </a:lnTo>
                  <a:lnTo>
                    <a:pt x="956352" y="6617228"/>
                  </a:lnTo>
                  <a:close/>
                </a:path>
                <a:path w="18021300" h="15113000">
                  <a:moveTo>
                    <a:pt x="1080537" y="6604000"/>
                  </a:moveTo>
                  <a:lnTo>
                    <a:pt x="1063704" y="6604000"/>
                  </a:lnTo>
                  <a:lnTo>
                    <a:pt x="1070940" y="6731000"/>
                  </a:lnTo>
                  <a:lnTo>
                    <a:pt x="1080537" y="6604000"/>
                  </a:lnTo>
                  <a:close/>
                </a:path>
                <a:path w="18021300" h="15113000">
                  <a:moveTo>
                    <a:pt x="1536827" y="6604000"/>
                  </a:moveTo>
                  <a:lnTo>
                    <a:pt x="1495887" y="6604000"/>
                  </a:lnTo>
                  <a:lnTo>
                    <a:pt x="1503553" y="6731000"/>
                  </a:lnTo>
                  <a:lnTo>
                    <a:pt x="1546465" y="6731000"/>
                  </a:lnTo>
                  <a:lnTo>
                    <a:pt x="1536827" y="6604000"/>
                  </a:lnTo>
                  <a:close/>
                </a:path>
                <a:path w="18021300" h="15113000">
                  <a:moveTo>
                    <a:pt x="1701363" y="6604000"/>
                  </a:moveTo>
                  <a:lnTo>
                    <a:pt x="1680380" y="6604000"/>
                  </a:lnTo>
                  <a:lnTo>
                    <a:pt x="1683167" y="6731000"/>
                  </a:lnTo>
                  <a:lnTo>
                    <a:pt x="1702830" y="6731000"/>
                  </a:lnTo>
                  <a:lnTo>
                    <a:pt x="1701363" y="6604000"/>
                  </a:lnTo>
                  <a:close/>
                </a:path>
                <a:path w="18021300" h="15113000">
                  <a:moveTo>
                    <a:pt x="2184222" y="6604000"/>
                  </a:moveTo>
                  <a:lnTo>
                    <a:pt x="2135822" y="6604000"/>
                  </a:lnTo>
                  <a:lnTo>
                    <a:pt x="2144890" y="6731000"/>
                  </a:lnTo>
                  <a:lnTo>
                    <a:pt x="2193302" y="6731000"/>
                  </a:lnTo>
                  <a:lnTo>
                    <a:pt x="2184222" y="6604000"/>
                  </a:lnTo>
                  <a:close/>
                </a:path>
                <a:path w="18021300" h="15113000">
                  <a:moveTo>
                    <a:pt x="2383878" y="6604000"/>
                  </a:moveTo>
                  <a:lnTo>
                    <a:pt x="2265520" y="6604000"/>
                  </a:lnTo>
                  <a:lnTo>
                    <a:pt x="2271950" y="6731000"/>
                  </a:lnTo>
                  <a:lnTo>
                    <a:pt x="2380869" y="6731000"/>
                  </a:lnTo>
                  <a:lnTo>
                    <a:pt x="2383878" y="6604000"/>
                  </a:lnTo>
                  <a:close/>
                </a:path>
                <a:path w="18021300" h="15113000">
                  <a:moveTo>
                    <a:pt x="2875250" y="6604000"/>
                  </a:moveTo>
                  <a:lnTo>
                    <a:pt x="2826708" y="6604000"/>
                  </a:lnTo>
                  <a:lnTo>
                    <a:pt x="2815692" y="6731000"/>
                  </a:lnTo>
                  <a:lnTo>
                    <a:pt x="2886075" y="6731000"/>
                  </a:lnTo>
                  <a:lnTo>
                    <a:pt x="2875250" y="6604000"/>
                  </a:lnTo>
                  <a:close/>
                </a:path>
                <a:path w="18021300" h="15113000">
                  <a:moveTo>
                    <a:pt x="2943555" y="6604000"/>
                  </a:moveTo>
                  <a:lnTo>
                    <a:pt x="2905740" y="6604000"/>
                  </a:lnTo>
                  <a:lnTo>
                    <a:pt x="2915951" y="6731000"/>
                  </a:lnTo>
                  <a:lnTo>
                    <a:pt x="2949600" y="6731000"/>
                  </a:lnTo>
                  <a:lnTo>
                    <a:pt x="2943555" y="6604000"/>
                  </a:lnTo>
                  <a:close/>
                </a:path>
                <a:path w="18021300" h="15113000">
                  <a:moveTo>
                    <a:pt x="3034738" y="6604000"/>
                  </a:moveTo>
                  <a:lnTo>
                    <a:pt x="3017857" y="6604000"/>
                  </a:lnTo>
                  <a:lnTo>
                    <a:pt x="3007080" y="6731000"/>
                  </a:lnTo>
                  <a:lnTo>
                    <a:pt x="3019183" y="6731000"/>
                  </a:lnTo>
                  <a:lnTo>
                    <a:pt x="3034738" y="6604000"/>
                  </a:lnTo>
                  <a:close/>
                </a:path>
                <a:path w="18021300" h="15113000">
                  <a:moveTo>
                    <a:pt x="3488093" y="6604000"/>
                  </a:moveTo>
                  <a:lnTo>
                    <a:pt x="3432556" y="6604000"/>
                  </a:lnTo>
                  <a:lnTo>
                    <a:pt x="3433648" y="6731000"/>
                  </a:lnTo>
                  <a:lnTo>
                    <a:pt x="3494151" y="6731000"/>
                  </a:lnTo>
                  <a:lnTo>
                    <a:pt x="3488093" y="6604000"/>
                  </a:lnTo>
                  <a:close/>
                </a:path>
                <a:path w="18021300" h="15113000">
                  <a:moveTo>
                    <a:pt x="3639350" y="6604000"/>
                  </a:moveTo>
                  <a:lnTo>
                    <a:pt x="3559899" y="6604000"/>
                  </a:lnTo>
                  <a:lnTo>
                    <a:pt x="3575824" y="6731000"/>
                  </a:lnTo>
                  <a:lnTo>
                    <a:pt x="3640441" y="6731000"/>
                  </a:lnTo>
                  <a:lnTo>
                    <a:pt x="3639350" y="6604000"/>
                  </a:lnTo>
                  <a:close/>
                </a:path>
                <a:path w="18021300" h="15113000">
                  <a:moveTo>
                    <a:pt x="4719928" y="6604000"/>
                  </a:moveTo>
                  <a:lnTo>
                    <a:pt x="4692567" y="6604000"/>
                  </a:lnTo>
                  <a:lnTo>
                    <a:pt x="4692142" y="6731000"/>
                  </a:lnTo>
                  <a:lnTo>
                    <a:pt x="4713311" y="6731000"/>
                  </a:lnTo>
                  <a:lnTo>
                    <a:pt x="4719928" y="6604000"/>
                  </a:lnTo>
                  <a:close/>
                </a:path>
                <a:path w="18021300" h="15113000">
                  <a:moveTo>
                    <a:pt x="4805726" y="6604000"/>
                  </a:moveTo>
                  <a:lnTo>
                    <a:pt x="4768189" y="6604000"/>
                  </a:lnTo>
                  <a:lnTo>
                    <a:pt x="4746586" y="6731000"/>
                  </a:lnTo>
                  <a:lnTo>
                    <a:pt x="4822228" y="6731000"/>
                  </a:lnTo>
                  <a:lnTo>
                    <a:pt x="4805726" y="6604000"/>
                  </a:lnTo>
                  <a:close/>
                </a:path>
                <a:path w="18021300" h="15113000">
                  <a:moveTo>
                    <a:pt x="4867220" y="6637899"/>
                  </a:moveTo>
                  <a:lnTo>
                    <a:pt x="4916004" y="6731000"/>
                  </a:lnTo>
                  <a:lnTo>
                    <a:pt x="4946256" y="6731000"/>
                  </a:lnTo>
                  <a:lnTo>
                    <a:pt x="4946572" y="6727929"/>
                  </a:lnTo>
                  <a:lnTo>
                    <a:pt x="4867220" y="6637899"/>
                  </a:lnTo>
                  <a:close/>
                </a:path>
                <a:path w="18021300" h="15113000">
                  <a:moveTo>
                    <a:pt x="4986957" y="6604000"/>
                  </a:moveTo>
                  <a:lnTo>
                    <a:pt x="4959352" y="6604000"/>
                  </a:lnTo>
                  <a:lnTo>
                    <a:pt x="4946572" y="6727929"/>
                  </a:lnTo>
                  <a:lnTo>
                    <a:pt x="4949278" y="6731000"/>
                  </a:lnTo>
                  <a:lnTo>
                    <a:pt x="4967439" y="6731000"/>
                  </a:lnTo>
                  <a:lnTo>
                    <a:pt x="4986957" y="6604000"/>
                  </a:lnTo>
                  <a:close/>
                </a:path>
                <a:path w="18021300" h="15113000">
                  <a:moveTo>
                    <a:pt x="5405438" y="6669214"/>
                  </a:moveTo>
                  <a:lnTo>
                    <a:pt x="5327434" y="6731000"/>
                  </a:lnTo>
                  <a:lnTo>
                    <a:pt x="5381891" y="6731000"/>
                  </a:lnTo>
                  <a:lnTo>
                    <a:pt x="5405438" y="6669214"/>
                  </a:lnTo>
                  <a:close/>
                </a:path>
                <a:path w="18021300" h="15113000">
                  <a:moveTo>
                    <a:pt x="5482042" y="6608537"/>
                  </a:moveTo>
                  <a:lnTo>
                    <a:pt x="5451505" y="6632725"/>
                  </a:lnTo>
                  <a:lnTo>
                    <a:pt x="5524080" y="6731000"/>
                  </a:lnTo>
                  <a:lnTo>
                    <a:pt x="5572480" y="6731000"/>
                  </a:lnTo>
                  <a:lnTo>
                    <a:pt x="5482042" y="6608537"/>
                  </a:lnTo>
                  <a:close/>
                </a:path>
                <a:path w="18021300" h="15113000">
                  <a:moveTo>
                    <a:pt x="6089789" y="6604000"/>
                  </a:moveTo>
                  <a:lnTo>
                    <a:pt x="6057794" y="6604000"/>
                  </a:lnTo>
                  <a:lnTo>
                    <a:pt x="6047819" y="6731000"/>
                  </a:lnTo>
                  <a:lnTo>
                    <a:pt x="6077686" y="6731000"/>
                  </a:lnTo>
                  <a:lnTo>
                    <a:pt x="6089789" y="6604000"/>
                  </a:lnTo>
                  <a:close/>
                </a:path>
                <a:path w="18021300" h="15113000">
                  <a:moveTo>
                    <a:pt x="6138202" y="6604000"/>
                  </a:moveTo>
                  <a:lnTo>
                    <a:pt x="6107950" y="6604000"/>
                  </a:lnTo>
                  <a:lnTo>
                    <a:pt x="6120041" y="6731000"/>
                  </a:lnTo>
                  <a:lnTo>
                    <a:pt x="6183579" y="6731000"/>
                  </a:lnTo>
                  <a:lnTo>
                    <a:pt x="6138202" y="6604000"/>
                  </a:lnTo>
                  <a:close/>
                </a:path>
                <a:path w="18021300" h="15113000">
                  <a:moveTo>
                    <a:pt x="6204750" y="6604000"/>
                  </a:moveTo>
                  <a:lnTo>
                    <a:pt x="6138202" y="6604000"/>
                  </a:lnTo>
                  <a:lnTo>
                    <a:pt x="6225933" y="6731000"/>
                  </a:lnTo>
                  <a:lnTo>
                    <a:pt x="6244082" y="6731000"/>
                  </a:lnTo>
                  <a:lnTo>
                    <a:pt x="6204750" y="6604000"/>
                  </a:lnTo>
                  <a:close/>
                </a:path>
                <a:path w="18021300" h="15113000">
                  <a:moveTo>
                    <a:pt x="6649453" y="6604000"/>
                  </a:moveTo>
                  <a:lnTo>
                    <a:pt x="6643408" y="6604000"/>
                  </a:lnTo>
                  <a:lnTo>
                    <a:pt x="6604088" y="6731000"/>
                  </a:lnTo>
                  <a:lnTo>
                    <a:pt x="6755345" y="6731000"/>
                  </a:lnTo>
                  <a:lnTo>
                    <a:pt x="6649453" y="6604000"/>
                  </a:lnTo>
                  <a:close/>
                </a:path>
                <a:path w="18021300" h="15113000">
                  <a:moveTo>
                    <a:pt x="6928821" y="6604000"/>
                  </a:moveTo>
                  <a:lnTo>
                    <a:pt x="6845860" y="6604000"/>
                  </a:lnTo>
                  <a:lnTo>
                    <a:pt x="6858576" y="6731000"/>
                  </a:lnTo>
                  <a:lnTo>
                    <a:pt x="6913411" y="6731000"/>
                  </a:lnTo>
                  <a:lnTo>
                    <a:pt x="6928821" y="6604000"/>
                  </a:lnTo>
                  <a:close/>
                </a:path>
                <a:path w="18021300" h="15113000">
                  <a:moveTo>
                    <a:pt x="7584262" y="6604000"/>
                  </a:moveTo>
                  <a:lnTo>
                    <a:pt x="7432992" y="6604000"/>
                  </a:lnTo>
                  <a:lnTo>
                    <a:pt x="7538885" y="6731000"/>
                  </a:lnTo>
                  <a:lnTo>
                    <a:pt x="7544930" y="6731000"/>
                  </a:lnTo>
                  <a:lnTo>
                    <a:pt x="7584262" y="6604000"/>
                  </a:lnTo>
                  <a:close/>
                </a:path>
                <a:path w="18021300" h="15113000">
                  <a:moveTo>
                    <a:pt x="8087391" y="6604000"/>
                  </a:moveTo>
                  <a:lnTo>
                    <a:pt x="8054306" y="6604000"/>
                  </a:lnTo>
                  <a:lnTo>
                    <a:pt x="8062957" y="6731000"/>
                  </a:lnTo>
                  <a:lnTo>
                    <a:pt x="8101571" y="6731000"/>
                  </a:lnTo>
                  <a:lnTo>
                    <a:pt x="8087391" y="6604000"/>
                  </a:lnTo>
                  <a:close/>
                </a:path>
                <a:path w="18021300" h="15113000">
                  <a:moveTo>
                    <a:pt x="8203293" y="6604000"/>
                  </a:moveTo>
                  <a:lnTo>
                    <a:pt x="8180228" y="6604000"/>
                  </a:lnTo>
                  <a:lnTo>
                    <a:pt x="8178618" y="6731000"/>
                  </a:lnTo>
                  <a:lnTo>
                    <a:pt x="8198897" y="6731000"/>
                  </a:lnTo>
                  <a:lnTo>
                    <a:pt x="8203293" y="6604000"/>
                  </a:lnTo>
                  <a:close/>
                </a:path>
                <a:path w="18021300" h="15113000">
                  <a:moveTo>
                    <a:pt x="8682418" y="6604000"/>
                  </a:moveTo>
                  <a:lnTo>
                    <a:pt x="8649144" y="6604000"/>
                  </a:lnTo>
                  <a:lnTo>
                    <a:pt x="8661234" y="6731000"/>
                  </a:lnTo>
                  <a:lnTo>
                    <a:pt x="8775252" y="6731000"/>
                  </a:lnTo>
                  <a:lnTo>
                    <a:pt x="8772068" y="6698091"/>
                  </a:lnTo>
                  <a:lnTo>
                    <a:pt x="8682418" y="6604000"/>
                  </a:lnTo>
                  <a:close/>
                </a:path>
                <a:path w="18021300" h="15113000">
                  <a:moveTo>
                    <a:pt x="8772068" y="6698091"/>
                  </a:moveTo>
                  <a:lnTo>
                    <a:pt x="8775252" y="6731000"/>
                  </a:lnTo>
                  <a:lnTo>
                    <a:pt x="8803424" y="6731000"/>
                  </a:lnTo>
                  <a:lnTo>
                    <a:pt x="8772068" y="6698091"/>
                  </a:lnTo>
                  <a:close/>
                </a:path>
                <a:path w="18021300" h="15113000">
                  <a:moveTo>
                    <a:pt x="8868419" y="6604000"/>
                  </a:moveTo>
                  <a:lnTo>
                    <a:pt x="8762965" y="6604000"/>
                  </a:lnTo>
                  <a:lnTo>
                    <a:pt x="8772068" y="6698091"/>
                  </a:lnTo>
                  <a:lnTo>
                    <a:pt x="8803424" y="6731000"/>
                  </a:lnTo>
                  <a:lnTo>
                    <a:pt x="8846912" y="6731000"/>
                  </a:lnTo>
                  <a:lnTo>
                    <a:pt x="8868419" y="6604000"/>
                  </a:lnTo>
                  <a:close/>
                </a:path>
                <a:path w="18021300" h="15113000">
                  <a:moveTo>
                    <a:pt x="9330337" y="6604000"/>
                  </a:moveTo>
                  <a:lnTo>
                    <a:pt x="9305620" y="6604000"/>
                  </a:lnTo>
                  <a:lnTo>
                    <a:pt x="9284771" y="6731000"/>
                  </a:lnTo>
                  <a:lnTo>
                    <a:pt x="9317710" y="6731000"/>
                  </a:lnTo>
                  <a:lnTo>
                    <a:pt x="9330337" y="6604000"/>
                  </a:lnTo>
                  <a:close/>
                </a:path>
                <a:path w="18021300" h="15113000">
                  <a:moveTo>
                    <a:pt x="9378226" y="6604000"/>
                  </a:moveTo>
                  <a:lnTo>
                    <a:pt x="9352175" y="6604000"/>
                  </a:lnTo>
                  <a:lnTo>
                    <a:pt x="9363087" y="6731000"/>
                  </a:lnTo>
                  <a:lnTo>
                    <a:pt x="9394199" y="6731000"/>
                  </a:lnTo>
                  <a:lnTo>
                    <a:pt x="9378226" y="6604000"/>
                  </a:lnTo>
                  <a:close/>
                </a:path>
                <a:path w="18021300" h="15113000">
                  <a:moveTo>
                    <a:pt x="9954996" y="6604000"/>
                  </a:moveTo>
                  <a:lnTo>
                    <a:pt x="9870761" y="6604000"/>
                  </a:lnTo>
                  <a:lnTo>
                    <a:pt x="9853180" y="6731000"/>
                  </a:lnTo>
                  <a:lnTo>
                    <a:pt x="9968141" y="6731000"/>
                  </a:lnTo>
                  <a:lnTo>
                    <a:pt x="9954996" y="6604000"/>
                  </a:lnTo>
                  <a:close/>
                </a:path>
                <a:path w="18021300" h="15113000">
                  <a:moveTo>
                    <a:pt x="10034362" y="6604000"/>
                  </a:moveTo>
                  <a:lnTo>
                    <a:pt x="10005291" y="6604000"/>
                  </a:lnTo>
                  <a:lnTo>
                    <a:pt x="10025608" y="6731000"/>
                  </a:lnTo>
                  <a:lnTo>
                    <a:pt x="10049827" y="6731000"/>
                  </a:lnTo>
                  <a:lnTo>
                    <a:pt x="10034362" y="6604000"/>
                  </a:lnTo>
                  <a:close/>
                </a:path>
                <a:path w="18021300" h="15113000">
                  <a:moveTo>
                    <a:pt x="10125813" y="6607849"/>
                  </a:moveTo>
                  <a:lnTo>
                    <a:pt x="10125125" y="6731000"/>
                  </a:lnTo>
                  <a:lnTo>
                    <a:pt x="10144548" y="6731000"/>
                  </a:lnTo>
                  <a:lnTo>
                    <a:pt x="10147904" y="6632912"/>
                  </a:lnTo>
                  <a:lnTo>
                    <a:pt x="10125813" y="6607849"/>
                  </a:lnTo>
                  <a:close/>
                </a:path>
                <a:path w="18021300" h="15113000">
                  <a:moveTo>
                    <a:pt x="10252519" y="6604000"/>
                  </a:moveTo>
                  <a:lnTo>
                    <a:pt x="10148893" y="6604000"/>
                  </a:lnTo>
                  <a:lnTo>
                    <a:pt x="10147904" y="6632912"/>
                  </a:lnTo>
                  <a:lnTo>
                    <a:pt x="10234358" y="6731000"/>
                  </a:lnTo>
                  <a:lnTo>
                    <a:pt x="10240403" y="6731000"/>
                  </a:lnTo>
                  <a:lnTo>
                    <a:pt x="10252519" y="6604000"/>
                  </a:lnTo>
                  <a:close/>
                </a:path>
                <a:path w="18021300" h="15113000">
                  <a:moveTo>
                    <a:pt x="10558056" y="6604000"/>
                  </a:moveTo>
                  <a:lnTo>
                    <a:pt x="10552010" y="6604000"/>
                  </a:lnTo>
                  <a:lnTo>
                    <a:pt x="10515701" y="6731000"/>
                  </a:lnTo>
                  <a:lnTo>
                    <a:pt x="10606468" y="6731000"/>
                  </a:lnTo>
                  <a:lnTo>
                    <a:pt x="10558056" y="6604000"/>
                  </a:lnTo>
                  <a:close/>
                </a:path>
                <a:path w="18021300" h="15113000">
                  <a:moveTo>
                    <a:pt x="10778909" y="6477000"/>
                  </a:moveTo>
                  <a:lnTo>
                    <a:pt x="10763770" y="6477000"/>
                  </a:lnTo>
                  <a:lnTo>
                    <a:pt x="10603433" y="6604000"/>
                  </a:lnTo>
                  <a:lnTo>
                    <a:pt x="10612513" y="6731000"/>
                  </a:lnTo>
                  <a:lnTo>
                    <a:pt x="10663936" y="6731000"/>
                  </a:lnTo>
                  <a:lnTo>
                    <a:pt x="10657890" y="6604000"/>
                  </a:lnTo>
                  <a:lnTo>
                    <a:pt x="10754702" y="6604000"/>
                  </a:lnTo>
                  <a:lnTo>
                    <a:pt x="10790315" y="6488971"/>
                  </a:lnTo>
                  <a:lnTo>
                    <a:pt x="10778909" y="6477000"/>
                  </a:lnTo>
                  <a:close/>
                </a:path>
                <a:path w="18021300" h="15113000">
                  <a:moveTo>
                    <a:pt x="10848479" y="6604000"/>
                  </a:moveTo>
                  <a:lnTo>
                    <a:pt x="10706290" y="6604000"/>
                  </a:lnTo>
                  <a:lnTo>
                    <a:pt x="10800080" y="6731000"/>
                  </a:lnTo>
                  <a:lnTo>
                    <a:pt x="10806125" y="6731000"/>
                  </a:lnTo>
                  <a:lnTo>
                    <a:pt x="10848479" y="6604000"/>
                  </a:lnTo>
                  <a:close/>
                </a:path>
                <a:path w="18021300" h="15113000">
                  <a:moveTo>
                    <a:pt x="11314366" y="6604000"/>
                  </a:moveTo>
                  <a:lnTo>
                    <a:pt x="11258634" y="6604000"/>
                  </a:lnTo>
                  <a:lnTo>
                    <a:pt x="11238738" y="6731000"/>
                  </a:lnTo>
                  <a:lnTo>
                    <a:pt x="11322874" y="6731000"/>
                  </a:lnTo>
                  <a:lnTo>
                    <a:pt x="11314366" y="6604000"/>
                  </a:lnTo>
                  <a:close/>
                </a:path>
                <a:path w="18021300" h="15113000">
                  <a:moveTo>
                    <a:pt x="11383937" y="6604000"/>
                  </a:moveTo>
                  <a:lnTo>
                    <a:pt x="11355299" y="6604000"/>
                  </a:lnTo>
                  <a:lnTo>
                    <a:pt x="11356721" y="6731000"/>
                  </a:lnTo>
                  <a:lnTo>
                    <a:pt x="11383937" y="6731000"/>
                  </a:lnTo>
                  <a:lnTo>
                    <a:pt x="11383937" y="6604000"/>
                  </a:lnTo>
                  <a:close/>
                </a:path>
                <a:path w="18021300" h="15113000">
                  <a:moveTo>
                    <a:pt x="11463592" y="6604000"/>
                  </a:moveTo>
                  <a:lnTo>
                    <a:pt x="11441662" y="6604000"/>
                  </a:lnTo>
                  <a:lnTo>
                    <a:pt x="11435372" y="6731000"/>
                  </a:lnTo>
                  <a:lnTo>
                    <a:pt x="11457687" y="6731000"/>
                  </a:lnTo>
                  <a:lnTo>
                    <a:pt x="11463592" y="6604000"/>
                  </a:lnTo>
                  <a:close/>
                </a:path>
                <a:path w="18021300" h="15113000">
                  <a:moveTo>
                    <a:pt x="11852859" y="6604000"/>
                  </a:moveTo>
                  <a:lnTo>
                    <a:pt x="11813540" y="6731000"/>
                  </a:lnTo>
                  <a:lnTo>
                    <a:pt x="11967819" y="6731000"/>
                  </a:lnTo>
                  <a:lnTo>
                    <a:pt x="11852859" y="6604000"/>
                  </a:lnTo>
                  <a:close/>
                </a:path>
                <a:path w="18021300" h="15113000">
                  <a:moveTo>
                    <a:pt x="12040425" y="6604000"/>
                  </a:moveTo>
                  <a:lnTo>
                    <a:pt x="11988990" y="6604000"/>
                  </a:lnTo>
                  <a:lnTo>
                    <a:pt x="12001093" y="6731000"/>
                  </a:lnTo>
                  <a:lnTo>
                    <a:pt x="12049506" y="6731000"/>
                  </a:lnTo>
                  <a:lnTo>
                    <a:pt x="12040425" y="6604000"/>
                  </a:lnTo>
                  <a:close/>
                </a:path>
                <a:path w="18021300" h="15113000">
                  <a:moveTo>
                    <a:pt x="13307709" y="6604000"/>
                  </a:moveTo>
                  <a:lnTo>
                    <a:pt x="13283793" y="6604000"/>
                  </a:lnTo>
                  <a:lnTo>
                    <a:pt x="13274713" y="6731000"/>
                  </a:lnTo>
                  <a:lnTo>
                    <a:pt x="13296180" y="6731000"/>
                  </a:lnTo>
                  <a:lnTo>
                    <a:pt x="13307709" y="6604000"/>
                  </a:lnTo>
                  <a:close/>
                </a:path>
                <a:path w="18021300" h="15113000">
                  <a:moveTo>
                    <a:pt x="13367693" y="6604000"/>
                  </a:moveTo>
                  <a:lnTo>
                    <a:pt x="13338238" y="6604000"/>
                  </a:lnTo>
                  <a:lnTo>
                    <a:pt x="13343582" y="6731000"/>
                  </a:lnTo>
                  <a:lnTo>
                    <a:pt x="13366608" y="6731000"/>
                  </a:lnTo>
                  <a:lnTo>
                    <a:pt x="13367693" y="6604000"/>
                  </a:lnTo>
                  <a:close/>
                </a:path>
                <a:path w="18021300" h="15113000">
                  <a:moveTo>
                    <a:pt x="13970520" y="6604000"/>
                  </a:moveTo>
                  <a:lnTo>
                    <a:pt x="13843469" y="6604000"/>
                  </a:lnTo>
                  <a:lnTo>
                    <a:pt x="13839014" y="6618384"/>
                  </a:lnTo>
                  <a:lnTo>
                    <a:pt x="13946314" y="6731000"/>
                  </a:lnTo>
                  <a:lnTo>
                    <a:pt x="13985646" y="6731000"/>
                  </a:lnTo>
                  <a:lnTo>
                    <a:pt x="13970520" y="6604000"/>
                  </a:lnTo>
                  <a:close/>
                </a:path>
                <a:path w="18021300" h="15113000">
                  <a:moveTo>
                    <a:pt x="14076949" y="6595045"/>
                  </a:moveTo>
                  <a:lnTo>
                    <a:pt x="14077679" y="6604000"/>
                  </a:lnTo>
                  <a:lnTo>
                    <a:pt x="13973556" y="6604000"/>
                  </a:lnTo>
                  <a:lnTo>
                    <a:pt x="14037081" y="6731000"/>
                  </a:lnTo>
                  <a:lnTo>
                    <a:pt x="14043126" y="6731000"/>
                  </a:lnTo>
                  <a:lnTo>
                    <a:pt x="14085481" y="6604000"/>
                  </a:lnTo>
                  <a:lnTo>
                    <a:pt x="14076949" y="6595045"/>
                  </a:lnTo>
                  <a:close/>
                </a:path>
                <a:path w="18021300" h="15113000">
                  <a:moveTo>
                    <a:pt x="14515058" y="6604000"/>
                  </a:moveTo>
                  <a:lnTo>
                    <a:pt x="14499932" y="6604000"/>
                  </a:lnTo>
                  <a:lnTo>
                    <a:pt x="14557413" y="6731000"/>
                  </a:lnTo>
                  <a:lnTo>
                    <a:pt x="14575561" y="6731000"/>
                  </a:lnTo>
                  <a:lnTo>
                    <a:pt x="14515058" y="6604000"/>
                  </a:lnTo>
                  <a:close/>
                </a:path>
                <a:path w="18021300" h="15113000">
                  <a:moveTo>
                    <a:pt x="14614906" y="6604000"/>
                  </a:moveTo>
                  <a:lnTo>
                    <a:pt x="14566348" y="6604000"/>
                  </a:lnTo>
                  <a:lnTo>
                    <a:pt x="14584641" y="6731000"/>
                  </a:lnTo>
                  <a:lnTo>
                    <a:pt x="14620938" y="6731000"/>
                  </a:lnTo>
                  <a:lnTo>
                    <a:pt x="14614906" y="6604000"/>
                  </a:lnTo>
                  <a:close/>
                </a:path>
                <a:path w="18021300" h="15113000">
                  <a:moveTo>
                    <a:pt x="14703758" y="6604000"/>
                  </a:moveTo>
                  <a:lnTo>
                    <a:pt x="14678431" y="6604000"/>
                  </a:lnTo>
                  <a:lnTo>
                    <a:pt x="14663065" y="6731000"/>
                  </a:lnTo>
                  <a:lnTo>
                    <a:pt x="14696055" y="6731000"/>
                  </a:lnTo>
                  <a:lnTo>
                    <a:pt x="14703758" y="6604000"/>
                  </a:lnTo>
                  <a:close/>
                </a:path>
                <a:path w="18021300" h="15113000">
                  <a:moveTo>
                    <a:pt x="15127007" y="6604000"/>
                  </a:moveTo>
                  <a:lnTo>
                    <a:pt x="15100345" y="6604000"/>
                  </a:lnTo>
                  <a:lnTo>
                    <a:pt x="15108008" y="6731000"/>
                  </a:lnTo>
                  <a:lnTo>
                    <a:pt x="15135225" y="6731000"/>
                  </a:lnTo>
                  <a:lnTo>
                    <a:pt x="15127007" y="6604000"/>
                  </a:lnTo>
                  <a:close/>
                </a:path>
                <a:path w="18021300" h="15113000">
                  <a:moveTo>
                    <a:pt x="15305825" y="6604000"/>
                  </a:moveTo>
                  <a:lnTo>
                    <a:pt x="15281341" y="6604000"/>
                  </a:lnTo>
                  <a:lnTo>
                    <a:pt x="15282333" y="6731000"/>
                  </a:lnTo>
                  <a:lnTo>
                    <a:pt x="15307292" y="6731000"/>
                  </a:lnTo>
                  <a:lnTo>
                    <a:pt x="15305825" y="6604000"/>
                  </a:lnTo>
                  <a:close/>
                </a:path>
                <a:path w="18021300" h="15113000">
                  <a:moveTo>
                    <a:pt x="15794736" y="6604000"/>
                  </a:moveTo>
                  <a:lnTo>
                    <a:pt x="15710027" y="6604000"/>
                  </a:lnTo>
                  <a:lnTo>
                    <a:pt x="15695229" y="6731000"/>
                  </a:lnTo>
                  <a:lnTo>
                    <a:pt x="15846158" y="6731000"/>
                  </a:lnTo>
                  <a:lnTo>
                    <a:pt x="15820276" y="6632215"/>
                  </a:lnTo>
                  <a:lnTo>
                    <a:pt x="15794736" y="6604000"/>
                  </a:lnTo>
                  <a:close/>
                </a:path>
                <a:path w="18021300" h="15113000">
                  <a:moveTo>
                    <a:pt x="15909696" y="6604000"/>
                  </a:moveTo>
                  <a:lnTo>
                    <a:pt x="15812884" y="6604000"/>
                  </a:lnTo>
                  <a:lnTo>
                    <a:pt x="15820276" y="6632215"/>
                  </a:lnTo>
                  <a:lnTo>
                    <a:pt x="15909696" y="6731000"/>
                  </a:lnTo>
                  <a:lnTo>
                    <a:pt x="15958096" y="6731000"/>
                  </a:lnTo>
                  <a:lnTo>
                    <a:pt x="15909696" y="6604000"/>
                  </a:lnTo>
                  <a:close/>
                </a:path>
                <a:path w="18021300" h="15113000">
                  <a:moveTo>
                    <a:pt x="16460283" y="6604000"/>
                  </a:moveTo>
                  <a:lnTo>
                    <a:pt x="16441609" y="6604000"/>
                  </a:lnTo>
                  <a:lnTo>
                    <a:pt x="16431166" y="6731000"/>
                  </a:lnTo>
                  <a:lnTo>
                    <a:pt x="16469363" y="6731000"/>
                  </a:lnTo>
                  <a:lnTo>
                    <a:pt x="16460283" y="6604000"/>
                  </a:lnTo>
                  <a:close/>
                </a:path>
                <a:path w="18021300" h="15113000">
                  <a:moveTo>
                    <a:pt x="16569194" y="6604000"/>
                  </a:moveTo>
                  <a:lnTo>
                    <a:pt x="16502258" y="6604000"/>
                  </a:lnTo>
                  <a:lnTo>
                    <a:pt x="16510198" y="6731000"/>
                  </a:lnTo>
                  <a:lnTo>
                    <a:pt x="16544988" y="6731000"/>
                  </a:lnTo>
                  <a:lnTo>
                    <a:pt x="16569194" y="6604000"/>
                  </a:lnTo>
                  <a:close/>
                </a:path>
                <a:path w="18021300" h="15113000">
                  <a:moveTo>
                    <a:pt x="16648226" y="6604000"/>
                  </a:moveTo>
                  <a:lnTo>
                    <a:pt x="16619296" y="6604000"/>
                  </a:lnTo>
                  <a:lnTo>
                    <a:pt x="16608513" y="6731000"/>
                  </a:lnTo>
                  <a:lnTo>
                    <a:pt x="16639199" y="6731000"/>
                  </a:lnTo>
                  <a:lnTo>
                    <a:pt x="16648226" y="6604000"/>
                  </a:lnTo>
                  <a:close/>
                </a:path>
                <a:path w="18021300" h="15113000">
                  <a:moveTo>
                    <a:pt x="17050207" y="6604000"/>
                  </a:moveTo>
                  <a:lnTo>
                    <a:pt x="17047171" y="6604000"/>
                  </a:lnTo>
                  <a:lnTo>
                    <a:pt x="17010875" y="6731000"/>
                  </a:lnTo>
                  <a:lnTo>
                    <a:pt x="17098606" y="6731000"/>
                  </a:lnTo>
                  <a:lnTo>
                    <a:pt x="17050207" y="6604000"/>
                  </a:lnTo>
                  <a:close/>
                </a:path>
                <a:path w="18021300" h="15113000">
                  <a:moveTo>
                    <a:pt x="17136263" y="6609410"/>
                  </a:moveTo>
                  <a:lnTo>
                    <a:pt x="17098606" y="6731000"/>
                  </a:lnTo>
                  <a:lnTo>
                    <a:pt x="17234750" y="6731000"/>
                  </a:lnTo>
                  <a:lnTo>
                    <a:pt x="17136263" y="6609410"/>
                  </a:lnTo>
                  <a:close/>
                </a:path>
                <a:path w="18021300" h="15113000">
                  <a:moveTo>
                    <a:pt x="17325505" y="6604000"/>
                  </a:moveTo>
                  <a:lnTo>
                    <a:pt x="17268024" y="6604000"/>
                  </a:lnTo>
                  <a:lnTo>
                    <a:pt x="17277105" y="6731000"/>
                  </a:lnTo>
                  <a:lnTo>
                    <a:pt x="17283137" y="6731000"/>
                  </a:lnTo>
                  <a:lnTo>
                    <a:pt x="17325505" y="6604000"/>
                  </a:lnTo>
                  <a:close/>
                </a:path>
                <a:path w="18021300" h="15113000">
                  <a:moveTo>
                    <a:pt x="5430291" y="6604000"/>
                  </a:moveTo>
                  <a:lnTo>
                    <a:pt x="5405438" y="6669214"/>
                  </a:lnTo>
                  <a:lnTo>
                    <a:pt x="5451505" y="6632725"/>
                  </a:lnTo>
                  <a:lnTo>
                    <a:pt x="5430291" y="6604000"/>
                  </a:lnTo>
                  <a:close/>
                </a:path>
                <a:path w="18021300" h="15113000">
                  <a:moveTo>
                    <a:pt x="4849456" y="6604000"/>
                  </a:moveTo>
                  <a:lnTo>
                    <a:pt x="4837341" y="6604000"/>
                  </a:lnTo>
                  <a:lnTo>
                    <a:pt x="4867220" y="6637899"/>
                  </a:lnTo>
                  <a:lnTo>
                    <a:pt x="4849456" y="6604000"/>
                  </a:lnTo>
                  <a:close/>
                </a:path>
                <a:path w="18021300" h="15113000">
                  <a:moveTo>
                    <a:pt x="10148893" y="6604000"/>
                  </a:moveTo>
                  <a:lnTo>
                    <a:pt x="10125835" y="6604000"/>
                  </a:lnTo>
                  <a:lnTo>
                    <a:pt x="10125813" y="6607849"/>
                  </a:lnTo>
                  <a:lnTo>
                    <a:pt x="10147904" y="6632912"/>
                  </a:lnTo>
                  <a:lnTo>
                    <a:pt x="10148893" y="6604000"/>
                  </a:lnTo>
                  <a:close/>
                </a:path>
                <a:path w="18021300" h="15113000">
                  <a:moveTo>
                    <a:pt x="15812884" y="6604000"/>
                  </a:moveTo>
                  <a:lnTo>
                    <a:pt x="15794736" y="6604000"/>
                  </a:lnTo>
                  <a:lnTo>
                    <a:pt x="15820276" y="6632215"/>
                  </a:lnTo>
                  <a:lnTo>
                    <a:pt x="15812884" y="6604000"/>
                  </a:lnTo>
                  <a:close/>
                </a:path>
                <a:path w="18021300" h="15113000">
                  <a:moveTo>
                    <a:pt x="13843469" y="6604000"/>
                  </a:moveTo>
                  <a:lnTo>
                    <a:pt x="13825308" y="6604000"/>
                  </a:lnTo>
                  <a:lnTo>
                    <a:pt x="13839014" y="6618384"/>
                  </a:lnTo>
                  <a:lnTo>
                    <a:pt x="13843469" y="6604000"/>
                  </a:lnTo>
                  <a:close/>
                </a:path>
                <a:path w="18021300" h="15113000">
                  <a:moveTo>
                    <a:pt x="962025" y="6604000"/>
                  </a:moveTo>
                  <a:lnTo>
                    <a:pt x="946899" y="6604000"/>
                  </a:lnTo>
                  <a:lnTo>
                    <a:pt x="956352" y="6617228"/>
                  </a:lnTo>
                  <a:lnTo>
                    <a:pt x="962025" y="6604000"/>
                  </a:lnTo>
                  <a:close/>
                </a:path>
                <a:path w="18021300" h="15113000">
                  <a:moveTo>
                    <a:pt x="239001" y="6604000"/>
                  </a:moveTo>
                  <a:lnTo>
                    <a:pt x="226898" y="6604000"/>
                  </a:lnTo>
                  <a:lnTo>
                    <a:pt x="235975" y="6613770"/>
                  </a:lnTo>
                  <a:lnTo>
                    <a:pt x="239001" y="6604000"/>
                  </a:lnTo>
                  <a:close/>
                </a:path>
                <a:path w="18021300" h="15113000">
                  <a:moveTo>
                    <a:pt x="17137938" y="6604000"/>
                  </a:moveTo>
                  <a:lnTo>
                    <a:pt x="17131880" y="6604000"/>
                  </a:lnTo>
                  <a:lnTo>
                    <a:pt x="17136263" y="6609410"/>
                  </a:lnTo>
                  <a:lnTo>
                    <a:pt x="17137938" y="6604000"/>
                  </a:lnTo>
                  <a:close/>
                </a:path>
                <a:path w="18021300" h="15113000">
                  <a:moveTo>
                    <a:pt x="5487771" y="6604000"/>
                  </a:moveTo>
                  <a:lnTo>
                    <a:pt x="5478691" y="6604000"/>
                  </a:lnTo>
                  <a:lnTo>
                    <a:pt x="5482042" y="6608537"/>
                  </a:lnTo>
                  <a:lnTo>
                    <a:pt x="5487771" y="6604000"/>
                  </a:lnTo>
                  <a:close/>
                </a:path>
                <a:path w="18021300" h="15113000">
                  <a:moveTo>
                    <a:pt x="10125835" y="6604000"/>
                  </a:moveTo>
                  <a:lnTo>
                    <a:pt x="10122420" y="6604000"/>
                  </a:lnTo>
                  <a:lnTo>
                    <a:pt x="10125813" y="6607849"/>
                  </a:lnTo>
                  <a:lnTo>
                    <a:pt x="10125835" y="6604000"/>
                  </a:lnTo>
                  <a:close/>
                </a:path>
                <a:path w="18021300" h="15113000">
                  <a:moveTo>
                    <a:pt x="360006" y="6477000"/>
                  </a:moveTo>
                  <a:lnTo>
                    <a:pt x="338836" y="6604000"/>
                  </a:lnTo>
                  <a:lnTo>
                    <a:pt x="409923" y="6604000"/>
                  </a:lnTo>
                  <a:lnTo>
                    <a:pt x="403109" y="6522237"/>
                  </a:lnTo>
                  <a:lnTo>
                    <a:pt x="360006" y="6477000"/>
                  </a:lnTo>
                  <a:close/>
                </a:path>
                <a:path w="18021300" h="15113000">
                  <a:moveTo>
                    <a:pt x="403109" y="6522237"/>
                  </a:moveTo>
                  <a:lnTo>
                    <a:pt x="409923" y="6604000"/>
                  </a:lnTo>
                  <a:lnTo>
                    <a:pt x="479263" y="6604000"/>
                  </a:lnTo>
                  <a:lnTo>
                    <a:pt x="479100" y="6601992"/>
                  </a:lnTo>
                  <a:lnTo>
                    <a:pt x="403109" y="6522237"/>
                  </a:lnTo>
                  <a:close/>
                </a:path>
                <a:path w="18021300" h="15113000">
                  <a:moveTo>
                    <a:pt x="606137" y="6477000"/>
                  </a:moveTo>
                  <a:lnTo>
                    <a:pt x="553618" y="6477000"/>
                  </a:lnTo>
                  <a:lnTo>
                    <a:pt x="556641" y="6604000"/>
                  </a:lnTo>
                  <a:lnTo>
                    <a:pt x="600132" y="6604000"/>
                  </a:lnTo>
                  <a:lnTo>
                    <a:pt x="606137" y="6477000"/>
                  </a:lnTo>
                  <a:close/>
                </a:path>
                <a:path w="18021300" h="15113000">
                  <a:moveTo>
                    <a:pt x="1061859" y="6477000"/>
                  </a:moveTo>
                  <a:lnTo>
                    <a:pt x="1055814" y="6477000"/>
                  </a:lnTo>
                  <a:lnTo>
                    <a:pt x="1046734" y="6604000"/>
                  </a:lnTo>
                  <a:lnTo>
                    <a:pt x="1113149" y="6604000"/>
                  </a:lnTo>
                  <a:lnTo>
                    <a:pt x="1111786" y="6581799"/>
                  </a:lnTo>
                  <a:lnTo>
                    <a:pt x="1061859" y="6477000"/>
                  </a:lnTo>
                  <a:close/>
                </a:path>
                <a:path w="18021300" h="15113000">
                  <a:moveTo>
                    <a:pt x="1111786" y="6581799"/>
                  </a:moveTo>
                  <a:lnTo>
                    <a:pt x="1113149" y="6604000"/>
                  </a:lnTo>
                  <a:lnTo>
                    <a:pt x="1122362" y="6604000"/>
                  </a:lnTo>
                  <a:lnTo>
                    <a:pt x="1111786" y="6581799"/>
                  </a:lnTo>
                  <a:close/>
                </a:path>
                <a:path w="18021300" h="15113000">
                  <a:moveTo>
                    <a:pt x="1135036" y="6477000"/>
                  </a:moveTo>
                  <a:lnTo>
                    <a:pt x="1105349" y="6477000"/>
                  </a:lnTo>
                  <a:lnTo>
                    <a:pt x="1111786" y="6581799"/>
                  </a:lnTo>
                  <a:lnTo>
                    <a:pt x="1122362" y="6604000"/>
                  </a:lnTo>
                  <a:lnTo>
                    <a:pt x="1149591" y="6604000"/>
                  </a:lnTo>
                  <a:lnTo>
                    <a:pt x="1135036" y="6477000"/>
                  </a:lnTo>
                  <a:close/>
                </a:path>
                <a:path w="18021300" h="15113000">
                  <a:moveTo>
                    <a:pt x="1191945" y="6477000"/>
                  </a:moveTo>
                  <a:lnTo>
                    <a:pt x="1179842" y="6477000"/>
                  </a:lnTo>
                  <a:lnTo>
                    <a:pt x="1149591" y="6604000"/>
                  </a:lnTo>
                  <a:lnTo>
                    <a:pt x="1161694" y="6604000"/>
                  </a:lnTo>
                  <a:lnTo>
                    <a:pt x="1191945" y="6477000"/>
                  </a:lnTo>
                  <a:close/>
                </a:path>
                <a:path w="18021300" h="15113000">
                  <a:moveTo>
                    <a:pt x="1264551" y="6477000"/>
                  </a:moveTo>
                  <a:lnTo>
                    <a:pt x="1244795" y="6477000"/>
                  </a:lnTo>
                  <a:lnTo>
                    <a:pt x="1239594" y="6604000"/>
                  </a:lnTo>
                  <a:lnTo>
                    <a:pt x="1264551" y="6604000"/>
                  </a:lnTo>
                  <a:lnTo>
                    <a:pt x="1264551" y="6477000"/>
                  </a:lnTo>
                  <a:close/>
                </a:path>
                <a:path w="18021300" h="15113000">
                  <a:moveTo>
                    <a:pt x="1675980" y="6477000"/>
                  </a:moveTo>
                  <a:lnTo>
                    <a:pt x="1657832" y="6477000"/>
                  </a:lnTo>
                  <a:lnTo>
                    <a:pt x="1659393" y="6604000"/>
                  </a:lnTo>
                  <a:lnTo>
                    <a:pt x="1678437" y="6604000"/>
                  </a:lnTo>
                  <a:lnTo>
                    <a:pt x="1675980" y="6477000"/>
                  </a:lnTo>
                  <a:close/>
                </a:path>
                <a:path w="18021300" h="15113000">
                  <a:moveTo>
                    <a:pt x="1790941" y="6477000"/>
                  </a:moveTo>
                  <a:lnTo>
                    <a:pt x="1701318" y="6477000"/>
                  </a:lnTo>
                  <a:lnTo>
                    <a:pt x="1695646" y="6604000"/>
                  </a:lnTo>
                  <a:lnTo>
                    <a:pt x="1793963" y="6604000"/>
                  </a:lnTo>
                  <a:lnTo>
                    <a:pt x="1790941" y="6477000"/>
                  </a:lnTo>
                  <a:close/>
                </a:path>
                <a:path w="18021300" h="15113000">
                  <a:moveTo>
                    <a:pt x="1830511" y="6506320"/>
                  </a:moveTo>
                  <a:lnTo>
                    <a:pt x="1881695" y="6604000"/>
                  </a:lnTo>
                  <a:lnTo>
                    <a:pt x="1890253" y="6604000"/>
                  </a:lnTo>
                  <a:lnTo>
                    <a:pt x="1891724" y="6579744"/>
                  </a:lnTo>
                  <a:lnTo>
                    <a:pt x="1830511" y="6506320"/>
                  </a:lnTo>
                  <a:close/>
                </a:path>
                <a:path w="18021300" h="15113000">
                  <a:moveTo>
                    <a:pt x="1930095" y="6477000"/>
                  </a:moveTo>
                  <a:lnTo>
                    <a:pt x="1897959" y="6477000"/>
                  </a:lnTo>
                  <a:lnTo>
                    <a:pt x="1891724" y="6579744"/>
                  </a:lnTo>
                  <a:lnTo>
                    <a:pt x="1911946" y="6604000"/>
                  </a:lnTo>
                  <a:lnTo>
                    <a:pt x="1922772" y="6604000"/>
                  </a:lnTo>
                  <a:lnTo>
                    <a:pt x="1930095" y="6477000"/>
                  </a:lnTo>
                  <a:close/>
                </a:path>
                <a:path w="18021300" h="15113000">
                  <a:moveTo>
                    <a:pt x="2350604" y="6477000"/>
                  </a:moveTo>
                  <a:lnTo>
                    <a:pt x="2282161" y="6477000"/>
                  </a:lnTo>
                  <a:lnTo>
                    <a:pt x="2262873" y="6604000"/>
                  </a:lnTo>
                  <a:lnTo>
                    <a:pt x="2395994" y="6604000"/>
                  </a:lnTo>
                  <a:lnTo>
                    <a:pt x="2367640" y="6495819"/>
                  </a:lnTo>
                  <a:lnTo>
                    <a:pt x="2350604" y="6477000"/>
                  </a:lnTo>
                  <a:close/>
                </a:path>
                <a:path w="18021300" h="15113000">
                  <a:moveTo>
                    <a:pt x="2465565" y="6477000"/>
                  </a:moveTo>
                  <a:lnTo>
                    <a:pt x="2362708" y="6477000"/>
                  </a:lnTo>
                  <a:lnTo>
                    <a:pt x="2367640" y="6495819"/>
                  </a:lnTo>
                  <a:lnTo>
                    <a:pt x="2465565" y="6604000"/>
                  </a:lnTo>
                  <a:lnTo>
                    <a:pt x="2513977" y="6604000"/>
                  </a:lnTo>
                  <a:lnTo>
                    <a:pt x="2465565" y="6477000"/>
                  </a:lnTo>
                  <a:close/>
                </a:path>
                <a:path w="18021300" h="15113000">
                  <a:moveTo>
                    <a:pt x="2607754" y="6477000"/>
                  </a:moveTo>
                  <a:lnTo>
                    <a:pt x="2471623" y="6477000"/>
                  </a:lnTo>
                  <a:lnTo>
                    <a:pt x="2556332" y="6604000"/>
                  </a:lnTo>
                  <a:lnTo>
                    <a:pt x="2562377" y="6604000"/>
                  </a:lnTo>
                  <a:lnTo>
                    <a:pt x="2607754" y="6477000"/>
                  </a:lnTo>
                  <a:close/>
                </a:path>
                <a:path w="18021300" h="15113000">
                  <a:moveTo>
                    <a:pt x="3034832" y="6477000"/>
                  </a:moveTo>
                  <a:lnTo>
                    <a:pt x="3013511" y="6477000"/>
                  </a:lnTo>
                  <a:lnTo>
                    <a:pt x="3004107" y="6604000"/>
                  </a:lnTo>
                  <a:lnTo>
                    <a:pt x="3027125" y="6604000"/>
                  </a:lnTo>
                  <a:lnTo>
                    <a:pt x="3034832" y="6477000"/>
                  </a:lnTo>
                  <a:close/>
                </a:path>
                <a:path w="18021300" h="15113000">
                  <a:moveTo>
                    <a:pt x="3103892" y="6477000"/>
                  </a:moveTo>
                  <a:lnTo>
                    <a:pt x="3088767" y="6477000"/>
                  </a:lnTo>
                  <a:lnTo>
                    <a:pt x="3055493" y="6604000"/>
                  </a:lnTo>
                  <a:lnTo>
                    <a:pt x="3149269" y="6604000"/>
                  </a:lnTo>
                  <a:lnTo>
                    <a:pt x="3103892" y="6477000"/>
                  </a:lnTo>
                  <a:close/>
                </a:path>
                <a:path w="18021300" h="15113000">
                  <a:moveTo>
                    <a:pt x="3212795" y="6477000"/>
                  </a:moveTo>
                  <a:lnTo>
                    <a:pt x="3103892" y="6477000"/>
                  </a:lnTo>
                  <a:lnTo>
                    <a:pt x="3191624" y="6604000"/>
                  </a:lnTo>
                  <a:lnTo>
                    <a:pt x="3197682" y="6604000"/>
                  </a:lnTo>
                  <a:lnTo>
                    <a:pt x="3212795" y="6477000"/>
                  </a:lnTo>
                  <a:close/>
                </a:path>
                <a:path w="18021300" h="15113000">
                  <a:moveTo>
                    <a:pt x="3603053" y="6477000"/>
                  </a:moveTo>
                  <a:lnTo>
                    <a:pt x="3600030" y="6477000"/>
                  </a:lnTo>
                  <a:lnTo>
                    <a:pt x="3563721" y="6604000"/>
                  </a:lnTo>
                  <a:lnTo>
                    <a:pt x="3663556" y="6604000"/>
                  </a:lnTo>
                  <a:lnTo>
                    <a:pt x="3603053" y="6477000"/>
                  </a:lnTo>
                  <a:close/>
                </a:path>
                <a:path w="18021300" h="15113000">
                  <a:moveTo>
                    <a:pt x="3696843" y="6477000"/>
                  </a:moveTo>
                  <a:lnTo>
                    <a:pt x="3657511" y="6477000"/>
                  </a:lnTo>
                  <a:lnTo>
                    <a:pt x="3699865" y="6604000"/>
                  </a:lnTo>
                  <a:lnTo>
                    <a:pt x="3799687" y="6604000"/>
                  </a:lnTo>
                  <a:lnTo>
                    <a:pt x="3696843" y="6477000"/>
                  </a:lnTo>
                  <a:close/>
                </a:path>
                <a:path w="18021300" h="15113000">
                  <a:moveTo>
                    <a:pt x="3881374" y="6477000"/>
                  </a:moveTo>
                  <a:lnTo>
                    <a:pt x="3820871" y="6477000"/>
                  </a:lnTo>
                  <a:lnTo>
                    <a:pt x="3832974" y="6604000"/>
                  </a:lnTo>
                  <a:lnTo>
                    <a:pt x="3835996" y="6604000"/>
                  </a:lnTo>
                  <a:lnTo>
                    <a:pt x="3881374" y="6477000"/>
                  </a:lnTo>
                  <a:close/>
                </a:path>
                <a:path w="18021300" h="15113000">
                  <a:moveTo>
                    <a:pt x="4543894" y="6477000"/>
                  </a:moveTo>
                  <a:lnTo>
                    <a:pt x="4392637" y="6477000"/>
                  </a:lnTo>
                  <a:lnTo>
                    <a:pt x="4498517" y="6604000"/>
                  </a:lnTo>
                  <a:lnTo>
                    <a:pt x="4504575" y="6604000"/>
                  </a:lnTo>
                  <a:lnTo>
                    <a:pt x="4543894" y="6477000"/>
                  </a:lnTo>
                  <a:close/>
                </a:path>
                <a:path w="18021300" h="15113000">
                  <a:moveTo>
                    <a:pt x="4980054" y="6477000"/>
                  </a:moveTo>
                  <a:lnTo>
                    <a:pt x="4956087" y="6477000"/>
                  </a:lnTo>
                  <a:lnTo>
                    <a:pt x="4947580" y="6604000"/>
                  </a:lnTo>
                  <a:lnTo>
                    <a:pt x="4972351" y="6604000"/>
                  </a:lnTo>
                  <a:lnTo>
                    <a:pt x="4980054" y="6477000"/>
                  </a:lnTo>
                  <a:close/>
                </a:path>
                <a:path w="18021300" h="15113000">
                  <a:moveTo>
                    <a:pt x="5049113" y="6477000"/>
                  </a:moveTo>
                  <a:lnTo>
                    <a:pt x="5033987" y="6477000"/>
                  </a:lnTo>
                  <a:lnTo>
                    <a:pt x="5000713" y="6604000"/>
                  </a:lnTo>
                  <a:lnTo>
                    <a:pt x="5094490" y="6604000"/>
                  </a:lnTo>
                  <a:lnTo>
                    <a:pt x="5049113" y="6477000"/>
                  </a:lnTo>
                  <a:close/>
                </a:path>
                <a:path w="18021300" h="15113000">
                  <a:moveTo>
                    <a:pt x="5166533" y="6477000"/>
                  </a:moveTo>
                  <a:lnTo>
                    <a:pt x="5129521" y="6477000"/>
                  </a:lnTo>
                  <a:lnTo>
                    <a:pt x="5118696" y="6604000"/>
                  </a:lnTo>
                  <a:lnTo>
                    <a:pt x="5155755" y="6604000"/>
                  </a:lnTo>
                  <a:lnTo>
                    <a:pt x="5166533" y="6477000"/>
                  </a:lnTo>
                  <a:close/>
                </a:path>
                <a:path w="18021300" h="15113000">
                  <a:moveTo>
                    <a:pt x="5545251" y="6477000"/>
                  </a:moveTo>
                  <a:lnTo>
                    <a:pt x="5502897" y="6604000"/>
                  </a:lnTo>
                  <a:lnTo>
                    <a:pt x="5614835" y="6604000"/>
                  </a:lnTo>
                  <a:lnTo>
                    <a:pt x="5545251" y="6477000"/>
                  </a:lnTo>
                  <a:close/>
                </a:path>
                <a:path w="18021300" h="15113000">
                  <a:moveTo>
                    <a:pt x="5642063" y="6477000"/>
                  </a:moveTo>
                  <a:lnTo>
                    <a:pt x="5605754" y="6477000"/>
                  </a:lnTo>
                  <a:lnTo>
                    <a:pt x="5617857" y="6604000"/>
                  </a:lnTo>
                  <a:lnTo>
                    <a:pt x="5753989" y="6604000"/>
                  </a:lnTo>
                  <a:lnTo>
                    <a:pt x="5753302" y="6593749"/>
                  </a:lnTo>
                  <a:lnTo>
                    <a:pt x="5642063" y="6477000"/>
                  </a:lnTo>
                  <a:close/>
                </a:path>
                <a:path w="18021300" h="15113000">
                  <a:moveTo>
                    <a:pt x="5753302" y="6593749"/>
                  </a:moveTo>
                  <a:lnTo>
                    <a:pt x="5753989" y="6604000"/>
                  </a:lnTo>
                  <a:lnTo>
                    <a:pt x="5763069" y="6604000"/>
                  </a:lnTo>
                  <a:lnTo>
                    <a:pt x="5753302" y="6593749"/>
                  </a:lnTo>
                  <a:close/>
                </a:path>
                <a:path w="18021300" h="15113000">
                  <a:moveTo>
                    <a:pt x="5803531" y="6477000"/>
                  </a:moveTo>
                  <a:lnTo>
                    <a:pt x="5745485" y="6477000"/>
                  </a:lnTo>
                  <a:lnTo>
                    <a:pt x="5753302" y="6593749"/>
                  </a:lnTo>
                  <a:lnTo>
                    <a:pt x="5763069" y="6604000"/>
                  </a:lnTo>
                  <a:lnTo>
                    <a:pt x="5779187" y="6604000"/>
                  </a:lnTo>
                  <a:lnTo>
                    <a:pt x="5803531" y="6477000"/>
                  </a:lnTo>
                  <a:close/>
                </a:path>
                <a:path w="18021300" h="15113000">
                  <a:moveTo>
                    <a:pt x="6277356" y="6477000"/>
                  </a:moveTo>
                  <a:lnTo>
                    <a:pt x="6262230" y="6477000"/>
                  </a:lnTo>
                  <a:lnTo>
                    <a:pt x="6319710" y="6604000"/>
                  </a:lnTo>
                  <a:lnTo>
                    <a:pt x="6337858" y="6604000"/>
                  </a:lnTo>
                  <a:lnTo>
                    <a:pt x="6277356" y="6477000"/>
                  </a:lnTo>
                  <a:close/>
                </a:path>
                <a:path w="18021300" h="15113000">
                  <a:moveTo>
                    <a:pt x="6419215" y="6477000"/>
                  </a:moveTo>
                  <a:lnTo>
                    <a:pt x="6389293" y="6477000"/>
                  </a:lnTo>
                  <a:lnTo>
                    <a:pt x="6397329" y="6604000"/>
                  </a:lnTo>
                  <a:lnTo>
                    <a:pt x="6424461" y="6604000"/>
                  </a:lnTo>
                  <a:lnTo>
                    <a:pt x="6419215" y="6477000"/>
                  </a:lnTo>
                  <a:close/>
                </a:path>
                <a:path w="18021300" h="15113000">
                  <a:moveTo>
                    <a:pt x="6850262" y="6477000"/>
                  </a:moveTo>
                  <a:lnTo>
                    <a:pt x="6809790" y="6477000"/>
                  </a:lnTo>
                  <a:lnTo>
                    <a:pt x="6786823" y="6604000"/>
                  </a:lnTo>
                  <a:lnTo>
                    <a:pt x="6839248" y="6604000"/>
                  </a:lnTo>
                  <a:lnTo>
                    <a:pt x="6850262" y="6477000"/>
                  </a:lnTo>
                  <a:close/>
                </a:path>
                <a:path w="18021300" h="15113000">
                  <a:moveTo>
                    <a:pt x="6937802" y="6477000"/>
                  </a:moveTo>
                  <a:lnTo>
                    <a:pt x="6897532" y="6477000"/>
                  </a:lnTo>
                  <a:lnTo>
                    <a:pt x="6906615" y="6604000"/>
                  </a:lnTo>
                  <a:lnTo>
                    <a:pt x="6949716" y="6604000"/>
                  </a:lnTo>
                  <a:lnTo>
                    <a:pt x="6937802" y="6477000"/>
                  </a:lnTo>
                  <a:close/>
                </a:path>
                <a:path w="18021300" h="15113000">
                  <a:moveTo>
                    <a:pt x="6992685" y="6477000"/>
                  </a:moveTo>
                  <a:lnTo>
                    <a:pt x="6964939" y="6477000"/>
                  </a:lnTo>
                  <a:lnTo>
                    <a:pt x="6985266" y="6604000"/>
                  </a:lnTo>
                  <a:lnTo>
                    <a:pt x="7006437" y="6604000"/>
                  </a:lnTo>
                  <a:lnTo>
                    <a:pt x="6992685" y="6477000"/>
                  </a:lnTo>
                  <a:close/>
                </a:path>
                <a:path w="18021300" h="15113000">
                  <a:moveTo>
                    <a:pt x="7108537" y="6477000"/>
                  </a:moveTo>
                  <a:lnTo>
                    <a:pt x="7081735" y="6477000"/>
                  </a:lnTo>
                  <a:lnTo>
                    <a:pt x="7069963" y="6604000"/>
                  </a:lnTo>
                  <a:lnTo>
                    <a:pt x="7104188" y="6604000"/>
                  </a:lnTo>
                  <a:lnTo>
                    <a:pt x="7108537" y="6477000"/>
                  </a:lnTo>
                  <a:close/>
                </a:path>
                <a:path w="18021300" h="15113000">
                  <a:moveTo>
                    <a:pt x="7197026" y="6477000"/>
                  </a:moveTo>
                  <a:lnTo>
                    <a:pt x="7190981" y="6477000"/>
                  </a:lnTo>
                  <a:lnTo>
                    <a:pt x="7194003" y="6604000"/>
                  </a:lnTo>
                  <a:lnTo>
                    <a:pt x="7197026" y="6477000"/>
                  </a:lnTo>
                  <a:close/>
                </a:path>
                <a:path w="18021300" h="15113000">
                  <a:moveTo>
                    <a:pt x="7536233" y="6477000"/>
                  </a:moveTo>
                  <a:lnTo>
                    <a:pt x="7499553" y="6477000"/>
                  </a:lnTo>
                  <a:lnTo>
                    <a:pt x="7523759" y="6604000"/>
                  </a:lnTo>
                  <a:lnTo>
                    <a:pt x="7531365" y="6604000"/>
                  </a:lnTo>
                  <a:lnTo>
                    <a:pt x="7536233" y="6477000"/>
                  </a:lnTo>
                  <a:close/>
                </a:path>
                <a:path w="18021300" h="15113000">
                  <a:moveTo>
                    <a:pt x="7626613" y="6477000"/>
                  </a:moveTo>
                  <a:lnTo>
                    <a:pt x="7584257" y="6477000"/>
                  </a:lnTo>
                  <a:lnTo>
                    <a:pt x="7575181" y="6604000"/>
                  </a:lnTo>
                  <a:lnTo>
                    <a:pt x="7619899" y="6604000"/>
                  </a:lnTo>
                  <a:lnTo>
                    <a:pt x="7626613" y="6477000"/>
                  </a:lnTo>
                  <a:close/>
                </a:path>
                <a:path w="18021300" h="15113000">
                  <a:moveTo>
                    <a:pt x="7708290" y="6477000"/>
                  </a:moveTo>
                  <a:lnTo>
                    <a:pt x="7641742" y="6477000"/>
                  </a:lnTo>
                  <a:lnTo>
                    <a:pt x="7668958" y="6604000"/>
                  </a:lnTo>
                  <a:lnTo>
                    <a:pt x="7720016" y="6604000"/>
                  </a:lnTo>
                  <a:lnTo>
                    <a:pt x="7708290" y="6477000"/>
                  </a:lnTo>
                  <a:close/>
                </a:path>
                <a:path w="18021300" h="15113000">
                  <a:moveTo>
                    <a:pt x="8220025" y="6477000"/>
                  </a:moveTo>
                  <a:lnTo>
                    <a:pt x="8198383" y="6477000"/>
                  </a:lnTo>
                  <a:lnTo>
                    <a:pt x="8185620" y="6604000"/>
                  </a:lnTo>
                  <a:lnTo>
                    <a:pt x="8207451" y="6604000"/>
                  </a:lnTo>
                  <a:lnTo>
                    <a:pt x="8220025" y="6477000"/>
                  </a:lnTo>
                  <a:close/>
                </a:path>
                <a:path w="18021300" h="15113000">
                  <a:moveTo>
                    <a:pt x="8282520" y="6477000"/>
                  </a:moveTo>
                  <a:lnTo>
                    <a:pt x="8249805" y="6477000"/>
                  </a:lnTo>
                  <a:lnTo>
                    <a:pt x="8258502" y="6604000"/>
                  </a:lnTo>
                  <a:lnTo>
                    <a:pt x="8285356" y="6604000"/>
                  </a:lnTo>
                  <a:lnTo>
                    <a:pt x="8282520" y="6477000"/>
                  </a:lnTo>
                  <a:close/>
                </a:path>
                <a:path w="18021300" h="15113000">
                  <a:moveTo>
                    <a:pt x="8343582" y="6477000"/>
                  </a:moveTo>
                  <a:lnTo>
                    <a:pt x="8316366" y="6477000"/>
                  </a:lnTo>
                  <a:lnTo>
                    <a:pt x="8319389" y="6604000"/>
                  </a:lnTo>
                  <a:lnTo>
                    <a:pt x="8361743" y="6604000"/>
                  </a:lnTo>
                  <a:lnTo>
                    <a:pt x="8343582" y="6477000"/>
                  </a:lnTo>
                  <a:close/>
                </a:path>
                <a:path w="18021300" h="15113000">
                  <a:moveTo>
                    <a:pt x="8410853" y="6477000"/>
                  </a:moveTo>
                  <a:lnTo>
                    <a:pt x="8381025" y="6477000"/>
                  </a:lnTo>
                  <a:lnTo>
                    <a:pt x="8374549" y="6604000"/>
                  </a:lnTo>
                  <a:lnTo>
                    <a:pt x="8404098" y="6604000"/>
                  </a:lnTo>
                  <a:lnTo>
                    <a:pt x="8410853" y="6477000"/>
                  </a:lnTo>
                  <a:close/>
                </a:path>
                <a:path w="18021300" h="15113000">
                  <a:moveTo>
                    <a:pt x="8845778" y="6477000"/>
                  </a:moveTo>
                  <a:lnTo>
                    <a:pt x="8778988" y="6477000"/>
                  </a:lnTo>
                  <a:lnTo>
                    <a:pt x="8761069" y="6604000"/>
                  </a:lnTo>
                  <a:lnTo>
                    <a:pt x="8897210" y="6604000"/>
                  </a:lnTo>
                  <a:lnTo>
                    <a:pt x="8880034" y="6513874"/>
                  </a:lnTo>
                  <a:lnTo>
                    <a:pt x="8845778" y="6477000"/>
                  </a:lnTo>
                  <a:close/>
                </a:path>
                <a:path w="18021300" h="15113000">
                  <a:moveTo>
                    <a:pt x="8966784" y="6477000"/>
                  </a:moveTo>
                  <a:lnTo>
                    <a:pt x="8873007" y="6477000"/>
                  </a:lnTo>
                  <a:lnTo>
                    <a:pt x="8880034" y="6513874"/>
                  </a:lnTo>
                  <a:lnTo>
                    <a:pt x="8963761" y="6604000"/>
                  </a:lnTo>
                  <a:lnTo>
                    <a:pt x="9012174" y="6604000"/>
                  </a:lnTo>
                  <a:lnTo>
                    <a:pt x="8966784" y="6477000"/>
                  </a:lnTo>
                  <a:close/>
                </a:path>
                <a:path w="18021300" h="15113000">
                  <a:moveTo>
                    <a:pt x="10158730" y="6477000"/>
                  </a:moveTo>
                  <a:lnTo>
                    <a:pt x="10142374" y="6477000"/>
                  </a:lnTo>
                  <a:lnTo>
                    <a:pt x="10133772" y="6604000"/>
                  </a:lnTo>
                  <a:lnTo>
                    <a:pt x="10151969" y="6604000"/>
                  </a:lnTo>
                  <a:lnTo>
                    <a:pt x="10158730" y="6477000"/>
                  </a:lnTo>
                  <a:close/>
                </a:path>
                <a:path w="18021300" h="15113000">
                  <a:moveTo>
                    <a:pt x="10246461" y="6477000"/>
                  </a:moveTo>
                  <a:lnTo>
                    <a:pt x="10207129" y="6477000"/>
                  </a:lnTo>
                  <a:lnTo>
                    <a:pt x="10213187" y="6604000"/>
                  </a:lnTo>
                  <a:lnTo>
                    <a:pt x="10266077" y="6604000"/>
                  </a:lnTo>
                  <a:lnTo>
                    <a:pt x="10246461" y="6477000"/>
                  </a:lnTo>
                  <a:close/>
                </a:path>
                <a:path w="18021300" h="15113000">
                  <a:moveTo>
                    <a:pt x="10346294" y="6477000"/>
                  </a:moveTo>
                  <a:lnTo>
                    <a:pt x="10270655" y="6477000"/>
                  </a:lnTo>
                  <a:lnTo>
                    <a:pt x="10276713" y="6604000"/>
                  </a:lnTo>
                  <a:lnTo>
                    <a:pt x="10337220" y="6604000"/>
                  </a:lnTo>
                  <a:lnTo>
                    <a:pt x="10346294" y="6477000"/>
                  </a:lnTo>
                  <a:close/>
                </a:path>
                <a:path w="18021300" h="15113000">
                  <a:moveTo>
                    <a:pt x="10924108" y="6477000"/>
                  </a:moveTo>
                  <a:lnTo>
                    <a:pt x="10794022" y="6477000"/>
                  </a:lnTo>
                  <a:lnTo>
                    <a:pt x="10790315" y="6488971"/>
                  </a:lnTo>
                  <a:lnTo>
                    <a:pt x="10899914" y="6604000"/>
                  </a:lnTo>
                  <a:lnTo>
                    <a:pt x="10939246" y="6604000"/>
                  </a:lnTo>
                  <a:lnTo>
                    <a:pt x="10924108" y="6477000"/>
                  </a:lnTo>
                  <a:close/>
                </a:path>
                <a:path w="18021300" h="15113000">
                  <a:moveTo>
                    <a:pt x="11030545" y="6468054"/>
                  </a:moveTo>
                  <a:lnTo>
                    <a:pt x="11031274" y="6477000"/>
                  </a:lnTo>
                  <a:lnTo>
                    <a:pt x="10927143" y="6477000"/>
                  </a:lnTo>
                  <a:lnTo>
                    <a:pt x="10990668" y="6604000"/>
                  </a:lnTo>
                  <a:lnTo>
                    <a:pt x="10996714" y="6604000"/>
                  </a:lnTo>
                  <a:lnTo>
                    <a:pt x="11039068" y="6477000"/>
                  </a:lnTo>
                  <a:lnTo>
                    <a:pt x="11030545" y="6468054"/>
                  </a:lnTo>
                  <a:close/>
                </a:path>
                <a:path w="18021300" h="15113000">
                  <a:moveTo>
                    <a:pt x="11441430" y="6477000"/>
                  </a:moveTo>
                  <a:lnTo>
                    <a:pt x="11435372" y="6477000"/>
                  </a:lnTo>
                  <a:lnTo>
                    <a:pt x="11423281" y="6604000"/>
                  </a:lnTo>
                  <a:lnTo>
                    <a:pt x="11471681" y="6604000"/>
                  </a:lnTo>
                  <a:lnTo>
                    <a:pt x="11441430" y="6477000"/>
                  </a:lnTo>
                  <a:close/>
                </a:path>
                <a:path w="18021300" h="15113000">
                  <a:moveTo>
                    <a:pt x="11520462" y="6490238"/>
                  </a:moveTo>
                  <a:lnTo>
                    <a:pt x="11471681" y="6604000"/>
                  </a:lnTo>
                  <a:lnTo>
                    <a:pt x="11489829" y="6604000"/>
                  </a:lnTo>
                  <a:lnTo>
                    <a:pt x="11531799" y="6506100"/>
                  </a:lnTo>
                  <a:lnTo>
                    <a:pt x="11520462" y="6490238"/>
                  </a:lnTo>
                  <a:close/>
                </a:path>
                <a:path w="18021300" h="15113000">
                  <a:moveTo>
                    <a:pt x="11569718" y="6559158"/>
                  </a:moveTo>
                  <a:lnTo>
                    <a:pt x="11583606" y="6604000"/>
                  </a:lnTo>
                  <a:lnTo>
                    <a:pt x="11601767" y="6604000"/>
                  </a:lnTo>
                  <a:lnTo>
                    <a:pt x="11569718" y="6559158"/>
                  </a:lnTo>
                  <a:close/>
                </a:path>
                <a:path w="18021300" h="15113000">
                  <a:moveTo>
                    <a:pt x="12088825" y="6477000"/>
                  </a:moveTo>
                  <a:lnTo>
                    <a:pt x="12053940" y="6477000"/>
                  </a:lnTo>
                  <a:lnTo>
                    <a:pt x="12061596" y="6604000"/>
                  </a:lnTo>
                  <a:lnTo>
                    <a:pt x="12098469" y="6604000"/>
                  </a:lnTo>
                  <a:lnTo>
                    <a:pt x="12088825" y="6477000"/>
                  </a:lnTo>
                  <a:close/>
                </a:path>
                <a:path w="18021300" h="15113000">
                  <a:moveTo>
                    <a:pt x="12259417" y="6477000"/>
                  </a:moveTo>
                  <a:lnTo>
                    <a:pt x="12234935" y="6477000"/>
                  </a:lnTo>
                  <a:lnTo>
                    <a:pt x="12235932" y="6604000"/>
                  </a:lnTo>
                  <a:lnTo>
                    <a:pt x="12260881" y="6604000"/>
                  </a:lnTo>
                  <a:lnTo>
                    <a:pt x="12259417" y="6477000"/>
                  </a:lnTo>
                  <a:close/>
                </a:path>
                <a:path w="18021300" h="15113000">
                  <a:moveTo>
                    <a:pt x="12751346" y="6477000"/>
                  </a:moveTo>
                  <a:lnTo>
                    <a:pt x="12702946" y="6477000"/>
                  </a:lnTo>
                  <a:lnTo>
                    <a:pt x="12712026" y="6604000"/>
                  </a:lnTo>
                  <a:lnTo>
                    <a:pt x="12760426" y="6604000"/>
                  </a:lnTo>
                  <a:lnTo>
                    <a:pt x="12751346" y="6477000"/>
                  </a:lnTo>
                  <a:close/>
                </a:path>
                <a:path w="18021300" h="15113000">
                  <a:moveTo>
                    <a:pt x="12947992" y="6477000"/>
                  </a:moveTo>
                  <a:lnTo>
                    <a:pt x="12839080" y="6477000"/>
                  </a:lnTo>
                  <a:lnTo>
                    <a:pt x="12850048" y="6604000"/>
                  </a:lnTo>
                  <a:lnTo>
                    <a:pt x="12920291" y="6604000"/>
                  </a:lnTo>
                  <a:lnTo>
                    <a:pt x="12947992" y="6477000"/>
                  </a:lnTo>
                  <a:close/>
                </a:path>
                <a:path w="18021300" h="15113000">
                  <a:moveTo>
                    <a:pt x="13420304" y="6477000"/>
                  </a:moveTo>
                  <a:lnTo>
                    <a:pt x="13381732" y="6477000"/>
                  </a:lnTo>
                  <a:lnTo>
                    <a:pt x="13370719" y="6604000"/>
                  </a:lnTo>
                  <a:lnTo>
                    <a:pt x="13430278" y="6604000"/>
                  </a:lnTo>
                  <a:lnTo>
                    <a:pt x="13420304" y="6477000"/>
                  </a:lnTo>
                  <a:close/>
                </a:path>
                <a:path w="18021300" h="15113000">
                  <a:moveTo>
                    <a:pt x="13498576" y="6477000"/>
                  </a:moveTo>
                  <a:lnTo>
                    <a:pt x="13460769" y="6477000"/>
                  </a:lnTo>
                  <a:lnTo>
                    <a:pt x="13470979" y="6604000"/>
                  </a:lnTo>
                  <a:lnTo>
                    <a:pt x="13504633" y="6604000"/>
                  </a:lnTo>
                  <a:lnTo>
                    <a:pt x="13498576" y="6477000"/>
                  </a:lnTo>
                  <a:close/>
                </a:path>
                <a:path w="18021300" h="15113000">
                  <a:moveTo>
                    <a:pt x="13598796" y="6477000"/>
                  </a:moveTo>
                  <a:lnTo>
                    <a:pt x="13572889" y="6477000"/>
                  </a:lnTo>
                  <a:lnTo>
                    <a:pt x="13562114" y="6604000"/>
                  </a:lnTo>
                  <a:lnTo>
                    <a:pt x="13589769" y="6604000"/>
                  </a:lnTo>
                  <a:lnTo>
                    <a:pt x="13598796" y="6477000"/>
                  </a:lnTo>
                  <a:close/>
                </a:path>
                <a:path w="18021300" h="15113000">
                  <a:moveTo>
                    <a:pt x="13964475" y="6477000"/>
                  </a:moveTo>
                  <a:lnTo>
                    <a:pt x="13943291" y="6604000"/>
                  </a:lnTo>
                  <a:lnTo>
                    <a:pt x="14000772" y="6604000"/>
                  </a:lnTo>
                  <a:lnTo>
                    <a:pt x="14000006" y="6514291"/>
                  </a:lnTo>
                  <a:lnTo>
                    <a:pt x="13964475" y="6477000"/>
                  </a:lnTo>
                  <a:close/>
                </a:path>
                <a:path w="18021300" h="15113000">
                  <a:moveTo>
                    <a:pt x="14000006" y="6514291"/>
                  </a:moveTo>
                  <a:lnTo>
                    <a:pt x="14000772" y="6604000"/>
                  </a:lnTo>
                  <a:lnTo>
                    <a:pt x="14077679" y="6604000"/>
                  </a:lnTo>
                  <a:lnTo>
                    <a:pt x="14076949" y="6595045"/>
                  </a:lnTo>
                  <a:lnTo>
                    <a:pt x="14000006" y="6514291"/>
                  </a:lnTo>
                  <a:close/>
                </a:path>
                <a:path w="18021300" h="15113000">
                  <a:moveTo>
                    <a:pt x="14207577" y="6477000"/>
                  </a:moveTo>
                  <a:lnTo>
                    <a:pt x="14142961" y="6477000"/>
                  </a:lnTo>
                  <a:lnTo>
                    <a:pt x="14155064" y="6604000"/>
                  </a:lnTo>
                  <a:lnTo>
                    <a:pt x="14201576" y="6604000"/>
                  </a:lnTo>
                  <a:lnTo>
                    <a:pt x="14207577" y="6477000"/>
                  </a:lnTo>
                  <a:close/>
                </a:path>
                <a:path w="18021300" h="15113000">
                  <a:moveTo>
                    <a:pt x="15280446" y="6477000"/>
                  </a:moveTo>
                  <a:lnTo>
                    <a:pt x="15259693" y="6477000"/>
                  </a:lnTo>
                  <a:lnTo>
                    <a:pt x="15259265" y="6604000"/>
                  </a:lnTo>
                  <a:lnTo>
                    <a:pt x="15282900" y="6604000"/>
                  </a:lnTo>
                  <a:lnTo>
                    <a:pt x="15280446" y="6477000"/>
                  </a:lnTo>
                  <a:close/>
                </a:path>
                <a:path w="18021300" h="15113000">
                  <a:moveTo>
                    <a:pt x="15372852" y="6477000"/>
                  </a:moveTo>
                  <a:lnTo>
                    <a:pt x="15313723" y="6477000"/>
                  </a:lnTo>
                  <a:lnTo>
                    <a:pt x="15305779" y="6604000"/>
                  </a:lnTo>
                  <a:lnTo>
                    <a:pt x="15389352" y="6604000"/>
                  </a:lnTo>
                  <a:lnTo>
                    <a:pt x="15372852" y="6477000"/>
                  </a:lnTo>
                  <a:close/>
                </a:path>
                <a:path w="18021300" h="15113000">
                  <a:moveTo>
                    <a:pt x="15429885" y="6502385"/>
                  </a:moveTo>
                  <a:lnTo>
                    <a:pt x="15483141" y="6604000"/>
                  </a:lnTo>
                  <a:lnTo>
                    <a:pt x="15506535" y="6604000"/>
                  </a:lnTo>
                  <a:lnTo>
                    <a:pt x="15507280" y="6590204"/>
                  </a:lnTo>
                  <a:lnTo>
                    <a:pt x="15429885" y="6502385"/>
                  </a:lnTo>
                  <a:close/>
                </a:path>
                <a:path w="18021300" h="15113000">
                  <a:moveTo>
                    <a:pt x="15557107" y="6477000"/>
                  </a:moveTo>
                  <a:lnTo>
                    <a:pt x="15513392" y="6477000"/>
                  </a:lnTo>
                  <a:lnTo>
                    <a:pt x="15507280" y="6590204"/>
                  </a:lnTo>
                  <a:lnTo>
                    <a:pt x="15519438" y="6604000"/>
                  </a:lnTo>
                  <a:lnTo>
                    <a:pt x="15537586" y="6604000"/>
                  </a:lnTo>
                  <a:lnTo>
                    <a:pt x="15557107" y="6477000"/>
                  </a:lnTo>
                  <a:close/>
                </a:path>
                <a:path w="18021300" h="15113000">
                  <a:moveTo>
                    <a:pt x="15961769" y="6538792"/>
                  </a:moveTo>
                  <a:lnTo>
                    <a:pt x="15879444" y="6604000"/>
                  </a:lnTo>
                  <a:lnTo>
                    <a:pt x="15936912" y="6604000"/>
                  </a:lnTo>
                  <a:lnTo>
                    <a:pt x="15961769" y="6538792"/>
                  </a:lnTo>
                  <a:close/>
                </a:path>
                <a:path w="18021300" h="15113000">
                  <a:moveTo>
                    <a:pt x="16035960" y="6480027"/>
                  </a:moveTo>
                  <a:lnTo>
                    <a:pt x="16005423" y="6504215"/>
                  </a:lnTo>
                  <a:lnTo>
                    <a:pt x="16079114" y="6604000"/>
                  </a:lnTo>
                  <a:lnTo>
                    <a:pt x="16127514" y="6604000"/>
                  </a:lnTo>
                  <a:lnTo>
                    <a:pt x="16035960" y="6480027"/>
                  </a:lnTo>
                  <a:close/>
                </a:path>
                <a:path w="18021300" h="15113000">
                  <a:moveTo>
                    <a:pt x="16650868" y="6477000"/>
                  </a:moveTo>
                  <a:lnTo>
                    <a:pt x="16630976" y="6477000"/>
                  </a:lnTo>
                  <a:lnTo>
                    <a:pt x="16621002" y="6604000"/>
                  </a:lnTo>
                  <a:lnTo>
                    <a:pt x="16642317" y="6604000"/>
                  </a:lnTo>
                  <a:lnTo>
                    <a:pt x="16650868" y="6477000"/>
                  </a:lnTo>
                  <a:close/>
                </a:path>
                <a:path w="18021300" h="15113000">
                  <a:moveTo>
                    <a:pt x="16702303" y="6477000"/>
                  </a:moveTo>
                  <a:lnTo>
                    <a:pt x="16693222" y="6477000"/>
                  </a:lnTo>
                  <a:lnTo>
                    <a:pt x="16696245" y="6604000"/>
                  </a:lnTo>
                  <a:lnTo>
                    <a:pt x="16756761" y="6604000"/>
                  </a:lnTo>
                  <a:lnTo>
                    <a:pt x="16721103" y="6504215"/>
                  </a:lnTo>
                  <a:lnTo>
                    <a:pt x="16702303" y="6477000"/>
                  </a:lnTo>
                  <a:close/>
                </a:path>
                <a:path w="18021300" h="15113000">
                  <a:moveTo>
                    <a:pt x="16768864" y="6477000"/>
                  </a:moveTo>
                  <a:lnTo>
                    <a:pt x="16711383" y="6477000"/>
                  </a:lnTo>
                  <a:lnTo>
                    <a:pt x="16721112" y="6504227"/>
                  </a:lnTo>
                  <a:lnTo>
                    <a:pt x="16790035" y="6604000"/>
                  </a:lnTo>
                  <a:lnTo>
                    <a:pt x="16808183" y="6604000"/>
                  </a:lnTo>
                  <a:lnTo>
                    <a:pt x="16768864" y="6477000"/>
                  </a:lnTo>
                  <a:close/>
                </a:path>
                <a:path w="18021300" h="15113000">
                  <a:moveTo>
                    <a:pt x="17204486" y="6477000"/>
                  </a:moveTo>
                  <a:lnTo>
                    <a:pt x="17198441" y="6477000"/>
                  </a:lnTo>
                  <a:lnTo>
                    <a:pt x="17159122" y="6604000"/>
                  </a:lnTo>
                  <a:lnTo>
                    <a:pt x="17310379" y="6604000"/>
                  </a:lnTo>
                  <a:lnTo>
                    <a:pt x="17204486" y="6477000"/>
                  </a:lnTo>
                  <a:close/>
                </a:path>
                <a:path w="18021300" h="15113000">
                  <a:moveTo>
                    <a:pt x="17483854" y="6477000"/>
                  </a:moveTo>
                  <a:lnTo>
                    <a:pt x="17400899" y="6477000"/>
                  </a:lnTo>
                  <a:lnTo>
                    <a:pt x="17413612" y="6604000"/>
                  </a:lnTo>
                  <a:lnTo>
                    <a:pt x="17468443" y="6604000"/>
                  </a:lnTo>
                  <a:lnTo>
                    <a:pt x="17483854" y="6477000"/>
                  </a:lnTo>
                  <a:close/>
                </a:path>
                <a:path w="18021300" h="15113000">
                  <a:moveTo>
                    <a:pt x="468909" y="6477000"/>
                  </a:moveTo>
                  <a:lnTo>
                    <a:pt x="399338" y="6477000"/>
                  </a:lnTo>
                  <a:lnTo>
                    <a:pt x="403109" y="6522237"/>
                  </a:lnTo>
                  <a:lnTo>
                    <a:pt x="479100" y="6601992"/>
                  </a:lnTo>
                  <a:lnTo>
                    <a:pt x="468909" y="6477000"/>
                  </a:lnTo>
                  <a:close/>
                </a:path>
                <a:path w="18021300" h="15113000">
                  <a:moveTo>
                    <a:pt x="14067320" y="6477000"/>
                  </a:moveTo>
                  <a:lnTo>
                    <a:pt x="13999688" y="6477000"/>
                  </a:lnTo>
                  <a:lnTo>
                    <a:pt x="14000006" y="6514291"/>
                  </a:lnTo>
                  <a:lnTo>
                    <a:pt x="14076949" y="6595045"/>
                  </a:lnTo>
                  <a:lnTo>
                    <a:pt x="14067320" y="6477000"/>
                  </a:lnTo>
                  <a:close/>
                </a:path>
                <a:path w="18021300" h="15113000">
                  <a:moveTo>
                    <a:pt x="11544274" y="6477000"/>
                  </a:moveTo>
                  <a:lnTo>
                    <a:pt x="11531799" y="6506100"/>
                  </a:lnTo>
                  <a:lnTo>
                    <a:pt x="11569718" y="6559158"/>
                  </a:lnTo>
                  <a:lnTo>
                    <a:pt x="11544274" y="6477000"/>
                  </a:lnTo>
                  <a:close/>
                </a:path>
                <a:path w="18021300" h="15113000">
                  <a:moveTo>
                    <a:pt x="15985324" y="6477000"/>
                  </a:moveTo>
                  <a:lnTo>
                    <a:pt x="15961769" y="6538792"/>
                  </a:lnTo>
                  <a:lnTo>
                    <a:pt x="16005423" y="6504215"/>
                  </a:lnTo>
                  <a:lnTo>
                    <a:pt x="15985324" y="6477000"/>
                  </a:lnTo>
                  <a:close/>
                </a:path>
                <a:path w="18021300" h="15113000">
                  <a:moveTo>
                    <a:pt x="8873007" y="6477000"/>
                  </a:moveTo>
                  <a:lnTo>
                    <a:pt x="8845778" y="6477000"/>
                  </a:lnTo>
                  <a:lnTo>
                    <a:pt x="8880034" y="6513874"/>
                  </a:lnTo>
                  <a:lnTo>
                    <a:pt x="8873007" y="6477000"/>
                  </a:lnTo>
                  <a:close/>
                </a:path>
                <a:path w="18021300" h="15113000">
                  <a:moveTo>
                    <a:pt x="1815147" y="6477000"/>
                  </a:moveTo>
                  <a:lnTo>
                    <a:pt x="1806067" y="6477000"/>
                  </a:lnTo>
                  <a:lnTo>
                    <a:pt x="1830511" y="6506320"/>
                  </a:lnTo>
                  <a:lnTo>
                    <a:pt x="1815147" y="6477000"/>
                  </a:lnTo>
                  <a:close/>
                </a:path>
                <a:path w="18021300" h="15113000">
                  <a:moveTo>
                    <a:pt x="16711383" y="6477000"/>
                  </a:moveTo>
                  <a:lnTo>
                    <a:pt x="16702303" y="6477000"/>
                  </a:lnTo>
                  <a:lnTo>
                    <a:pt x="16721112" y="6504227"/>
                  </a:lnTo>
                  <a:lnTo>
                    <a:pt x="16711383" y="6477000"/>
                  </a:lnTo>
                  <a:close/>
                </a:path>
                <a:path w="18021300" h="15113000">
                  <a:moveTo>
                    <a:pt x="15416580" y="6477000"/>
                  </a:moveTo>
                  <a:lnTo>
                    <a:pt x="15407513" y="6477000"/>
                  </a:lnTo>
                  <a:lnTo>
                    <a:pt x="15429885" y="6502385"/>
                  </a:lnTo>
                  <a:lnTo>
                    <a:pt x="15416580" y="6477000"/>
                  </a:lnTo>
                  <a:close/>
                </a:path>
                <a:path w="18021300" h="15113000">
                  <a:moveTo>
                    <a:pt x="2362708" y="6477000"/>
                  </a:moveTo>
                  <a:lnTo>
                    <a:pt x="2350604" y="6477000"/>
                  </a:lnTo>
                  <a:lnTo>
                    <a:pt x="2367640" y="6495819"/>
                  </a:lnTo>
                  <a:lnTo>
                    <a:pt x="2362708" y="6477000"/>
                  </a:lnTo>
                  <a:close/>
                </a:path>
                <a:path w="18021300" h="15113000">
                  <a:moveTo>
                    <a:pt x="11526139" y="6477000"/>
                  </a:moveTo>
                  <a:lnTo>
                    <a:pt x="11511000" y="6477000"/>
                  </a:lnTo>
                  <a:lnTo>
                    <a:pt x="11520462" y="6490238"/>
                  </a:lnTo>
                  <a:lnTo>
                    <a:pt x="11526139" y="6477000"/>
                  </a:lnTo>
                  <a:close/>
                </a:path>
                <a:path w="18021300" h="15113000">
                  <a:moveTo>
                    <a:pt x="10794022" y="6477000"/>
                  </a:moveTo>
                  <a:lnTo>
                    <a:pt x="10778909" y="6477000"/>
                  </a:lnTo>
                  <a:lnTo>
                    <a:pt x="10790315" y="6488971"/>
                  </a:lnTo>
                  <a:lnTo>
                    <a:pt x="10794022" y="6477000"/>
                  </a:lnTo>
                  <a:close/>
                </a:path>
                <a:path w="18021300" h="15113000">
                  <a:moveTo>
                    <a:pt x="16039782" y="6477000"/>
                  </a:moveTo>
                  <a:lnTo>
                    <a:pt x="16033724" y="6477000"/>
                  </a:lnTo>
                  <a:lnTo>
                    <a:pt x="16035960" y="6480027"/>
                  </a:lnTo>
                  <a:lnTo>
                    <a:pt x="16039782" y="6477000"/>
                  </a:lnTo>
                  <a:close/>
                </a:path>
                <a:path w="18021300" h="15113000">
                  <a:moveTo>
                    <a:pt x="26099" y="6350000"/>
                  </a:moveTo>
                  <a:lnTo>
                    <a:pt x="9080" y="6350000"/>
                  </a:lnTo>
                  <a:lnTo>
                    <a:pt x="9080" y="6477000"/>
                  </a:lnTo>
                  <a:lnTo>
                    <a:pt x="36309" y="6477000"/>
                  </a:lnTo>
                  <a:lnTo>
                    <a:pt x="26099" y="6350000"/>
                  </a:lnTo>
                  <a:close/>
                </a:path>
                <a:path w="18021300" h="15113000">
                  <a:moveTo>
                    <a:pt x="75628" y="6350000"/>
                  </a:moveTo>
                  <a:lnTo>
                    <a:pt x="60515" y="6350000"/>
                  </a:lnTo>
                  <a:lnTo>
                    <a:pt x="36309" y="6477000"/>
                  </a:lnTo>
                  <a:lnTo>
                    <a:pt x="72605" y="6477000"/>
                  </a:lnTo>
                  <a:lnTo>
                    <a:pt x="75628" y="6350000"/>
                  </a:lnTo>
                  <a:close/>
                </a:path>
                <a:path w="18021300" h="15113000">
                  <a:moveTo>
                    <a:pt x="149138" y="6350000"/>
                  </a:moveTo>
                  <a:lnTo>
                    <a:pt x="127252" y="6350000"/>
                  </a:lnTo>
                  <a:lnTo>
                    <a:pt x="127817" y="6477000"/>
                  </a:lnTo>
                  <a:lnTo>
                    <a:pt x="148620" y="6477000"/>
                  </a:lnTo>
                  <a:lnTo>
                    <a:pt x="149138" y="6350000"/>
                  </a:lnTo>
                  <a:close/>
                </a:path>
                <a:path w="18021300" h="15113000">
                  <a:moveTo>
                    <a:pt x="565721" y="6350000"/>
                  </a:moveTo>
                  <a:lnTo>
                    <a:pt x="562698" y="6350000"/>
                  </a:lnTo>
                  <a:lnTo>
                    <a:pt x="526402" y="6477000"/>
                  </a:lnTo>
                  <a:lnTo>
                    <a:pt x="617156" y="6477000"/>
                  </a:lnTo>
                  <a:lnTo>
                    <a:pt x="565721" y="6350000"/>
                  </a:lnTo>
                  <a:close/>
                </a:path>
                <a:path w="18021300" h="15113000">
                  <a:moveTo>
                    <a:pt x="657744" y="6355298"/>
                  </a:moveTo>
                  <a:lnTo>
                    <a:pt x="617156" y="6477000"/>
                  </a:lnTo>
                  <a:lnTo>
                    <a:pt x="756310" y="6477000"/>
                  </a:lnTo>
                  <a:lnTo>
                    <a:pt x="657744" y="6355298"/>
                  </a:lnTo>
                  <a:close/>
                </a:path>
                <a:path w="18021300" h="15113000">
                  <a:moveTo>
                    <a:pt x="847077" y="6350000"/>
                  </a:moveTo>
                  <a:lnTo>
                    <a:pt x="786561" y="6350000"/>
                  </a:lnTo>
                  <a:lnTo>
                    <a:pt x="798664" y="6477000"/>
                  </a:lnTo>
                  <a:lnTo>
                    <a:pt x="801687" y="6477000"/>
                  </a:lnTo>
                  <a:lnTo>
                    <a:pt x="847077" y="6350000"/>
                  </a:lnTo>
                  <a:close/>
                </a:path>
                <a:path w="18021300" h="15113000">
                  <a:moveTo>
                    <a:pt x="1933928" y="6350000"/>
                  </a:moveTo>
                  <a:lnTo>
                    <a:pt x="1908924" y="6350000"/>
                  </a:lnTo>
                  <a:lnTo>
                    <a:pt x="1908924" y="6477000"/>
                  </a:lnTo>
                  <a:lnTo>
                    <a:pt x="1927072" y="6477000"/>
                  </a:lnTo>
                  <a:lnTo>
                    <a:pt x="1933928" y="6350000"/>
                  </a:lnTo>
                  <a:close/>
                </a:path>
                <a:path w="18021300" h="15113000">
                  <a:moveTo>
                    <a:pt x="2011781" y="6350000"/>
                  </a:moveTo>
                  <a:lnTo>
                    <a:pt x="2002713" y="6350000"/>
                  </a:lnTo>
                  <a:lnTo>
                    <a:pt x="1969427" y="6477000"/>
                  </a:lnTo>
                  <a:lnTo>
                    <a:pt x="1981530" y="6477000"/>
                  </a:lnTo>
                  <a:lnTo>
                    <a:pt x="2011781" y="6350000"/>
                  </a:lnTo>
                  <a:close/>
                </a:path>
                <a:path w="18021300" h="15113000">
                  <a:moveTo>
                    <a:pt x="2017839" y="6350000"/>
                  </a:moveTo>
                  <a:lnTo>
                    <a:pt x="2011781" y="6350000"/>
                  </a:lnTo>
                  <a:lnTo>
                    <a:pt x="2048078" y="6477000"/>
                  </a:lnTo>
                  <a:lnTo>
                    <a:pt x="2063203" y="6477000"/>
                  </a:lnTo>
                  <a:lnTo>
                    <a:pt x="2017839" y="6350000"/>
                  </a:lnTo>
                  <a:close/>
                </a:path>
                <a:path w="18021300" h="15113000">
                  <a:moveTo>
                    <a:pt x="2109535" y="6350000"/>
                  </a:moveTo>
                  <a:lnTo>
                    <a:pt x="2090432" y="6350000"/>
                  </a:lnTo>
                  <a:lnTo>
                    <a:pt x="2093468" y="6477000"/>
                  </a:lnTo>
                  <a:lnTo>
                    <a:pt x="2096490" y="6477000"/>
                  </a:lnTo>
                  <a:lnTo>
                    <a:pt x="2109535" y="6350000"/>
                  </a:lnTo>
                  <a:close/>
                </a:path>
                <a:path w="18021300" h="15113000">
                  <a:moveTo>
                    <a:pt x="2592952" y="6354531"/>
                  </a:moveTo>
                  <a:lnTo>
                    <a:pt x="2438336" y="6477000"/>
                  </a:lnTo>
                  <a:lnTo>
                    <a:pt x="2683383" y="6477000"/>
                  </a:lnTo>
                  <a:lnTo>
                    <a:pt x="2592952" y="6354531"/>
                  </a:lnTo>
                  <a:close/>
                </a:path>
                <a:path w="18021300" h="15113000">
                  <a:moveTo>
                    <a:pt x="2759011" y="6350000"/>
                  </a:moveTo>
                  <a:lnTo>
                    <a:pt x="2610777" y="6350000"/>
                  </a:lnTo>
                  <a:lnTo>
                    <a:pt x="2731782" y="6477000"/>
                  </a:lnTo>
                  <a:lnTo>
                    <a:pt x="2737840" y="6477000"/>
                  </a:lnTo>
                  <a:lnTo>
                    <a:pt x="2759011" y="6350000"/>
                  </a:lnTo>
                  <a:close/>
                </a:path>
                <a:path w="18021300" h="15113000">
                  <a:moveTo>
                    <a:pt x="3191624" y="6350000"/>
                  </a:moveTo>
                  <a:lnTo>
                    <a:pt x="3185566" y="6350000"/>
                  </a:lnTo>
                  <a:lnTo>
                    <a:pt x="3173476" y="6477000"/>
                  </a:lnTo>
                  <a:lnTo>
                    <a:pt x="3282378" y="6477000"/>
                  </a:lnTo>
                  <a:lnTo>
                    <a:pt x="3191624" y="6350000"/>
                  </a:lnTo>
                  <a:close/>
                </a:path>
                <a:path w="18021300" h="15113000">
                  <a:moveTo>
                    <a:pt x="3243046" y="6350000"/>
                  </a:moveTo>
                  <a:lnTo>
                    <a:pt x="3227920" y="6350000"/>
                  </a:lnTo>
                  <a:lnTo>
                    <a:pt x="3285401" y="6477000"/>
                  </a:lnTo>
                  <a:lnTo>
                    <a:pt x="3303549" y="6477000"/>
                  </a:lnTo>
                  <a:lnTo>
                    <a:pt x="3243046" y="6350000"/>
                  </a:lnTo>
                  <a:close/>
                </a:path>
                <a:path w="18021300" h="15113000">
                  <a:moveTo>
                    <a:pt x="3390153" y="6350000"/>
                  </a:moveTo>
                  <a:lnTo>
                    <a:pt x="3367089" y="6350000"/>
                  </a:lnTo>
                  <a:lnTo>
                    <a:pt x="3364348" y="6477000"/>
                  </a:lnTo>
                  <a:lnTo>
                    <a:pt x="3384623" y="6477000"/>
                  </a:lnTo>
                  <a:lnTo>
                    <a:pt x="3390153" y="6350000"/>
                  </a:lnTo>
                  <a:close/>
                </a:path>
                <a:path w="18021300" h="15113000">
                  <a:moveTo>
                    <a:pt x="3975160" y="6350000"/>
                  </a:moveTo>
                  <a:lnTo>
                    <a:pt x="3929635" y="6350000"/>
                  </a:lnTo>
                  <a:lnTo>
                    <a:pt x="3944899" y="6477000"/>
                  </a:lnTo>
                  <a:lnTo>
                    <a:pt x="3984236" y="6477000"/>
                  </a:lnTo>
                  <a:lnTo>
                    <a:pt x="3975160" y="6350000"/>
                  </a:lnTo>
                  <a:close/>
                </a:path>
                <a:path w="18021300" h="15113000">
                  <a:moveTo>
                    <a:pt x="4082314" y="6350000"/>
                  </a:moveTo>
                  <a:lnTo>
                    <a:pt x="4020912" y="6350000"/>
                  </a:lnTo>
                  <a:lnTo>
                    <a:pt x="4011504" y="6477000"/>
                  </a:lnTo>
                  <a:lnTo>
                    <a:pt x="4056837" y="6477000"/>
                  </a:lnTo>
                  <a:lnTo>
                    <a:pt x="4082314" y="6350000"/>
                  </a:lnTo>
                  <a:close/>
                </a:path>
                <a:path w="18021300" h="15113000">
                  <a:moveTo>
                    <a:pt x="4425911" y="6350000"/>
                  </a:moveTo>
                  <a:lnTo>
                    <a:pt x="4422889" y="6350000"/>
                  </a:lnTo>
                  <a:lnTo>
                    <a:pt x="4377512" y="6477000"/>
                  </a:lnTo>
                  <a:lnTo>
                    <a:pt x="4434992" y="6477000"/>
                  </a:lnTo>
                  <a:lnTo>
                    <a:pt x="4425911" y="6350000"/>
                  </a:lnTo>
                  <a:close/>
                </a:path>
                <a:path w="18021300" h="15113000">
                  <a:moveTo>
                    <a:pt x="4579544" y="6350000"/>
                  </a:moveTo>
                  <a:lnTo>
                    <a:pt x="4534827" y="6350000"/>
                  </a:lnTo>
                  <a:lnTo>
                    <a:pt x="4526788" y="6477000"/>
                  </a:lnTo>
                  <a:lnTo>
                    <a:pt x="4571136" y="6477000"/>
                  </a:lnTo>
                  <a:lnTo>
                    <a:pt x="4579544" y="6350000"/>
                  </a:lnTo>
                  <a:close/>
                </a:path>
                <a:path w="18021300" h="15113000">
                  <a:moveTo>
                    <a:pt x="4679662" y="6350000"/>
                  </a:moveTo>
                  <a:lnTo>
                    <a:pt x="4601375" y="6350000"/>
                  </a:lnTo>
                  <a:lnTo>
                    <a:pt x="4628603" y="6477000"/>
                  </a:lnTo>
                  <a:lnTo>
                    <a:pt x="4680040" y="6477000"/>
                  </a:lnTo>
                  <a:lnTo>
                    <a:pt x="4679662" y="6350000"/>
                  </a:lnTo>
                  <a:close/>
                </a:path>
                <a:path w="18021300" h="15113000">
                  <a:moveTo>
                    <a:pt x="5189789" y="6350000"/>
                  </a:moveTo>
                  <a:lnTo>
                    <a:pt x="5165209" y="6350000"/>
                  </a:lnTo>
                  <a:lnTo>
                    <a:pt x="5173859" y="6477000"/>
                  </a:lnTo>
                  <a:lnTo>
                    <a:pt x="5198296" y="6477000"/>
                  </a:lnTo>
                  <a:lnTo>
                    <a:pt x="5189789" y="6350000"/>
                  </a:lnTo>
                  <a:close/>
                </a:path>
                <a:path w="18021300" h="15113000">
                  <a:moveTo>
                    <a:pt x="5305551" y="6350000"/>
                  </a:moveTo>
                  <a:lnTo>
                    <a:pt x="5283666" y="6350000"/>
                  </a:lnTo>
                  <a:lnTo>
                    <a:pt x="5291135" y="6477000"/>
                  </a:lnTo>
                  <a:lnTo>
                    <a:pt x="5314199" y="6477000"/>
                  </a:lnTo>
                  <a:lnTo>
                    <a:pt x="5305551" y="6350000"/>
                  </a:lnTo>
                  <a:close/>
                </a:path>
                <a:path w="18021300" h="15113000">
                  <a:moveTo>
                    <a:pt x="5808446" y="6350000"/>
                  </a:moveTo>
                  <a:lnTo>
                    <a:pt x="5714669" y="6350000"/>
                  </a:lnTo>
                  <a:lnTo>
                    <a:pt x="5693631" y="6477000"/>
                  </a:lnTo>
                  <a:lnTo>
                    <a:pt x="5854252" y="6477000"/>
                  </a:lnTo>
                  <a:lnTo>
                    <a:pt x="5835217" y="6378816"/>
                  </a:lnTo>
                  <a:lnTo>
                    <a:pt x="5808446" y="6350000"/>
                  </a:lnTo>
                  <a:close/>
                </a:path>
                <a:path w="18021300" h="15113000">
                  <a:moveTo>
                    <a:pt x="5929464" y="6350000"/>
                  </a:moveTo>
                  <a:lnTo>
                    <a:pt x="5829630" y="6350000"/>
                  </a:lnTo>
                  <a:lnTo>
                    <a:pt x="5835217" y="6378816"/>
                  </a:lnTo>
                  <a:lnTo>
                    <a:pt x="5926429" y="6477000"/>
                  </a:lnTo>
                  <a:lnTo>
                    <a:pt x="5974829" y="6477000"/>
                  </a:lnTo>
                  <a:lnTo>
                    <a:pt x="5929464" y="6350000"/>
                  </a:lnTo>
                  <a:close/>
                </a:path>
                <a:path w="18021300" h="15113000">
                  <a:moveTo>
                    <a:pt x="6472243" y="6350000"/>
                  </a:moveTo>
                  <a:lnTo>
                    <a:pt x="6435094" y="6350000"/>
                  </a:lnTo>
                  <a:lnTo>
                    <a:pt x="6416522" y="6477000"/>
                  </a:lnTo>
                  <a:lnTo>
                    <a:pt x="6489115" y="6477000"/>
                  </a:lnTo>
                  <a:lnTo>
                    <a:pt x="6472243" y="6350000"/>
                  </a:lnTo>
                  <a:close/>
                </a:path>
                <a:path w="18021300" h="15113000">
                  <a:moveTo>
                    <a:pt x="6988289" y="6350000"/>
                  </a:moveTo>
                  <a:lnTo>
                    <a:pt x="6982244" y="6350000"/>
                  </a:lnTo>
                  <a:lnTo>
                    <a:pt x="6979208" y="6477000"/>
                  </a:lnTo>
                  <a:lnTo>
                    <a:pt x="6997369" y="6477000"/>
                  </a:lnTo>
                  <a:lnTo>
                    <a:pt x="6988289" y="6350000"/>
                  </a:lnTo>
                  <a:close/>
                </a:path>
                <a:path w="18021300" h="15113000">
                  <a:moveTo>
                    <a:pt x="7102111" y="6350000"/>
                  </a:moveTo>
                  <a:lnTo>
                    <a:pt x="7082918" y="6350000"/>
                  </a:lnTo>
                  <a:lnTo>
                    <a:pt x="7076020" y="6477000"/>
                  </a:lnTo>
                  <a:lnTo>
                    <a:pt x="7096202" y="6477000"/>
                  </a:lnTo>
                  <a:lnTo>
                    <a:pt x="7102111" y="6350000"/>
                  </a:lnTo>
                  <a:close/>
                </a:path>
                <a:path w="18021300" h="15113000">
                  <a:moveTo>
                    <a:pt x="7206107" y="6350000"/>
                  </a:moveTo>
                  <a:lnTo>
                    <a:pt x="7178878" y="6350000"/>
                  </a:lnTo>
                  <a:lnTo>
                    <a:pt x="7181900" y="6477000"/>
                  </a:lnTo>
                  <a:lnTo>
                    <a:pt x="7225720" y="6477000"/>
                  </a:lnTo>
                  <a:lnTo>
                    <a:pt x="7206107" y="6350000"/>
                  </a:lnTo>
                  <a:close/>
                </a:path>
                <a:path w="18021300" h="15113000">
                  <a:moveTo>
                    <a:pt x="7287784" y="6350000"/>
                  </a:moveTo>
                  <a:lnTo>
                    <a:pt x="7242403" y="6350000"/>
                  </a:lnTo>
                  <a:lnTo>
                    <a:pt x="7250205" y="6477000"/>
                  </a:lnTo>
                  <a:lnTo>
                    <a:pt x="7278712" y="6477000"/>
                  </a:lnTo>
                  <a:lnTo>
                    <a:pt x="7287784" y="6350000"/>
                  </a:lnTo>
                  <a:close/>
                </a:path>
                <a:path w="18021300" h="15113000">
                  <a:moveTo>
                    <a:pt x="7671993" y="6350000"/>
                  </a:moveTo>
                  <a:lnTo>
                    <a:pt x="7668958" y="6350000"/>
                  </a:lnTo>
                  <a:lnTo>
                    <a:pt x="7632661" y="6477000"/>
                  </a:lnTo>
                  <a:lnTo>
                    <a:pt x="7723416" y="6477000"/>
                  </a:lnTo>
                  <a:lnTo>
                    <a:pt x="7671993" y="6350000"/>
                  </a:lnTo>
                  <a:close/>
                </a:path>
                <a:path w="18021300" h="15113000">
                  <a:moveTo>
                    <a:pt x="7892834" y="6223000"/>
                  </a:moveTo>
                  <a:lnTo>
                    <a:pt x="7880731" y="6223000"/>
                  </a:lnTo>
                  <a:lnTo>
                    <a:pt x="7720393" y="6350000"/>
                  </a:lnTo>
                  <a:lnTo>
                    <a:pt x="7729474" y="6477000"/>
                  </a:lnTo>
                  <a:lnTo>
                    <a:pt x="7780896" y="6477000"/>
                  </a:lnTo>
                  <a:lnTo>
                    <a:pt x="7774851" y="6350000"/>
                  </a:lnTo>
                  <a:lnTo>
                    <a:pt x="7910982" y="6350000"/>
                  </a:lnTo>
                  <a:lnTo>
                    <a:pt x="7910982" y="6242047"/>
                  </a:lnTo>
                  <a:lnTo>
                    <a:pt x="7892834" y="6223000"/>
                  </a:lnTo>
                  <a:close/>
                </a:path>
                <a:path w="18021300" h="15113000">
                  <a:moveTo>
                    <a:pt x="7965440" y="6350000"/>
                  </a:moveTo>
                  <a:lnTo>
                    <a:pt x="7823250" y="6350000"/>
                  </a:lnTo>
                  <a:lnTo>
                    <a:pt x="7917040" y="6477000"/>
                  </a:lnTo>
                  <a:lnTo>
                    <a:pt x="7923085" y="6477000"/>
                  </a:lnTo>
                  <a:lnTo>
                    <a:pt x="7965440" y="6350000"/>
                  </a:lnTo>
                  <a:close/>
                </a:path>
                <a:path w="18021300" h="15113000">
                  <a:moveTo>
                    <a:pt x="8410620" y="6390106"/>
                  </a:moveTo>
                  <a:lnTo>
                    <a:pt x="8431326" y="6477000"/>
                  </a:lnTo>
                  <a:lnTo>
                    <a:pt x="8446383" y="6441877"/>
                  </a:lnTo>
                  <a:lnTo>
                    <a:pt x="8410620" y="6390106"/>
                  </a:lnTo>
                  <a:close/>
                </a:path>
                <a:path w="18021300" h="15113000">
                  <a:moveTo>
                    <a:pt x="8457582" y="6458088"/>
                  </a:moveTo>
                  <a:lnTo>
                    <a:pt x="8449475" y="6477000"/>
                  </a:lnTo>
                  <a:lnTo>
                    <a:pt x="8470646" y="6477000"/>
                  </a:lnTo>
                  <a:lnTo>
                    <a:pt x="8457582" y="6458088"/>
                  </a:lnTo>
                  <a:close/>
                </a:path>
                <a:path w="18021300" h="15113000">
                  <a:moveTo>
                    <a:pt x="8529370" y="6432178"/>
                  </a:moveTo>
                  <a:lnTo>
                    <a:pt x="8543251" y="6477000"/>
                  </a:lnTo>
                  <a:lnTo>
                    <a:pt x="8561400" y="6477000"/>
                  </a:lnTo>
                  <a:lnTo>
                    <a:pt x="8529370" y="6432178"/>
                  </a:lnTo>
                  <a:close/>
                </a:path>
                <a:path w="18021300" h="15113000">
                  <a:moveTo>
                    <a:pt x="8978887" y="6350000"/>
                  </a:moveTo>
                  <a:lnTo>
                    <a:pt x="8975864" y="6350000"/>
                  </a:lnTo>
                  <a:lnTo>
                    <a:pt x="8939568" y="6477000"/>
                  </a:lnTo>
                  <a:lnTo>
                    <a:pt x="9081744" y="6477000"/>
                  </a:lnTo>
                  <a:lnTo>
                    <a:pt x="8978887" y="6350000"/>
                  </a:lnTo>
                  <a:close/>
                </a:path>
                <a:path w="18021300" h="15113000">
                  <a:moveTo>
                    <a:pt x="9157373" y="6350000"/>
                  </a:moveTo>
                  <a:lnTo>
                    <a:pt x="9105950" y="6350000"/>
                  </a:lnTo>
                  <a:lnTo>
                    <a:pt x="9118041" y="6477000"/>
                  </a:lnTo>
                  <a:lnTo>
                    <a:pt x="9166453" y="6477000"/>
                  </a:lnTo>
                  <a:lnTo>
                    <a:pt x="9157373" y="6350000"/>
                  </a:lnTo>
                  <a:close/>
                </a:path>
                <a:path w="18021300" h="15113000">
                  <a:moveTo>
                    <a:pt x="9701923" y="6350000"/>
                  </a:moveTo>
                  <a:lnTo>
                    <a:pt x="9653524" y="6350000"/>
                  </a:lnTo>
                  <a:lnTo>
                    <a:pt x="9662591" y="6477000"/>
                  </a:lnTo>
                  <a:lnTo>
                    <a:pt x="9710991" y="6477000"/>
                  </a:lnTo>
                  <a:lnTo>
                    <a:pt x="9701923" y="6350000"/>
                  </a:lnTo>
                  <a:close/>
                </a:path>
                <a:path w="18021300" h="15113000">
                  <a:moveTo>
                    <a:pt x="9901593" y="6350000"/>
                  </a:moveTo>
                  <a:lnTo>
                    <a:pt x="9792676" y="6350000"/>
                  </a:lnTo>
                  <a:lnTo>
                    <a:pt x="9803643" y="6477000"/>
                  </a:lnTo>
                  <a:lnTo>
                    <a:pt x="9873889" y="6477000"/>
                  </a:lnTo>
                  <a:lnTo>
                    <a:pt x="9901593" y="6350000"/>
                  </a:lnTo>
                  <a:close/>
                </a:path>
                <a:path w="18021300" h="15113000">
                  <a:moveTo>
                    <a:pt x="10347526" y="6350000"/>
                  </a:moveTo>
                  <a:lnTo>
                    <a:pt x="10328148" y="6350000"/>
                  </a:lnTo>
                  <a:lnTo>
                    <a:pt x="10328148" y="6477000"/>
                  </a:lnTo>
                  <a:lnTo>
                    <a:pt x="10340251" y="6477000"/>
                  </a:lnTo>
                  <a:lnTo>
                    <a:pt x="10347526" y="6350000"/>
                  </a:lnTo>
                  <a:close/>
                </a:path>
                <a:path w="18021300" h="15113000">
                  <a:moveTo>
                    <a:pt x="10473347" y="6350000"/>
                  </a:moveTo>
                  <a:lnTo>
                    <a:pt x="10415879" y="6350000"/>
                  </a:lnTo>
                  <a:lnTo>
                    <a:pt x="10397718" y="6477000"/>
                  </a:lnTo>
                  <a:lnTo>
                    <a:pt x="10481624" y="6477000"/>
                  </a:lnTo>
                  <a:lnTo>
                    <a:pt x="10473347" y="6350000"/>
                  </a:lnTo>
                  <a:close/>
                </a:path>
                <a:path w="18021300" h="15113000">
                  <a:moveTo>
                    <a:pt x="10918063" y="6350000"/>
                  </a:moveTo>
                  <a:lnTo>
                    <a:pt x="10896892" y="6477000"/>
                  </a:lnTo>
                  <a:lnTo>
                    <a:pt x="10964951" y="6477000"/>
                  </a:lnTo>
                  <a:lnTo>
                    <a:pt x="10957841" y="6391749"/>
                  </a:lnTo>
                  <a:lnTo>
                    <a:pt x="10918063" y="6350000"/>
                  </a:lnTo>
                  <a:close/>
                </a:path>
                <a:path w="18021300" h="15113000">
                  <a:moveTo>
                    <a:pt x="10957841" y="6391749"/>
                  </a:moveTo>
                  <a:lnTo>
                    <a:pt x="10964951" y="6477000"/>
                  </a:lnTo>
                  <a:lnTo>
                    <a:pt x="11031274" y="6477000"/>
                  </a:lnTo>
                  <a:lnTo>
                    <a:pt x="11030545" y="6468054"/>
                  </a:lnTo>
                  <a:lnTo>
                    <a:pt x="10957841" y="6391749"/>
                  </a:lnTo>
                  <a:close/>
                </a:path>
                <a:path w="18021300" h="15113000">
                  <a:moveTo>
                    <a:pt x="11161165" y="6350000"/>
                  </a:moveTo>
                  <a:lnTo>
                    <a:pt x="11108651" y="6350000"/>
                  </a:lnTo>
                  <a:lnTo>
                    <a:pt x="11111674" y="6477000"/>
                  </a:lnTo>
                  <a:lnTo>
                    <a:pt x="11155164" y="6477000"/>
                  </a:lnTo>
                  <a:lnTo>
                    <a:pt x="11161165" y="6350000"/>
                  </a:lnTo>
                  <a:close/>
                </a:path>
                <a:path w="18021300" h="15113000">
                  <a:moveTo>
                    <a:pt x="11625961" y="6350000"/>
                  </a:moveTo>
                  <a:lnTo>
                    <a:pt x="11619915" y="6350000"/>
                  </a:lnTo>
                  <a:lnTo>
                    <a:pt x="11610848" y="6477000"/>
                  </a:lnTo>
                  <a:lnTo>
                    <a:pt x="11686476" y="6477000"/>
                  </a:lnTo>
                  <a:lnTo>
                    <a:pt x="11625961" y="6350000"/>
                  </a:lnTo>
                  <a:close/>
                </a:path>
                <a:path w="18021300" h="15113000">
                  <a:moveTo>
                    <a:pt x="11702167" y="6350000"/>
                  </a:moveTo>
                  <a:lnTo>
                    <a:pt x="11680275" y="6350000"/>
                  </a:lnTo>
                  <a:lnTo>
                    <a:pt x="11698566" y="6477000"/>
                  </a:lnTo>
                  <a:lnTo>
                    <a:pt x="11716727" y="6477000"/>
                  </a:lnTo>
                  <a:lnTo>
                    <a:pt x="11702167" y="6350000"/>
                  </a:lnTo>
                  <a:close/>
                </a:path>
                <a:path w="18021300" h="15113000">
                  <a:moveTo>
                    <a:pt x="11759082" y="6350000"/>
                  </a:moveTo>
                  <a:lnTo>
                    <a:pt x="11746966" y="6350000"/>
                  </a:lnTo>
                  <a:lnTo>
                    <a:pt x="11716727" y="6477000"/>
                  </a:lnTo>
                  <a:lnTo>
                    <a:pt x="11728831" y="6477000"/>
                  </a:lnTo>
                  <a:lnTo>
                    <a:pt x="11759082" y="6350000"/>
                  </a:lnTo>
                  <a:close/>
                </a:path>
                <a:path w="18021300" h="15113000">
                  <a:moveTo>
                    <a:pt x="11831675" y="6350000"/>
                  </a:moveTo>
                  <a:lnTo>
                    <a:pt x="11806726" y="6350000"/>
                  </a:lnTo>
                  <a:lnTo>
                    <a:pt x="11800392" y="6477000"/>
                  </a:lnTo>
                  <a:lnTo>
                    <a:pt x="11824821" y="6477000"/>
                  </a:lnTo>
                  <a:lnTo>
                    <a:pt x="11831675" y="6350000"/>
                  </a:lnTo>
                  <a:close/>
                </a:path>
                <a:path w="18021300" h="15113000">
                  <a:moveTo>
                    <a:pt x="12237059" y="6350000"/>
                  </a:moveTo>
                  <a:lnTo>
                    <a:pt x="12212866" y="6350000"/>
                  </a:lnTo>
                  <a:lnTo>
                    <a:pt x="12216174" y="6477000"/>
                  </a:lnTo>
                  <a:lnTo>
                    <a:pt x="12239521" y="6477000"/>
                  </a:lnTo>
                  <a:lnTo>
                    <a:pt x="12237059" y="6350000"/>
                  </a:lnTo>
                  <a:close/>
                </a:path>
                <a:path w="18021300" h="15113000">
                  <a:moveTo>
                    <a:pt x="12345962" y="6350000"/>
                  </a:moveTo>
                  <a:lnTo>
                    <a:pt x="12270333" y="6350000"/>
                  </a:lnTo>
                  <a:lnTo>
                    <a:pt x="12262399" y="6477000"/>
                  </a:lnTo>
                  <a:lnTo>
                    <a:pt x="12352020" y="6477000"/>
                  </a:lnTo>
                  <a:lnTo>
                    <a:pt x="12345962" y="6350000"/>
                  </a:lnTo>
                  <a:close/>
                </a:path>
                <a:path w="18021300" h="15113000">
                  <a:moveTo>
                    <a:pt x="12387930" y="6383873"/>
                  </a:moveTo>
                  <a:lnTo>
                    <a:pt x="12436729" y="6477000"/>
                  </a:lnTo>
                  <a:lnTo>
                    <a:pt x="12452992" y="6477000"/>
                  </a:lnTo>
                  <a:lnTo>
                    <a:pt x="12454012" y="6458855"/>
                  </a:lnTo>
                  <a:lnTo>
                    <a:pt x="12387930" y="6383873"/>
                  </a:lnTo>
                  <a:close/>
                </a:path>
                <a:path w="18021300" h="15113000">
                  <a:moveTo>
                    <a:pt x="12507683" y="6350000"/>
                  </a:moveTo>
                  <a:lnTo>
                    <a:pt x="12460130" y="6350000"/>
                  </a:lnTo>
                  <a:lnTo>
                    <a:pt x="12454012" y="6458855"/>
                  </a:lnTo>
                  <a:lnTo>
                    <a:pt x="12470003" y="6477000"/>
                  </a:lnTo>
                  <a:lnTo>
                    <a:pt x="12488164" y="6477000"/>
                  </a:lnTo>
                  <a:lnTo>
                    <a:pt x="12507683" y="6350000"/>
                  </a:lnTo>
                  <a:close/>
                </a:path>
                <a:path w="18021300" h="15113000">
                  <a:moveTo>
                    <a:pt x="12917741" y="6350000"/>
                  </a:moveTo>
                  <a:lnTo>
                    <a:pt x="12849295" y="6350000"/>
                  </a:lnTo>
                  <a:lnTo>
                    <a:pt x="12830009" y="6477000"/>
                  </a:lnTo>
                  <a:lnTo>
                    <a:pt x="12963118" y="6477000"/>
                  </a:lnTo>
                  <a:lnTo>
                    <a:pt x="12934774" y="6368817"/>
                  </a:lnTo>
                  <a:lnTo>
                    <a:pt x="12917741" y="6350000"/>
                  </a:lnTo>
                  <a:close/>
                </a:path>
                <a:path w="18021300" h="15113000">
                  <a:moveTo>
                    <a:pt x="13032701" y="6350000"/>
                  </a:moveTo>
                  <a:lnTo>
                    <a:pt x="12929844" y="6350000"/>
                  </a:lnTo>
                  <a:lnTo>
                    <a:pt x="12934774" y="6368817"/>
                  </a:lnTo>
                  <a:lnTo>
                    <a:pt x="13032701" y="6477000"/>
                  </a:lnTo>
                  <a:lnTo>
                    <a:pt x="13081101" y="6477000"/>
                  </a:lnTo>
                  <a:lnTo>
                    <a:pt x="13032701" y="6350000"/>
                  </a:lnTo>
                  <a:close/>
                </a:path>
                <a:path w="18021300" h="15113000">
                  <a:moveTo>
                    <a:pt x="13174891" y="6350000"/>
                  </a:moveTo>
                  <a:lnTo>
                    <a:pt x="13038747" y="6350000"/>
                  </a:lnTo>
                  <a:lnTo>
                    <a:pt x="13123456" y="6477000"/>
                  </a:lnTo>
                  <a:lnTo>
                    <a:pt x="13129514" y="6477000"/>
                  </a:lnTo>
                  <a:lnTo>
                    <a:pt x="13174891" y="6350000"/>
                  </a:lnTo>
                  <a:close/>
                </a:path>
                <a:path w="18021300" h="15113000">
                  <a:moveTo>
                    <a:pt x="13598423" y="6350000"/>
                  </a:moveTo>
                  <a:lnTo>
                    <a:pt x="13568543" y="6350000"/>
                  </a:lnTo>
                  <a:lnTo>
                    <a:pt x="13559135" y="6477000"/>
                  </a:lnTo>
                  <a:lnTo>
                    <a:pt x="13589860" y="6477000"/>
                  </a:lnTo>
                  <a:lnTo>
                    <a:pt x="13598423" y="6350000"/>
                  </a:lnTo>
                  <a:close/>
                </a:path>
                <a:path w="18021300" h="15113000">
                  <a:moveTo>
                    <a:pt x="13658913" y="6350000"/>
                  </a:moveTo>
                  <a:lnTo>
                    <a:pt x="13643800" y="6350000"/>
                  </a:lnTo>
                  <a:lnTo>
                    <a:pt x="13610526" y="6477000"/>
                  </a:lnTo>
                  <a:lnTo>
                    <a:pt x="13704303" y="6477000"/>
                  </a:lnTo>
                  <a:lnTo>
                    <a:pt x="13658913" y="6350000"/>
                  </a:lnTo>
                  <a:close/>
                </a:path>
                <a:path w="18021300" h="15113000">
                  <a:moveTo>
                    <a:pt x="13725474" y="6350000"/>
                  </a:moveTo>
                  <a:lnTo>
                    <a:pt x="13658913" y="6350000"/>
                  </a:lnTo>
                  <a:lnTo>
                    <a:pt x="13746645" y="6477000"/>
                  </a:lnTo>
                  <a:lnTo>
                    <a:pt x="13764806" y="6477000"/>
                  </a:lnTo>
                  <a:lnTo>
                    <a:pt x="13725474" y="6350000"/>
                  </a:lnTo>
                  <a:close/>
                </a:path>
                <a:path w="18021300" h="15113000">
                  <a:moveTo>
                    <a:pt x="14170177" y="6350000"/>
                  </a:moveTo>
                  <a:lnTo>
                    <a:pt x="14167167" y="6350000"/>
                  </a:lnTo>
                  <a:lnTo>
                    <a:pt x="14130858" y="6477000"/>
                  </a:lnTo>
                  <a:lnTo>
                    <a:pt x="14230692" y="6477000"/>
                  </a:lnTo>
                  <a:lnTo>
                    <a:pt x="14170177" y="6350000"/>
                  </a:lnTo>
                  <a:close/>
                </a:path>
                <a:path w="18021300" h="15113000">
                  <a:moveTo>
                    <a:pt x="14268340" y="6355399"/>
                  </a:moveTo>
                  <a:lnTo>
                    <a:pt x="14230692" y="6477000"/>
                  </a:lnTo>
                  <a:lnTo>
                    <a:pt x="14366824" y="6477000"/>
                  </a:lnTo>
                  <a:lnTo>
                    <a:pt x="14268340" y="6355399"/>
                  </a:lnTo>
                  <a:close/>
                </a:path>
                <a:path w="18021300" h="15113000">
                  <a:moveTo>
                    <a:pt x="14448510" y="6350000"/>
                  </a:moveTo>
                  <a:lnTo>
                    <a:pt x="14387995" y="6350000"/>
                  </a:lnTo>
                  <a:lnTo>
                    <a:pt x="14400110" y="6477000"/>
                  </a:lnTo>
                  <a:lnTo>
                    <a:pt x="14403133" y="6477000"/>
                  </a:lnTo>
                  <a:lnTo>
                    <a:pt x="14448510" y="6350000"/>
                  </a:lnTo>
                  <a:close/>
                </a:path>
                <a:path w="18021300" h="15113000">
                  <a:moveTo>
                    <a:pt x="15098928" y="6350000"/>
                  </a:moveTo>
                  <a:lnTo>
                    <a:pt x="14947671" y="6350000"/>
                  </a:lnTo>
                  <a:lnTo>
                    <a:pt x="15053551" y="6477000"/>
                  </a:lnTo>
                  <a:lnTo>
                    <a:pt x="15059596" y="6477000"/>
                  </a:lnTo>
                  <a:lnTo>
                    <a:pt x="15098928" y="6350000"/>
                  </a:lnTo>
                  <a:close/>
                </a:path>
                <a:path w="18021300" h="15113000">
                  <a:moveTo>
                    <a:pt x="15542504" y="6350000"/>
                  </a:moveTo>
                  <a:lnTo>
                    <a:pt x="15517732" y="6350000"/>
                  </a:lnTo>
                  <a:lnTo>
                    <a:pt x="15510357" y="6477000"/>
                  </a:lnTo>
                  <a:lnTo>
                    <a:pt x="15535363" y="6477000"/>
                  </a:lnTo>
                  <a:lnTo>
                    <a:pt x="15542504" y="6350000"/>
                  </a:lnTo>
                  <a:close/>
                </a:path>
                <a:path w="18021300" h="15113000">
                  <a:moveTo>
                    <a:pt x="15616237" y="6350000"/>
                  </a:moveTo>
                  <a:lnTo>
                    <a:pt x="15604134" y="6350000"/>
                  </a:lnTo>
                  <a:lnTo>
                    <a:pt x="15570860" y="6477000"/>
                  </a:lnTo>
                  <a:lnTo>
                    <a:pt x="15585998" y="6477000"/>
                  </a:lnTo>
                  <a:lnTo>
                    <a:pt x="15616237" y="6350000"/>
                  </a:lnTo>
                  <a:close/>
                </a:path>
                <a:path w="18021300" h="15113000">
                  <a:moveTo>
                    <a:pt x="15619272" y="6350000"/>
                  </a:moveTo>
                  <a:lnTo>
                    <a:pt x="15616237" y="6350000"/>
                  </a:lnTo>
                  <a:lnTo>
                    <a:pt x="15652546" y="6477000"/>
                  </a:lnTo>
                  <a:lnTo>
                    <a:pt x="15664649" y="6477000"/>
                  </a:lnTo>
                  <a:lnTo>
                    <a:pt x="15619272" y="6350000"/>
                  </a:lnTo>
                  <a:close/>
                </a:path>
                <a:path w="18021300" h="15113000">
                  <a:moveTo>
                    <a:pt x="15722888" y="6350000"/>
                  </a:moveTo>
                  <a:lnTo>
                    <a:pt x="15685820" y="6350000"/>
                  </a:lnTo>
                  <a:lnTo>
                    <a:pt x="15691866" y="6477000"/>
                  </a:lnTo>
                  <a:lnTo>
                    <a:pt x="15710975" y="6477000"/>
                  </a:lnTo>
                  <a:lnTo>
                    <a:pt x="15722888" y="6350000"/>
                  </a:lnTo>
                  <a:close/>
                </a:path>
                <a:path w="18021300" h="15113000">
                  <a:moveTo>
                    <a:pt x="16103307" y="6350000"/>
                  </a:moveTo>
                  <a:lnTo>
                    <a:pt x="16097250" y="6350000"/>
                  </a:lnTo>
                  <a:lnTo>
                    <a:pt x="16054895" y="6477000"/>
                  </a:lnTo>
                  <a:lnTo>
                    <a:pt x="16163823" y="6477000"/>
                  </a:lnTo>
                  <a:lnTo>
                    <a:pt x="16103307" y="6350000"/>
                  </a:lnTo>
                  <a:close/>
                </a:path>
                <a:path w="18021300" h="15113000">
                  <a:moveTo>
                    <a:pt x="16188016" y="6350000"/>
                  </a:moveTo>
                  <a:lnTo>
                    <a:pt x="16154742" y="6350000"/>
                  </a:lnTo>
                  <a:lnTo>
                    <a:pt x="16166846" y="6477000"/>
                  </a:lnTo>
                  <a:lnTo>
                    <a:pt x="16300514" y="6477000"/>
                  </a:lnTo>
                  <a:lnTo>
                    <a:pt x="16299962" y="6467490"/>
                  </a:lnTo>
                  <a:lnTo>
                    <a:pt x="16188016" y="6350000"/>
                  </a:lnTo>
                  <a:close/>
                </a:path>
                <a:path w="18021300" h="15113000">
                  <a:moveTo>
                    <a:pt x="16299962" y="6467490"/>
                  </a:moveTo>
                  <a:lnTo>
                    <a:pt x="16300514" y="6477000"/>
                  </a:lnTo>
                  <a:lnTo>
                    <a:pt x="16309022" y="6477000"/>
                  </a:lnTo>
                  <a:lnTo>
                    <a:pt x="16299962" y="6467490"/>
                  </a:lnTo>
                  <a:close/>
                </a:path>
                <a:path w="18021300" h="15113000">
                  <a:moveTo>
                    <a:pt x="16380068" y="6350000"/>
                  </a:moveTo>
                  <a:lnTo>
                    <a:pt x="16293142" y="6350000"/>
                  </a:lnTo>
                  <a:lnTo>
                    <a:pt x="16299962" y="6467490"/>
                  </a:lnTo>
                  <a:lnTo>
                    <a:pt x="16309022" y="6477000"/>
                  </a:lnTo>
                  <a:lnTo>
                    <a:pt x="16358560" y="6477000"/>
                  </a:lnTo>
                  <a:lnTo>
                    <a:pt x="16380068" y="6350000"/>
                  </a:lnTo>
                  <a:close/>
                </a:path>
                <a:path w="18021300" h="15113000">
                  <a:moveTo>
                    <a:pt x="16841470" y="6350000"/>
                  </a:moveTo>
                  <a:lnTo>
                    <a:pt x="16826344" y="6350000"/>
                  </a:lnTo>
                  <a:lnTo>
                    <a:pt x="16883811" y="6477000"/>
                  </a:lnTo>
                  <a:lnTo>
                    <a:pt x="16901972" y="6477000"/>
                  </a:lnTo>
                  <a:lnTo>
                    <a:pt x="16841470" y="6350000"/>
                  </a:lnTo>
                  <a:close/>
                </a:path>
                <a:path w="18021300" h="15113000">
                  <a:moveTo>
                    <a:pt x="16983319" y="6350000"/>
                  </a:moveTo>
                  <a:lnTo>
                    <a:pt x="16961431" y="6350000"/>
                  </a:lnTo>
                  <a:lnTo>
                    <a:pt x="16965495" y="6477000"/>
                  </a:lnTo>
                  <a:lnTo>
                    <a:pt x="16988569" y="6477000"/>
                  </a:lnTo>
                  <a:lnTo>
                    <a:pt x="16983319" y="6350000"/>
                  </a:lnTo>
                  <a:close/>
                </a:path>
                <a:path w="18021300" h="15113000">
                  <a:moveTo>
                    <a:pt x="17402265" y="6350000"/>
                  </a:moveTo>
                  <a:lnTo>
                    <a:pt x="17364824" y="6350000"/>
                  </a:lnTo>
                  <a:lnTo>
                    <a:pt x="17341851" y="6477000"/>
                  </a:lnTo>
                  <a:lnTo>
                    <a:pt x="17391252" y="6477000"/>
                  </a:lnTo>
                  <a:lnTo>
                    <a:pt x="17402265" y="6350000"/>
                  </a:lnTo>
                  <a:close/>
                </a:path>
                <a:path w="18021300" h="15113000">
                  <a:moveTo>
                    <a:pt x="17479797" y="6350000"/>
                  </a:moveTo>
                  <a:lnTo>
                    <a:pt x="17449536" y="6350000"/>
                  </a:lnTo>
                  <a:lnTo>
                    <a:pt x="17458613" y="6477000"/>
                  </a:lnTo>
                  <a:lnTo>
                    <a:pt x="17492836" y="6477000"/>
                  </a:lnTo>
                  <a:lnTo>
                    <a:pt x="17479797" y="6350000"/>
                  </a:lnTo>
                  <a:close/>
                </a:path>
                <a:path w="18021300" h="15113000">
                  <a:moveTo>
                    <a:pt x="17547711" y="6350000"/>
                  </a:moveTo>
                  <a:lnTo>
                    <a:pt x="17519968" y="6350000"/>
                  </a:lnTo>
                  <a:lnTo>
                    <a:pt x="17540287" y="6477000"/>
                  </a:lnTo>
                  <a:lnTo>
                    <a:pt x="17561471" y="6477000"/>
                  </a:lnTo>
                  <a:lnTo>
                    <a:pt x="17547711" y="6350000"/>
                  </a:lnTo>
                  <a:close/>
                </a:path>
                <a:path w="18021300" h="15113000">
                  <a:moveTo>
                    <a:pt x="17637456" y="6353833"/>
                  </a:moveTo>
                  <a:lnTo>
                    <a:pt x="17636768" y="6477000"/>
                  </a:lnTo>
                  <a:lnTo>
                    <a:pt x="17659227" y="6477000"/>
                  </a:lnTo>
                  <a:lnTo>
                    <a:pt x="17662470" y="6382214"/>
                  </a:lnTo>
                  <a:lnTo>
                    <a:pt x="17637456" y="6353833"/>
                  </a:lnTo>
                  <a:close/>
                </a:path>
                <a:path w="18021300" h="15113000">
                  <a:moveTo>
                    <a:pt x="17764150" y="6350000"/>
                  </a:moveTo>
                  <a:lnTo>
                    <a:pt x="17663572" y="6350000"/>
                  </a:lnTo>
                  <a:lnTo>
                    <a:pt x="17662470" y="6382214"/>
                  </a:lnTo>
                  <a:lnTo>
                    <a:pt x="17746014" y="6477000"/>
                  </a:lnTo>
                  <a:lnTo>
                    <a:pt x="17752060" y="6477000"/>
                  </a:lnTo>
                  <a:lnTo>
                    <a:pt x="17764150" y="6350000"/>
                  </a:lnTo>
                  <a:close/>
                </a:path>
                <a:path w="18021300" h="15113000">
                  <a:moveTo>
                    <a:pt x="11020920" y="6350000"/>
                  </a:moveTo>
                  <a:lnTo>
                    <a:pt x="10954359" y="6350000"/>
                  </a:lnTo>
                  <a:lnTo>
                    <a:pt x="10957841" y="6391749"/>
                  </a:lnTo>
                  <a:lnTo>
                    <a:pt x="11030545" y="6468054"/>
                  </a:lnTo>
                  <a:lnTo>
                    <a:pt x="11020920" y="6350000"/>
                  </a:lnTo>
                  <a:close/>
                </a:path>
                <a:path w="18021300" h="15113000">
                  <a:moveTo>
                    <a:pt x="8480100" y="6363229"/>
                  </a:moveTo>
                  <a:lnTo>
                    <a:pt x="8446383" y="6441877"/>
                  </a:lnTo>
                  <a:lnTo>
                    <a:pt x="8457582" y="6458088"/>
                  </a:lnTo>
                  <a:lnTo>
                    <a:pt x="8491443" y="6379103"/>
                  </a:lnTo>
                  <a:lnTo>
                    <a:pt x="8480100" y="6363229"/>
                  </a:lnTo>
                  <a:close/>
                </a:path>
                <a:path w="18021300" h="15113000">
                  <a:moveTo>
                    <a:pt x="8503920" y="6350000"/>
                  </a:moveTo>
                  <a:lnTo>
                    <a:pt x="8491443" y="6379103"/>
                  </a:lnTo>
                  <a:lnTo>
                    <a:pt x="8529370" y="6432178"/>
                  </a:lnTo>
                  <a:lnTo>
                    <a:pt x="8503920" y="6350000"/>
                  </a:lnTo>
                  <a:close/>
                </a:path>
                <a:path w="18021300" h="15113000">
                  <a:moveTo>
                    <a:pt x="8401062" y="6350000"/>
                  </a:moveTo>
                  <a:lnTo>
                    <a:pt x="8382914" y="6350000"/>
                  </a:lnTo>
                  <a:lnTo>
                    <a:pt x="8410620" y="6390106"/>
                  </a:lnTo>
                  <a:lnTo>
                    <a:pt x="8401062" y="6350000"/>
                  </a:lnTo>
                  <a:close/>
                </a:path>
                <a:path w="18021300" h="15113000">
                  <a:moveTo>
                    <a:pt x="12370181" y="6350000"/>
                  </a:moveTo>
                  <a:lnTo>
                    <a:pt x="12358077" y="6350000"/>
                  </a:lnTo>
                  <a:lnTo>
                    <a:pt x="12387930" y="6383873"/>
                  </a:lnTo>
                  <a:lnTo>
                    <a:pt x="12370181" y="6350000"/>
                  </a:lnTo>
                  <a:close/>
                </a:path>
                <a:path w="18021300" h="15113000">
                  <a:moveTo>
                    <a:pt x="17663572" y="6350000"/>
                  </a:moveTo>
                  <a:lnTo>
                    <a:pt x="17637477" y="6350000"/>
                  </a:lnTo>
                  <a:lnTo>
                    <a:pt x="17637456" y="6353833"/>
                  </a:lnTo>
                  <a:lnTo>
                    <a:pt x="17662470" y="6382214"/>
                  </a:lnTo>
                  <a:lnTo>
                    <a:pt x="17663572" y="6350000"/>
                  </a:lnTo>
                  <a:close/>
                </a:path>
                <a:path w="18021300" h="15113000">
                  <a:moveTo>
                    <a:pt x="5829630" y="6350000"/>
                  </a:moveTo>
                  <a:lnTo>
                    <a:pt x="5808446" y="6350000"/>
                  </a:lnTo>
                  <a:lnTo>
                    <a:pt x="5835217" y="6378816"/>
                  </a:lnTo>
                  <a:lnTo>
                    <a:pt x="5829630" y="6350000"/>
                  </a:lnTo>
                  <a:close/>
                </a:path>
                <a:path w="18021300" h="15113000">
                  <a:moveTo>
                    <a:pt x="12929844" y="6350000"/>
                  </a:moveTo>
                  <a:lnTo>
                    <a:pt x="12917741" y="6350000"/>
                  </a:lnTo>
                  <a:lnTo>
                    <a:pt x="12934774" y="6368817"/>
                  </a:lnTo>
                  <a:lnTo>
                    <a:pt x="12929844" y="6350000"/>
                  </a:lnTo>
                  <a:close/>
                </a:path>
                <a:path w="18021300" h="15113000">
                  <a:moveTo>
                    <a:pt x="8485771" y="6350000"/>
                  </a:moveTo>
                  <a:lnTo>
                    <a:pt x="8470646" y="6350000"/>
                  </a:lnTo>
                  <a:lnTo>
                    <a:pt x="8480100" y="6363229"/>
                  </a:lnTo>
                  <a:lnTo>
                    <a:pt x="8485771" y="6350000"/>
                  </a:lnTo>
                  <a:close/>
                </a:path>
                <a:path w="18021300" h="15113000">
                  <a:moveTo>
                    <a:pt x="14270012" y="6350000"/>
                  </a:moveTo>
                  <a:lnTo>
                    <a:pt x="14263966" y="6350000"/>
                  </a:lnTo>
                  <a:lnTo>
                    <a:pt x="14268340" y="6355399"/>
                  </a:lnTo>
                  <a:lnTo>
                    <a:pt x="14270012" y="6350000"/>
                  </a:lnTo>
                  <a:close/>
                </a:path>
                <a:path w="18021300" h="15113000">
                  <a:moveTo>
                    <a:pt x="659511" y="6350000"/>
                  </a:moveTo>
                  <a:lnTo>
                    <a:pt x="653453" y="6350000"/>
                  </a:lnTo>
                  <a:lnTo>
                    <a:pt x="657744" y="6355298"/>
                  </a:lnTo>
                  <a:lnTo>
                    <a:pt x="659511" y="6350000"/>
                  </a:lnTo>
                  <a:close/>
                </a:path>
                <a:path w="18021300" h="15113000">
                  <a:moveTo>
                    <a:pt x="2598674" y="6350000"/>
                  </a:moveTo>
                  <a:lnTo>
                    <a:pt x="2589606" y="6350000"/>
                  </a:lnTo>
                  <a:lnTo>
                    <a:pt x="2592952" y="6354531"/>
                  </a:lnTo>
                  <a:lnTo>
                    <a:pt x="2598674" y="6350000"/>
                  </a:lnTo>
                  <a:close/>
                </a:path>
                <a:path w="18021300" h="15113000">
                  <a:moveTo>
                    <a:pt x="17637477" y="6350000"/>
                  </a:moveTo>
                  <a:lnTo>
                    <a:pt x="17634077" y="6350000"/>
                  </a:lnTo>
                  <a:lnTo>
                    <a:pt x="17637456" y="6353833"/>
                  </a:lnTo>
                  <a:lnTo>
                    <a:pt x="17637477" y="6350000"/>
                  </a:lnTo>
                  <a:close/>
                </a:path>
                <a:path w="18021300" h="15113000">
                  <a:moveTo>
                    <a:pt x="172440" y="6223000"/>
                  </a:moveTo>
                  <a:lnTo>
                    <a:pt x="139166" y="6223000"/>
                  </a:lnTo>
                  <a:lnTo>
                    <a:pt x="128341" y="6350000"/>
                  </a:lnTo>
                  <a:lnTo>
                    <a:pt x="160337" y="6350000"/>
                  </a:lnTo>
                  <a:lnTo>
                    <a:pt x="172440" y="6223000"/>
                  </a:lnTo>
                  <a:close/>
                </a:path>
                <a:path w="18021300" h="15113000">
                  <a:moveTo>
                    <a:pt x="202692" y="6223000"/>
                  </a:moveTo>
                  <a:lnTo>
                    <a:pt x="172440" y="6223000"/>
                  </a:lnTo>
                  <a:lnTo>
                    <a:pt x="178498" y="6350000"/>
                  </a:lnTo>
                  <a:lnTo>
                    <a:pt x="254126" y="6350000"/>
                  </a:lnTo>
                  <a:lnTo>
                    <a:pt x="215240" y="6241164"/>
                  </a:lnTo>
                  <a:lnTo>
                    <a:pt x="202692" y="6223000"/>
                  </a:lnTo>
                  <a:close/>
                </a:path>
                <a:path w="18021300" h="15113000">
                  <a:moveTo>
                    <a:pt x="269252" y="6223000"/>
                  </a:moveTo>
                  <a:lnTo>
                    <a:pt x="208749" y="6223000"/>
                  </a:lnTo>
                  <a:lnTo>
                    <a:pt x="215240" y="6241164"/>
                  </a:lnTo>
                  <a:lnTo>
                    <a:pt x="290423" y="6350000"/>
                  </a:lnTo>
                  <a:lnTo>
                    <a:pt x="308584" y="6350000"/>
                  </a:lnTo>
                  <a:lnTo>
                    <a:pt x="269252" y="6223000"/>
                  </a:lnTo>
                  <a:close/>
                </a:path>
                <a:path w="18021300" h="15113000">
                  <a:moveTo>
                    <a:pt x="726059" y="6223000"/>
                  </a:moveTo>
                  <a:lnTo>
                    <a:pt x="716978" y="6223000"/>
                  </a:lnTo>
                  <a:lnTo>
                    <a:pt x="677659" y="6350000"/>
                  </a:lnTo>
                  <a:lnTo>
                    <a:pt x="831938" y="6350000"/>
                  </a:lnTo>
                  <a:lnTo>
                    <a:pt x="726059" y="6223000"/>
                  </a:lnTo>
                  <a:close/>
                </a:path>
                <a:path w="18021300" h="15113000">
                  <a:moveTo>
                    <a:pt x="1002391" y="6223000"/>
                  </a:moveTo>
                  <a:lnTo>
                    <a:pt x="919438" y="6223000"/>
                  </a:lnTo>
                  <a:lnTo>
                    <a:pt x="932156" y="6350000"/>
                  </a:lnTo>
                  <a:lnTo>
                    <a:pt x="986982" y="6350000"/>
                  </a:lnTo>
                  <a:lnTo>
                    <a:pt x="1002391" y="6223000"/>
                  </a:lnTo>
                  <a:close/>
                </a:path>
                <a:path w="18021300" h="15113000">
                  <a:moveTo>
                    <a:pt x="1654810" y="6223000"/>
                  </a:moveTo>
                  <a:lnTo>
                    <a:pt x="1503553" y="6223000"/>
                  </a:lnTo>
                  <a:lnTo>
                    <a:pt x="1609420" y="6350000"/>
                  </a:lnTo>
                  <a:lnTo>
                    <a:pt x="1615478" y="6350000"/>
                  </a:lnTo>
                  <a:lnTo>
                    <a:pt x="1654810" y="6223000"/>
                  </a:lnTo>
                  <a:close/>
                </a:path>
                <a:path w="18021300" h="15113000">
                  <a:moveTo>
                    <a:pt x="2160964" y="6223000"/>
                  </a:moveTo>
                  <a:lnTo>
                    <a:pt x="2130899" y="6223000"/>
                  </a:lnTo>
                  <a:lnTo>
                    <a:pt x="2139550" y="6350000"/>
                  </a:lnTo>
                  <a:lnTo>
                    <a:pt x="2175141" y="6350000"/>
                  </a:lnTo>
                  <a:lnTo>
                    <a:pt x="2160964" y="6223000"/>
                  </a:lnTo>
                  <a:close/>
                </a:path>
                <a:path w="18021300" h="15113000">
                  <a:moveTo>
                    <a:pt x="2279899" y="6223000"/>
                  </a:moveTo>
                  <a:lnTo>
                    <a:pt x="2254938" y="6223000"/>
                  </a:lnTo>
                  <a:lnTo>
                    <a:pt x="2253474" y="6350000"/>
                  </a:lnTo>
                  <a:lnTo>
                    <a:pt x="2275502" y="6350000"/>
                  </a:lnTo>
                  <a:lnTo>
                    <a:pt x="2279899" y="6223000"/>
                  </a:lnTo>
                  <a:close/>
                </a:path>
                <a:path w="18021300" h="15113000">
                  <a:moveTo>
                    <a:pt x="2749943" y="6223000"/>
                  </a:moveTo>
                  <a:lnTo>
                    <a:pt x="2716669" y="6223000"/>
                  </a:lnTo>
                  <a:lnTo>
                    <a:pt x="2728760" y="6350000"/>
                  </a:lnTo>
                  <a:lnTo>
                    <a:pt x="2842777" y="6350000"/>
                  </a:lnTo>
                  <a:lnTo>
                    <a:pt x="2839593" y="6317091"/>
                  </a:lnTo>
                  <a:lnTo>
                    <a:pt x="2749943" y="6223000"/>
                  </a:lnTo>
                  <a:close/>
                </a:path>
                <a:path w="18021300" h="15113000">
                  <a:moveTo>
                    <a:pt x="2839593" y="6317091"/>
                  </a:moveTo>
                  <a:lnTo>
                    <a:pt x="2842777" y="6350000"/>
                  </a:lnTo>
                  <a:lnTo>
                    <a:pt x="2870949" y="6350000"/>
                  </a:lnTo>
                  <a:lnTo>
                    <a:pt x="2839593" y="6317091"/>
                  </a:lnTo>
                  <a:close/>
                </a:path>
                <a:path w="18021300" h="15113000">
                  <a:moveTo>
                    <a:pt x="2952635" y="6223000"/>
                  </a:moveTo>
                  <a:lnTo>
                    <a:pt x="2830490" y="6223000"/>
                  </a:lnTo>
                  <a:lnTo>
                    <a:pt x="2839593" y="6317091"/>
                  </a:lnTo>
                  <a:lnTo>
                    <a:pt x="2870949" y="6350000"/>
                  </a:lnTo>
                  <a:lnTo>
                    <a:pt x="2935944" y="6350000"/>
                  </a:lnTo>
                  <a:lnTo>
                    <a:pt x="2952635" y="6223000"/>
                  </a:lnTo>
                  <a:close/>
                </a:path>
                <a:path w="18021300" h="15113000">
                  <a:moveTo>
                    <a:pt x="3403911" y="6223000"/>
                  </a:moveTo>
                  <a:lnTo>
                    <a:pt x="3382213" y="6223000"/>
                  </a:lnTo>
                  <a:lnTo>
                    <a:pt x="3361365" y="6350000"/>
                  </a:lnTo>
                  <a:lnTo>
                    <a:pt x="3391293" y="6350000"/>
                  </a:lnTo>
                  <a:lnTo>
                    <a:pt x="3403911" y="6223000"/>
                  </a:lnTo>
                  <a:close/>
                </a:path>
                <a:path w="18021300" h="15113000">
                  <a:moveTo>
                    <a:pt x="3454819" y="6223000"/>
                  </a:moveTo>
                  <a:lnTo>
                    <a:pt x="3425746" y="6223000"/>
                  </a:lnTo>
                  <a:lnTo>
                    <a:pt x="3436670" y="6350000"/>
                  </a:lnTo>
                  <a:lnTo>
                    <a:pt x="3469519" y="6350000"/>
                  </a:lnTo>
                  <a:lnTo>
                    <a:pt x="3454819" y="6223000"/>
                  </a:lnTo>
                  <a:close/>
                </a:path>
                <a:path w="18021300" h="15113000">
                  <a:moveTo>
                    <a:pt x="4022520" y="6223000"/>
                  </a:moveTo>
                  <a:lnTo>
                    <a:pt x="3938286" y="6223000"/>
                  </a:lnTo>
                  <a:lnTo>
                    <a:pt x="3920705" y="6350000"/>
                  </a:lnTo>
                  <a:lnTo>
                    <a:pt x="4035666" y="6350000"/>
                  </a:lnTo>
                  <a:lnTo>
                    <a:pt x="4022520" y="6223000"/>
                  </a:lnTo>
                  <a:close/>
                </a:path>
                <a:path w="18021300" h="15113000">
                  <a:moveTo>
                    <a:pt x="4094656" y="6223000"/>
                  </a:moveTo>
                  <a:lnTo>
                    <a:pt x="4057591" y="6223000"/>
                  </a:lnTo>
                  <a:lnTo>
                    <a:pt x="4072814" y="6350000"/>
                  </a:lnTo>
                  <a:lnTo>
                    <a:pt x="4102312" y="6350000"/>
                  </a:lnTo>
                  <a:lnTo>
                    <a:pt x="4094656" y="6223000"/>
                  </a:lnTo>
                  <a:close/>
                </a:path>
                <a:path w="18021300" h="15113000">
                  <a:moveTo>
                    <a:pt x="4189945" y="6223000"/>
                  </a:moveTo>
                  <a:lnTo>
                    <a:pt x="4185555" y="6223000"/>
                  </a:lnTo>
                  <a:lnTo>
                    <a:pt x="4193354" y="6350000"/>
                  </a:lnTo>
                  <a:lnTo>
                    <a:pt x="4212073" y="6350000"/>
                  </a:lnTo>
                  <a:lnTo>
                    <a:pt x="4215429" y="6251912"/>
                  </a:lnTo>
                  <a:lnTo>
                    <a:pt x="4189945" y="6223000"/>
                  </a:lnTo>
                  <a:close/>
                </a:path>
                <a:path w="18021300" h="15113000">
                  <a:moveTo>
                    <a:pt x="4320032" y="6223000"/>
                  </a:moveTo>
                  <a:lnTo>
                    <a:pt x="4216419" y="6223000"/>
                  </a:lnTo>
                  <a:lnTo>
                    <a:pt x="4215429" y="6251912"/>
                  </a:lnTo>
                  <a:lnTo>
                    <a:pt x="4301883" y="6350000"/>
                  </a:lnTo>
                  <a:lnTo>
                    <a:pt x="4320032" y="6350000"/>
                  </a:lnTo>
                  <a:lnTo>
                    <a:pt x="4320032" y="6223000"/>
                  </a:lnTo>
                  <a:close/>
                </a:path>
                <a:path w="18021300" h="15113000">
                  <a:moveTo>
                    <a:pt x="4634661" y="6223000"/>
                  </a:moveTo>
                  <a:lnTo>
                    <a:pt x="4628603" y="6223000"/>
                  </a:lnTo>
                  <a:lnTo>
                    <a:pt x="4592307" y="6350000"/>
                  </a:lnTo>
                  <a:lnTo>
                    <a:pt x="4683061" y="6350000"/>
                  </a:lnTo>
                  <a:lnTo>
                    <a:pt x="4634661" y="6223000"/>
                  </a:lnTo>
                  <a:close/>
                </a:path>
                <a:path w="18021300" h="15113000">
                  <a:moveTo>
                    <a:pt x="4855502" y="6096000"/>
                  </a:moveTo>
                  <a:lnTo>
                    <a:pt x="4840376" y="6096000"/>
                  </a:lnTo>
                  <a:lnTo>
                    <a:pt x="4680038" y="6223000"/>
                  </a:lnTo>
                  <a:lnTo>
                    <a:pt x="4689119" y="6350000"/>
                  </a:lnTo>
                  <a:lnTo>
                    <a:pt x="4740541" y="6350000"/>
                  </a:lnTo>
                  <a:lnTo>
                    <a:pt x="4731473" y="6223000"/>
                  </a:lnTo>
                  <a:lnTo>
                    <a:pt x="4828273" y="6223000"/>
                  </a:lnTo>
                  <a:lnTo>
                    <a:pt x="4864636" y="6105586"/>
                  </a:lnTo>
                  <a:lnTo>
                    <a:pt x="4855502" y="6096000"/>
                  </a:lnTo>
                  <a:close/>
                </a:path>
                <a:path w="18021300" h="15113000">
                  <a:moveTo>
                    <a:pt x="4922050" y="6223000"/>
                  </a:moveTo>
                  <a:lnTo>
                    <a:pt x="4779873" y="6223000"/>
                  </a:lnTo>
                  <a:lnTo>
                    <a:pt x="4873650" y="6350000"/>
                  </a:lnTo>
                  <a:lnTo>
                    <a:pt x="4879695" y="6350000"/>
                  </a:lnTo>
                  <a:lnTo>
                    <a:pt x="4922050" y="6223000"/>
                  </a:lnTo>
                  <a:close/>
                </a:path>
                <a:path w="18021300" h="15113000">
                  <a:moveTo>
                    <a:pt x="5381891" y="6223000"/>
                  </a:moveTo>
                  <a:lnTo>
                    <a:pt x="5326157" y="6223000"/>
                  </a:lnTo>
                  <a:lnTo>
                    <a:pt x="5306263" y="6350000"/>
                  </a:lnTo>
                  <a:lnTo>
                    <a:pt x="5390399" y="6350000"/>
                  </a:lnTo>
                  <a:lnTo>
                    <a:pt x="5381891" y="6223000"/>
                  </a:lnTo>
                  <a:close/>
                </a:path>
                <a:path w="18021300" h="15113000">
                  <a:moveTo>
                    <a:pt x="5451462" y="6223000"/>
                  </a:moveTo>
                  <a:lnTo>
                    <a:pt x="5426509" y="6223000"/>
                  </a:lnTo>
                  <a:lnTo>
                    <a:pt x="5422824" y="6350000"/>
                  </a:lnTo>
                  <a:lnTo>
                    <a:pt x="5454497" y="6350000"/>
                  </a:lnTo>
                  <a:lnTo>
                    <a:pt x="5451462" y="6223000"/>
                  </a:lnTo>
                  <a:close/>
                </a:path>
                <a:path w="18021300" h="15113000">
                  <a:moveTo>
                    <a:pt x="5536171" y="6223000"/>
                  </a:moveTo>
                  <a:lnTo>
                    <a:pt x="5517645" y="6223000"/>
                  </a:lnTo>
                  <a:lnTo>
                    <a:pt x="5512208" y="6350000"/>
                  </a:lnTo>
                  <a:lnTo>
                    <a:pt x="5531115" y="6350000"/>
                  </a:lnTo>
                  <a:lnTo>
                    <a:pt x="5536171" y="6223000"/>
                  </a:lnTo>
                  <a:close/>
                </a:path>
                <a:path w="18021300" h="15113000">
                  <a:moveTo>
                    <a:pt x="5929464" y="6223000"/>
                  </a:moveTo>
                  <a:lnTo>
                    <a:pt x="5926429" y="6223000"/>
                  </a:lnTo>
                  <a:lnTo>
                    <a:pt x="5890120" y="6350000"/>
                  </a:lnTo>
                  <a:lnTo>
                    <a:pt x="6032309" y="6350000"/>
                  </a:lnTo>
                  <a:lnTo>
                    <a:pt x="5929464" y="6223000"/>
                  </a:lnTo>
                  <a:close/>
                </a:path>
                <a:path w="18021300" h="15113000">
                  <a:moveTo>
                    <a:pt x="6113995" y="6223000"/>
                  </a:moveTo>
                  <a:lnTo>
                    <a:pt x="6062573" y="6223000"/>
                  </a:lnTo>
                  <a:lnTo>
                    <a:pt x="6074664" y="6350000"/>
                  </a:lnTo>
                  <a:lnTo>
                    <a:pt x="6123076" y="6350000"/>
                  </a:lnTo>
                  <a:lnTo>
                    <a:pt x="6113995" y="6223000"/>
                  </a:lnTo>
                  <a:close/>
                </a:path>
                <a:path w="18021300" h="15113000">
                  <a:moveTo>
                    <a:pt x="7381284" y="6223000"/>
                  </a:moveTo>
                  <a:lnTo>
                    <a:pt x="7357364" y="6223000"/>
                  </a:lnTo>
                  <a:lnTo>
                    <a:pt x="7348283" y="6350000"/>
                  </a:lnTo>
                  <a:lnTo>
                    <a:pt x="7369752" y="6350000"/>
                  </a:lnTo>
                  <a:lnTo>
                    <a:pt x="7381284" y="6223000"/>
                  </a:lnTo>
                  <a:close/>
                </a:path>
                <a:path w="18021300" h="15113000">
                  <a:moveTo>
                    <a:pt x="7432992" y="6223000"/>
                  </a:moveTo>
                  <a:lnTo>
                    <a:pt x="7411821" y="6223000"/>
                  </a:lnTo>
                  <a:lnTo>
                    <a:pt x="7417163" y="6350000"/>
                  </a:lnTo>
                  <a:lnTo>
                    <a:pt x="7441264" y="6350000"/>
                  </a:lnTo>
                  <a:lnTo>
                    <a:pt x="7432992" y="6223000"/>
                  </a:lnTo>
                  <a:close/>
                </a:path>
                <a:path w="18021300" h="15113000">
                  <a:moveTo>
                    <a:pt x="8038045" y="6223000"/>
                  </a:moveTo>
                  <a:lnTo>
                    <a:pt x="7910982" y="6223000"/>
                  </a:lnTo>
                  <a:lnTo>
                    <a:pt x="7910982" y="6242047"/>
                  </a:lnTo>
                  <a:lnTo>
                    <a:pt x="8013839" y="6350000"/>
                  </a:lnTo>
                  <a:lnTo>
                    <a:pt x="8053171" y="6350000"/>
                  </a:lnTo>
                  <a:lnTo>
                    <a:pt x="8038045" y="6223000"/>
                  </a:lnTo>
                  <a:close/>
                </a:path>
                <a:path w="18021300" h="15113000">
                  <a:moveTo>
                    <a:pt x="8153006" y="6223000"/>
                  </a:moveTo>
                  <a:lnTo>
                    <a:pt x="8041068" y="6223000"/>
                  </a:lnTo>
                  <a:lnTo>
                    <a:pt x="8104593" y="6350000"/>
                  </a:lnTo>
                  <a:lnTo>
                    <a:pt x="8110651" y="6350000"/>
                  </a:lnTo>
                  <a:lnTo>
                    <a:pt x="8153006" y="6223000"/>
                  </a:lnTo>
                  <a:close/>
                </a:path>
                <a:path w="18021300" h="15113000">
                  <a:moveTo>
                    <a:pt x="8588629" y="6223000"/>
                  </a:moveTo>
                  <a:lnTo>
                    <a:pt x="8573503" y="6223000"/>
                  </a:lnTo>
                  <a:lnTo>
                    <a:pt x="8630983" y="6350000"/>
                  </a:lnTo>
                  <a:lnTo>
                    <a:pt x="8649144" y="6350000"/>
                  </a:lnTo>
                  <a:lnTo>
                    <a:pt x="8588629" y="6223000"/>
                  </a:lnTo>
                  <a:close/>
                </a:path>
                <a:path w="18021300" h="15113000">
                  <a:moveTo>
                    <a:pt x="8688463" y="6223000"/>
                  </a:moveTo>
                  <a:lnTo>
                    <a:pt x="8639920" y="6223000"/>
                  </a:lnTo>
                  <a:lnTo>
                    <a:pt x="8658212" y="6350000"/>
                  </a:lnTo>
                  <a:lnTo>
                    <a:pt x="8694521" y="6350000"/>
                  </a:lnTo>
                  <a:lnTo>
                    <a:pt x="8688463" y="6223000"/>
                  </a:lnTo>
                  <a:close/>
                </a:path>
                <a:path w="18021300" h="15113000">
                  <a:moveTo>
                    <a:pt x="8784470" y="6223000"/>
                  </a:moveTo>
                  <a:lnTo>
                    <a:pt x="8752001" y="6223000"/>
                  </a:lnTo>
                  <a:lnTo>
                    <a:pt x="8736635" y="6350000"/>
                  </a:lnTo>
                  <a:lnTo>
                    <a:pt x="8777333" y="6350000"/>
                  </a:lnTo>
                  <a:lnTo>
                    <a:pt x="8784470" y="6223000"/>
                  </a:lnTo>
                  <a:close/>
                </a:path>
                <a:path w="18021300" h="15113000">
                  <a:moveTo>
                    <a:pt x="9194532" y="6223000"/>
                  </a:moveTo>
                  <a:lnTo>
                    <a:pt x="9167870" y="6223000"/>
                  </a:lnTo>
                  <a:lnTo>
                    <a:pt x="9175534" y="6350000"/>
                  </a:lnTo>
                  <a:lnTo>
                    <a:pt x="9202750" y="6350000"/>
                  </a:lnTo>
                  <a:lnTo>
                    <a:pt x="9194532" y="6223000"/>
                  </a:lnTo>
                  <a:close/>
                </a:path>
                <a:path w="18021300" h="15113000">
                  <a:moveTo>
                    <a:pt x="9373350" y="6223000"/>
                  </a:moveTo>
                  <a:lnTo>
                    <a:pt x="9341916" y="6223000"/>
                  </a:lnTo>
                  <a:lnTo>
                    <a:pt x="9350566" y="6350000"/>
                  </a:lnTo>
                  <a:lnTo>
                    <a:pt x="9374817" y="6350000"/>
                  </a:lnTo>
                  <a:lnTo>
                    <a:pt x="9373350" y="6223000"/>
                  </a:lnTo>
                  <a:close/>
                </a:path>
                <a:path w="18021300" h="15113000">
                  <a:moveTo>
                    <a:pt x="9871329" y="6223000"/>
                  </a:moveTo>
                  <a:lnTo>
                    <a:pt x="9783610" y="6223000"/>
                  </a:lnTo>
                  <a:lnTo>
                    <a:pt x="9768810" y="6350000"/>
                  </a:lnTo>
                  <a:lnTo>
                    <a:pt x="9919728" y="6350000"/>
                  </a:lnTo>
                  <a:lnTo>
                    <a:pt x="9892615" y="6246512"/>
                  </a:lnTo>
                  <a:lnTo>
                    <a:pt x="9871329" y="6223000"/>
                  </a:lnTo>
                  <a:close/>
                </a:path>
                <a:path w="18021300" h="15113000">
                  <a:moveTo>
                    <a:pt x="9986302" y="6223000"/>
                  </a:moveTo>
                  <a:lnTo>
                    <a:pt x="9886454" y="6223000"/>
                  </a:lnTo>
                  <a:lnTo>
                    <a:pt x="9892615" y="6246512"/>
                  </a:lnTo>
                  <a:lnTo>
                    <a:pt x="9986302" y="6350000"/>
                  </a:lnTo>
                  <a:lnTo>
                    <a:pt x="10034689" y="6350000"/>
                  </a:lnTo>
                  <a:lnTo>
                    <a:pt x="9986302" y="6223000"/>
                  </a:lnTo>
                  <a:close/>
                </a:path>
                <a:path w="18021300" h="15113000">
                  <a:moveTo>
                    <a:pt x="10639742" y="6223000"/>
                  </a:moveTo>
                  <a:lnTo>
                    <a:pt x="10566755" y="6223000"/>
                  </a:lnTo>
                  <a:lnTo>
                    <a:pt x="10574699" y="6350000"/>
                  </a:lnTo>
                  <a:lnTo>
                    <a:pt x="10615549" y="6350000"/>
                  </a:lnTo>
                  <a:lnTo>
                    <a:pt x="10639742" y="6223000"/>
                  </a:lnTo>
                  <a:close/>
                </a:path>
                <a:path w="18021300" h="15113000">
                  <a:moveTo>
                    <a:pt x="10712727" y="6223000"/>
                  </a:moveTo>
                  <a:lnTo>
                    <a:pt x="10694950" y="6223000"/>
                  </a:lnTo>
                  <a:lnTo>
                    <a:pt x="10689844" y="6350000"/>
                  </a:lnTo>
                  <a:lnTo>
                    <a:pt x="10703696" y="6350000"/>
                  </a:lnTo>
                  <a:lnTo>
                    <a:pt x="10712727" y="6223000"/>
                  </a:lnTo>
                  <a:close/>
                </a:path>
                <a:path w="18021300" h="15113000">
                  <a:moveTo>
                    <a:pt x="11123777" y="6223000"/>
                  </a:moveTo>
                  <a:lnTo>
                    <a:pt x="11120755" y="6223000"/>
                  </a:lnTo>
                  <a:lnTo>
                    <a:pt x="11084445" y="6350000"/>
                  </a:lnTo>
                  <a:lnTo>
                    <a:pt x="11172190" y="6350000"/>
                  </a:lnTo>
                  <a:lnTo>
                    <a:pt x="11123777" y="6223000"/>
                  </a:lnTo>
                  <a:close/>
                </a:path>
                <a:path w="18021300" h="15113000">
                  <a:moveTo>
                    <a:pt x="11209968" y="6227976"/>
                  </a:moveTo>
                  <a:lnTo>
                    <a:pt x="11172190" y="6350000"/>
                  </a:lnTo>
                  <a:lnTo>
                    <a:pt x="11320411" y="6350000"/>
                  </a:lnTo>
                  <a:lnTo>
                    <a:pt x="11209968" y="6227976"/>
                  </a:lnTo>
                  <a:close/>
                </a:path>
                <a:path w="18021300" h="15113000">
                  <a:moveTo>
                    <a:pt x="11402098" y="6223000"/>
                  </a:moveTo>
                  <a:lnTo>
                    <a:pt x="11341595" y="6223000"/>
                  </a:lnTo>
                  <a:lnTo>
                    <a:pt x="11353698" y="6350000"/>
                  </a:lnTo>
                  <a:lnTo>
                    <a:pt x="11356721" y="6350000"/>
                  </a:lnTo>
                  <a:lnTo>
                    <a:pt x="11402098" y="6223000"/>
                  </a:lnTo>
                  <a:close/>
                </a:path>
                <a:path w="18021300" h="15113000">
                  <a:moveTo>
                    <a:pt x="12485940" y="6223000"/>
                  </a:moveTo>
                  <a:lnTo>
                    <a:pt x="12460922" y="6223000"/>
                  </a:lnTo>
                  <a:lnTo>
                    <a:pt x="12460922" y="6350000"/>
                  </a:lnTo>
                  <a:lnTo>
                    <a:pt x="12479083" y="6350000"/>
                  </a:lnTo>
                  <a:lnTo>
                    <a:pt x="12485940" y="6223000"/>
                  </a:lnTo>
                  <a:close/>
                </a:path>
                <a:path w="18021300" h="15113000">
                  <a:moveTo>
                    <a:pt x="12569837" y="6223000"/>
                  </a:moveTo>
                  <a:lnTo>
                    <a:pt x="12554712" y="6223000"/>
                  </a:lnTo>
                  <a:lnTo>
                    <a:pt x="12521438" y="6350000"/>
                  </a:lnTo>
                  <a:lnTo>
                    <a:pt x="12539599" y="6350000"/>
                  </a:lnTo>
                  <a:lnTo>
                    <a:pt x="12569837" y="6223000"/>
                  </a:lnTo>
                  <a:close/>
                </a:path>
                <a:path w="18021300" h="15113000">
                  <a:moveTo>
                    <a:pt x="12569837" y="6223000"/>
                  </a:moveTo>
                  <a:lnTo>
                    <a:pt x="12603111" y="6350000"/>
                  </a:lnTo>
                  <a:lnTo>
                    <a:pt x="12615227" y="6350000"/>
                  </a:lnTo>
                  <a:lnTo>
                    <a:pt x="12569837" y="6223000"/>
                  </a:lnTo>
                  <a:close/>
                </a:path>
                <a:path w="18021300" h="15113000">
                  <a:moveTo>
                    <a:pt x="12664568" y="6223000"/>
                  </a:moveTo>
                  <a:lnTo>
                    <a:pt x="12645466" y="6223000"/>
                  </a:lnTo>
                  <a:lnTo>
                    <a:pt x="12648501" y="6350000"/>
                  </a:lnTo>
                  <a:lnTo>
                    <a:pt x="12651524" y="6350000"/>
                  </a:lnTo>
                  <a:lnTo>
                    <a:pt x="12664568" y="6223000"/>
                  </a:lnTo>
                  <a:close/>
                </a:path>
                <a:path w="18021300" h="15113000">
                  <a:moveTo>
                    <a:pt x="13083467" y="6288222"/>
                  </a:moveTo>
                  <a:lnTo>
                    <a:pt x="13005473" y="6350000"/>
                  </a:lnTo>
                  <a:lnTo>
                    <a:pt x="13059918" y="6350000"/>
                  </a:lnTo>
                  <a:lnTo>
                    <a:pt x="13083467" y="6288222"/>
                  </a:lnTo>
                  <a:close/>
                </a:path>
                <a:path w="18021300" h="15113000">
                  <a:moveTo>
                    <a:pt x="13160081" y="6227537"/>
                  </a:moveTo>
                  <a:lnTo>
                    <a:pt x="13129544" y="6251725"/>
                  </a:lnTo>
                  <a:lnTo>
                    <a:pt x="13202119" y="6350000"/>
                  </a:lnTo>
                  <a:lnTo>
                    <a:pt x="13250519" y="6350000"/>
                  </a:lnTo>
                  <a:lnTo>
                    <a:pt x="13160081" y="6227537"/>
                  </a:lnTo>
                  <a:close/>
                </a:path>
                <a:path w="18021300" h="15113000">
                  <a:moveTo>
                    <a:pt x="13223290" y="6096000"/>
                  </a:moveTo>
                  <a:lnTo>
                    <a:pt x="13220255" y="6096000"/>
                  </a:lnTo>
                  <a:lnTo>
                    <a:pt x="13177913" y="6223000"/>
                  </a:lnTo>
                  <a:lnTo>
                    <a:pt x="13298919" y="6350000"/>
                  </a:lnTo>
                  <a:lnTo>
                    <a:pt x="13304964" y="6350000"/>
                  </a:lnTo>
                  <a:lnTo>
                    <a:pt x="13326148" y="6223000"/>
                  </a:lnTo>
                  <a:lnTo>
                    <a:pt x="13292874" y="6223000"/>
                  </a:lnTo>
                  <a:lnTo>
                    <a:pt x="13223290" y="6096000"/>
                  </a:lnTo>
                  <a:close/>
                </a:path>
                <a:path w="18021300" h="15113000">
                  <a:moveTo>
                    <a:pt x="13746645" y="6223000"/>
                  </a:moveTo>
                  <a:lnTo>
                    <a:pt x="13740599" y="6223000"/>
                  </a:lnTo>
                  <a:lnTo>
                    <a:pt x="13728509" y="6350000"/>
                  </a:lnTo>
                  <a:lnTo>
                    <a:pt x="13837412" y="6350000"/>
                  </a:lnTo>
                  <a:lnTo>
                    <a:pt x="13746645" y="6223000"/>
                  </a:lnTo>
                  <a:close/>
                </a:path>
                <a:path w="18021300" h="15113000">
                  <a:moveTo>
                    <a:pt x="13795057" y="6223000"/>
                  </a:moveTo>
                  <a:lnTo>
                    <a:pt x="13779931" y="6223000"/>
                  </a:lnTo>
                  <a:lnTo>
                    <a:pt x="13837412" y="6350000"/>
                  </a:lnTo>
                  <a:lnTo>
                    <a:pt x="13855560" y="6350000"/>
                  </a:lnTo>
                  <a:lnTo>
                    <a:pt x="13795057" y="6223000"/>
                  </a:lnTo>
                  <a:close/>
                </a:path>
                <a:path w="18021300" h="15113000">
                  <a:moveTo>
                    <a:pt x="13942158" y="6223000"/>
                  </a:moveTo>
                  <a:lnTo>
                    <a:pt x="13919092" y="6223000"/>
                  </a:lnTo>
                  <a:lnTo>
                    <a:pt x="13916348" y="6350000"/>
                  </a:lnTo>
                  <a:lnTo>
                    <a:pt x="13936627" y="6350000"/>
                  </a:lnTo>
                  <a:lnTo>
                    <a:pt x="13942158" y="6223000"/>
                  </a:lnTo>
                  <a:close/>
                </a:path>
                <a:path w="18021300" h="15113000">
                  <a:moveTo>
                    <a:pt x="14623973" y="6223000"/>
                  </a:moveTo>
                  <a:lnTo>
                    <a:pt x="14512036" y="6223000"/>
                  </a:lnTo>
                  <a:lnTo>
                    <a:pt x="14523899" y="6350000"/>
                  </a:lnTo>
                  <a:lnTo>
                    <a:pt x="14606860" y="6350000"/>
                  </a:lnTo>
                  <a:lnTo>
                    <a:pt x="14623973" y="6223000"/>
                  </a:lnTo>
                  <a:close/>
                </a:path>
                <a:path w="18021300" h="15113000">
                  <a:moveTo>
                    <a:pt x="14980945" y="6223000"/>
                  </a:moveTo>
                  <a:lnTo>
                    <a:pt x="14977922" y="6223000"/>
                  </a:lnTo>
                  <a:lnTo>
                    <a:pt x="14932533" y="6350000"/>
                  </a:lnTo>
                  <a:lnTo>
                    <a:pt x="14990025" y="6350000"/>
                  </a:lnTo>
                  <a:lnTo>
                    <a:pt x="14980945" y="6223000"/>
                  </a:lnTo>
                  <a:close/>
                </a:path>
                <a:path w="18021300" h="15113000">
                  <a:moveTo>
                    <a:pt x="15134578" y="6223000"/>
                  </a:moveTo>
                  <a:lnTo>
                    <a:pt x="15089860" y="6223000"/>
                  </a:lnTo>
                  <a:lnTo>
                    <a:pt x="15081822" y="6350000"/>
                  </a:lnTo>
                  <a:lnTo>
                    <a:pt x="15126169" y="6350000"/>
                  </a:lnTo>
                  <a:lnTo>
                    <a:pt x="15134578" y="6223000"/>
                  </a:lnTo>
                  <a:close/>
                </a:path>
                <a:path w="18021300" h="15113000">
                  <a:moveTo>
                    <a:pt x="15234695" y="6223000"/>
                  </a:moveTo>
                  <a:lnTo>
                    <a:pt x="15156408" y="6223000"/>
                  </a:lnTo>
                  <a:lnTo>
                    <a:pt x="15183637" y="6350000"/>
                  </a:lnTo>
                  <a:lnTo>
                    <a:pt x="15235073" y="6350000"/>
                  </a:lnTo>
                  <a:lnTo>
                    <a:pt x="15234695" y="6223000"/>
                  </a:lnTo>
                  <a:close/>
                </a:path>
                <a:path w="18021300" h="15113000">
                  <a:moveTo>
                    <a:pt x="15762397" y="6223000"/>
                  </a:moveTo>
                  <a:lnTo>
                    <a:pt x="15735363" y="6223000"/>
                  </a:lnTo>
                  <a:lnTo>
                    <a:pt x="15744013" y="6350000"/>
                  </a:lnTo>
                  <a:lnTo>
                    <a:pt x="15776575" y="6350000"/>
                  </a:lnTo>
                  <a:lnTo>
                    <a:pt x="15762397" y="6223000"/>
                  </a:lnTo>
                  <a:close/>
                </a:path>
                <a:path w="18021300" h="15113000">
                  <a:moveTo>
                    <a:pt x="15881332" y="6223000"/>
                  </a:moveTo>
                  <a:lnTo>
                    <a:pt x="15856753" y="6223000"/>
                  </a:lnTo>
                  <a:lnTo>
                    <a:pt x="15856188" y="6350000"/>
                  </a:lnTo>
                  <a:lnTo>
                    <a:pt x="15876936" y="6350000"/>
                  </a:lnTo>
                  <a:lnTo>
                    <a:pt x="15881332" y="6223000"/>
                  </a:lnTo>
                  <a:close/>
                </a:path>
                <a:path w="18021300" h="15113000">
                  <a:moveTo>
                    <a:pt x="16360457" y="6223000"/>
                  </a:moveTo>
                  <a:lnTo>
                    <a:pt x="16269703" y="6223000"/>
                  </a:lnTo>
                  <a:lnTo>
                    <a:pt x="16248662" y="6350000"/>
                  </a:lnTo>
                  <a:lnTo>
                    <a:pt x="16408855" y="6350000"/>
                  </a:lnTo>
                  <a:lnTo>
                    <a:pt x="16390895" y="6255764"/>
                  </a:lnTo>
                  <a:lnTo>
                    <a:pt x="16360457" y="6223000"/>
                  </a:lnTo>
                  <a:close/>
                </a:path>
                <a:path w="18021300" h="15113000">
                  <a:moveTo>
                    <a:pt x="16481463" y="6223000"/>
                  </a:moveTo>
                  <a:lnTo>
                    <a:pt x="16384651" y="6223000"/>
                  </a:lnTo>
                  <a:lnTo>
                    <a:pt x="16390895" y="6255764"/>
                  </a:lnTo>
                  <a:lnTo>
                    <a:pt x="16478440" y="6350000"/>
                  </a:lnTo>
                  <a:lnTo>
                    <a:pt x="16526852" y="6350000"/>
                  </a:lnTo>
                  <a:lnTo>
                    <a:pt x="16481463" y="6223000"/>
                  </a:lnTo>
                  <a:close/>
                </a:path>
                <a:path w="18021300" h="15113000">
                  <a:moveTo>
                    <a:pt x="17053229" y="6223000"/>
                  </a:moveTo>
                  <a:lnTo>
                    <a:pt x="16980623" y="6223000"/>
                  </a:lnTo>
                  <a:lnTo>
                    <a:pt x="16959776" y="6350000"/>
                  </a:lnTo>
                  <a:lnTo>
                    <a:pt x="17069210" y="6350000"/>
                  </a:lnTo>
                  <a:lnTo>
                    <a:pt x="17053229" y="6223000"/>
                  </a:lnTo>
                  <a:close/>
                </a:path>
                <a:path w="18021300" h="15113000">
                  <a:moveTo>
                    <a:pt x="17543322" y="6223000"/>
                  </a:moveTo>
                  <a:lnTo>
                    <a:pt x="17537264" y="6223000"/>
                  </a:lnTo>
                  <a:lnTo>
                    <a:pt x="17534242" y="6350000"/>
                  </a:lnTo>
                  <a:lnTo>
                    <a:pt x="17552403" y="6350000"/>
                  </a:lnTo>
                  <a:lnTo>
                    <a:pt x="17543322" y="6223000"/>
                  </a:lnTo>
                  <a:close/>
                </a:path>
                <a:path w="18021300" h="15113000">
                  <a:moveTo>
                    <a:pt x="17663623" y="6223000"/>
                  </a:moveTo>
                  <a:lnTo>
                    <a:pt x="17645424" y="6223000"/>
                  </a:lnTo>
                  <a:lnTo>
                    <a:pt x="17637957" y="6350000"/>
                  </a:lnTo>
                  <a:lnTo>
                    <a:pt x="17657144" y="6350000"/>
                  </a:lnTo>
                  <a:lnTo>
                    <a:pt x="17663623" y="6223000"/>
                  </a:lnTo>
                  <a:close/>
                </a:path>
                <a:path w="18021300" h="15113000">
                  <a:moveTo>
                    <a:pt x="17758117" y="6223000"/>
                  </a:moveTo>
                  <a:lnTo>
                    <a:pt x="17733899" y="6223000"/>
                  </a:lnTo>
                  <a:lnTo>
                    <a:pt x="17736934" y="6350000"/>
                  </a:lnTo>
                  <a:lnTo>
                    <a:pt x="17777731" y="6350000"/>
                  </a:lnTo>
                  <a:lnTo>
                    <a:pt x="17758117" y="6223000"/>
                  </a:lnTo>
                  <a:close/>
                </a:path>
                <a:path w="18021300" h="15113000">
                  <a:moveTo>
                    <a:pt x="17854914" y="6223000"/>
                  </a:moveTo>
                  <a:lnTo>
                    <a:pt x="17800472" y="6223000"/>
                  </a:lnTo>
                  <a:lnTo>
                    <a:pt x="17808267" y="6350000"/>
                  </a:lnTo>
                  <a:lnTo>
                    <a:pt x="17845839" y="6350000"/>
                  </a:lnTo>
                  <a:lnTo>
                    <a:pt x="17854914" y="6223000"/>
                  </a:lnTo>
                  <a:close/>
                </a:path>
                <a:path w="18021300" h="15113000">
                  <a:moveTo>
                    <a:pt x="13108330" y="6223000"/>
                  </a:moveTo>
                  <a:lnTo>
                    <a:pt x="13083467" y="6288222"/>
                  </a:lnTo>
                  <a:lnTo>
                    <a:pt x="13129544" y="6251725"/>
                  </a:lnTo>
                  <a:lnTo>
                    <a:pt x="13108330" y="6223000"/>
                  </a:lnTo>
                  <a:close/>
                </a:path>
                <a:path w="18021300" h="15113000">
                  <a:moveTo>
                    <a:pt x="16384651" y="6223000"/>
                  </a:moveTo>
                  <a:lnTo>
                    <a:pt x="16360457" y="6223000"/>
                  </a:lnTo>
                  <a:lnTo>
                    <a:pt x="16390895" y="6255764"/>
                  </a:lnTo>
                  <a:lnTo>
                    <a:pt x="16384651" y="6223000"/>
                  </a:lnTo>
                  <a:close/>
                </a:path>
                <a:path w="18021300" h="15113000">
                  <a:moveTo>
                    <a:pt x="4216419" y="6223000"/>
                  </a:moveTo>
                  <a:lnTo>
                    <a:pt x="4189945" y="6223000"/>
                  </a:lnTo>
                  <a:lnTo>
                    <a:pt x="4215429" y="6251912"/>
                  </a:lnTo>
                  <a:lnTo>
                    <a:pt x="4216419" y="6223000"/>
                  </a:lnTo>
                  <a:close/>
                </a:path>
                <a:path w="18021300" h="15113000">
                  <a:moveTo>
                    <a:pt x="9886454" y="6223000"/>
                  </a:moveTo>
                  <a:lnTo>
                    <a:pt x="9871329" y="6223000"/>
                  </a:lnTo>
                  <a:lnTo>
                    <a:pt x="9892615" y="6246512"/>
                  </a:lnTo>
                  <a:lnTo>
                    <a:pt x="9886454" y="6223000"/>
                  </a:lnTo>
                  <a:close/>
                </a:path>
                <a:path w="18021300" h="15113000">
                  <a:moveTo>
                    <a:pt x="7910982" y="6223000"/>
                  </a:moveTo>
                  <a:lnTo>
                    <a:pt x="7892834" y="6223000"/>
                  </a:lnTo>
                  <a:lnTo>
                    <a:pt x="7910982" y="6242047"/>
                  </a:lnTo>
                  <a:lnTo>
                    <a:pt x="7910982" y="6223000"/>
                  </a:lnTo>
                  <a:close/>
                </a:path>
                <a:path w="18021300" h="15113000">
                  <a:moveTo>
                    <a:pt x="208749" y="6223000"/>
                  </a:moveTo>
                  <a:lnTo>
                    <a:pt x="202692" y="6223000"/>
                  </a:lnTo>
                  <a:lnTo>
                    <a:pt x="215240" y="6241164"/>
                  </a:lnTo>
                  <a:lnTo>
                    <a:pt x="208749" y="6223000"/>
                  </a:lnTo>
                  <a:close/>
                </a:path>
                <a:path w="18021300" h="15113000">
                  <a:moveTo>
                    <a:pt x="11211509" y="6223000"/>
                  </a:moveTo>
                  <a:lnTo>
                    <a:pt x="11205464" y="6223000"/>
                  </a:lnTo>
                  <a:lnTo>
                    <a:pt x="11209968" y="6227976"/>
                  </a:lnTo>
                  <a:lnTo>
                    <a:pt x="11211509" y="6223000"/>
                  </a:lnTo>
                  <a:close/>
                </a:path>
                <a:path w="18021300" h="15113000">
                  <a:moveTo>
                    <a:pt x="13165810" y="6223000"/>
                  </a:moveTo>
                  <a:lnTo>
                    <a:pt x="13156730" y="6223000"/>
                  </a:lnTo>
                  <a:lnTo>
                    <a:pt x="13160081" y="6227537"/>
                  </a:lnTo>
                  <a:lnTo>
                    <a:pt x="13165810" y="6223000"/>
                  </a:lnTo>
                  <a:close/>
                </a:path>
                <a:path w="18021300" h="15113000">
                  <a:moveTo>
                    <a:pt x="341858" y="6096000"/>
                  </a:moveTo>
                  <a:lnTo>
                    <a:pt x="326732" y="6096000"/>
                  </a:lnTo>
                  <a:lnTo>
                    <a:pt x="384213" y="6223000"/>
                  </a:lnTo>
                  <a:lnTo>
                    <a:pt x="402361" y="6223000"/>
                  </a:lnTo>
                  <a:lnTo>
                    <a:pt x="341858" y="6096000"/>
                  </a:lnTo>
                  <a:close/>
                </a:path>
                <a:path w="18021300" h="15113000">
                  <a:moveTo>
                    <a:pt x="471944" y="6096000"/>
                  </a:moveTo>
                  <a:lnTo>
                    <a:pt x="396303" y="6096000"/>
                  </a:lnTo>
                  <a:lnTo>
                    <a:pt x="453783" y="6223000"/>
                  </a:lnTo>
                  <a:lnTo>
                    <a:pt x="483713" y="6223000"/>
                  </a:lnTo>
                  <a:lnTo>
                    <a:pt x="471944" y="6096000"/>
                  </a:lnTo>
                  <a:close/>
                </a:path>
                <a:path w="18021300" h="15113000">
                  <a:moveTo>
                    <a:pt x="923832" y="6096000"/>
                  </a:moveTo>
                  <a:lnTo>
                    <a:pt x="883373" y="6096000"/>
                  </a:lnTo>
                  <a:lnTo>
                    <a:pt x="860399" y="6223000"/>
                  </a:lnTo>
                  <a:lnTo>
                    <a:pt x="912819" y="6223000"/>
                  </a:lnTo>
                  <a:lnTo>
                    <a:pt x="923832" y="6096000"/>
                  </a:lnTo>
                  <a:close/>
                </a:path>
                <a:path w="18021300" h="15113000">
                  <a:moveTo>
                    <a:pt x="998334" y="6096000"/>
                  </a:moveTo>
                  <a:lnTo>
                    <a:pt x="971103" y="6096000"/>
                  </a:lnTo>
                  <a:lnTo>
                    <a:pt x="980186" y="6223000"/>
                  </a:lnTo>
                  <a:lnTo>
                    <a:pt x="1011378" y="6223000"/>
                  </a:lnTo>
                  <a:lnTo>
                    <a:pt x="998334" y="6096000"/>
                  </a:lnTo>
                  <a:close/>
                </a:path>
                <a:path w="18021300" h="15113000">
                  <a:moveTo>
                    <a:pt x="1067583" y="6096000"/>
                  </a:moveTo>
                  <a:lnTo>
                    <a:pt x="1034259" y="6096000"/>
                  </a:lnTo>
                  <a:lnTo>
                    <a:pt x="1055814" y="6223000"/>
                  </a:lnTo>
                  <a:lnTo>
                    <a:pt x="1083043" y="6223000"/>
                  </a:lnTo>
                  <a:lnTo>
                    <a:pt x="1067583" y="6096000"/>
                  </a:lnTo>
                  <a:close/>
                </a:path>
                <a:path w="18021300" h="15113000">
                  <a:moveTo>
                    <a:pt x="1179090" y="6096000"/>
                  </a:moveTo>
                  <a:lnTo>
                    <a:pt x="1159044" y="6096000"/>
                  </a:lnTo>
                  <a:lnTo>
                    <a:pt x="1158335" y="6223000"/>
                  </a:lnTo>
                  <a:lnTo>
                    <a:pt x="1174738" y="6223000"/>
                  </a:lnTo>
                  <a:lnTo>
                    <a:pt x="1179090" y="6096000"/>
                  </a:lnTo>
                  <a:close/>
                </a:path>
                <a:path w="18021300" h="15113000">
                  <a:moveTo>
                    <a:pt x="1270596" y="6096000"/>
                  </a:moveTo>
                  <a:lnTo>
                    <a:pt x="1264551" y="6096000"/>
                  </a:lnTo>
                  <a:lnTo>
                    <a:pt x="1267574" y="6223000"/>
                  </a:lnTo>
                  <a:lnTo>
                    <a:pt x="1270596" y="6096000"/>
                  </a:lnTo>
                  <a:close/>
                </a:path>
                <a:path w="18021300" h="15113000">
                  <a:moveTo>
                    <a:pt x="1606166" y="6096000"/>
                  </a:moveTo>
                  <a:lnTo>
                    <a:pt x="1564055" y="6096000"/>
                  </a:lnTo>
                  <a:lnTo>
                    <a:pt x="1564055" y="6223000"/>
                  </a:lnTo>
                  <a:lnTo>
                    <a:pt x="1600730" y="6223000"/>
                  </a:lnTo>
                  <a:lnTo>
                    <a:pt x="1606166" y="6096000"/>
                  </a:lnTo>
                  <a:close/>
                </a:path>
                <a:path w="18021300" h="15113000">
                  <a:moveTo>
                    <a:pt x="1698579" y="6096000"/>
                  </a:moveTo>
                  <a:lnTo>
                    <a:pt x="1655565" y="6096000"/>
                  </a:lnTo>
                  <a:lnTo>
                    <a:pt x="1648759" y="6223000"/>
                  </a:lnTo>
                  <a:lnTo>
                    <a:pt x="1694133" y="6223000"/>
                  </a:lnTo>
                  <a:lnTo>
                    <a:pt x="1698579" y="6096000"/>
                  </a:lnTo>
                  <a:close/>
                </a:path>
                <a:path w="18021300" h="15113000">
                  <a:moveTo>
                    <a:pt x="1700187" y="6096000"/>
                  </a:moveTo>
                  <a:lnTo>
                    <a:pt x="1709254" y="6223000"/>
                  </a:lnTo>
                  <a:lnTo>
                    <a:pt x="1787536" y="6223000"/>
                  </a:lnTo>
                  <a:lnTo>
                    <a:pt x="1784401" y="6189034"/>
                  </a:lnTo>
                  <a:lnTo>
                    <a:pt x="1700187" y="6096000"/>
                  </a:lnTo>
                  <a:close/>
                </a:path>
                <a:path w="18021300" h="15113000">
                  <a:moveTo>
                    <a:pt x="1863547" y="6096000"/>
                  </a:moveTo>
                  <a:lnTo>
                    <a:pt x="1775815" y="6096000"/>
                  </a:lnTo>
                  <a:lnTo>
                    <a:pt x="1784401" y="6189034"/>
                  </a:lnTo>
                  <a:lnTo>
                    <a:pt x="1815147" y="6223000"/>
                  </a:lnTo>
                  <a:lnTo>
                    <a:pt x="1821192" y="6223000"/>
                  </a:lnTo>
                  <a:lnTo>
                    <a:pt x="1863547" y="6096000"/>
                  </a:lnTo>
                  <a:close/>
                </a:path>
                <a:path w="18021300" h="15113000">
                  <a:moveTo>
                    <a:pt x="2296629" y="6096000"/>
                  </a:moveTo>
                  <a:lnTo>
                    <a:pt x="2271953" y="6096000"/>
                  </a:lnTo>
                  <a:lnTo>
                    <a:pt x="2259192" y="6223000"/>
                  </a:lnTo>
                  <a:lnTo>
                    <a:pt x="2284056" y="6223000"/>
                  </a:lnTo>
                  <a:lnTo>
                    <a:pt x="2296629" y="6096000"/>
                  </a:lnTo>
                  <a:close/>
                </a:path>
                <a:path w="18021300" h="15113000">
                  <a:moveTo>
                    <a:pt x="2356090" y="6096000"/>
                  </a:moveTo>
                  <a:lnTo>
                    <a:pt x="2326411" y="6096000"/>
                  </a:lnTo>
                  <a:lnTo>
                    <a:pt x="2334681" y="6223000"/>
                  </a:lnTo>
                  <a:lnTo>
                    <a:pt x="2358926" y="6223000"/>
                  </a:lnTo>
                  <a:lnTo>
                    <a:pt x="2356090" y="6096000"/>
                  </a:lnTo>
                  <a:close/>
                </a:path>
                <a:path w="18021300" h="15113000">
                  <a:moveTo>
                    <a:pt x="2420188" y="6096000"/>
                  </a:moveTo>
                  <a:lnTo>
                    <a:pt x="2389936" y="6096000"/>
                  </a:lnTo>
                  <a:lnTo>
                    <a:pt x="2392959" y="6223000"/>
                  </a:lnTo>
                  <a:lnTo>
                    <a:pt x="2438336" y="6223000"/>
                  </a:lnTo>
                  <a:lnTo>
                    <a:pt x="2420188" y="6096000"/>
                  </a:lnTo>
                  <a:close/>
                </a:path>
                <a:path w="18021300" h="15113000">
                  <a:moveTo>
                    <a:pt x="2490904" y="6096000"/>
                  </a:moveTo>
                  <a:lnTo>
                    <a:pt x="2457624" y="6096000"/>
                  </a:lnTo>
                  <a:lnTo>
                    <a:pt x="2451150" y="6223000"/>
                  </a:lnTo>
                  <a:lnTo>
                    <a:pt x="2484429" y="6223000"/>
                  </a:lnTo>
                  <a:lnTo>
                    <a:pt x="2490904" y="6096000"/>
                  </a:lnTo>
                  <a:close/>
                </a:path>
                <a:path w="18021300" h="15113000">
                  <a:moveTo>
                    <a:pt x="2913303" y="6096000"/>
                  </a:moveTo>
                  <a:lnTo>
                    <a:pt x="2846507" y="6096000"/>
                  </a:lnTo>
                  <a:lnTo>
                    <a:pt x="2828594" y="6223000"/>
                  </a:lnTo>
                  <a:lnTo>
                    <a:pt x="2932447" y="6223000"/>
                  </a:lnTo>
                  <a:lnTo>
                    <a:pt x="2927233" y="6110994"/>
                  </a:lnTo>
                  <a:lnTo>
                    <a:pt x="2913303" y="6096000"/>
                  </a:lnTo>
                  <a:close/>
                </a:path>
                <a:path w="18021300" h="15113000">
                  <a:moveTo>
                    <a:pt x="3034309" y="6096000"/>
                  </a:moveTo>
                  <a:lnTo>
                    <a:pt x="2926535" y="6096000"/>
                  </a:lnTo>
                  <a:lnTo>
                    <a:pt x="2927233" y="6110994"/>
                  </a:lnTo>
                  <a:lnTo>
                    <a:pt x="3031286" y="6223000"/>
                  </a:lnTo>
                  <a:lnTo>
                    <a:pt x="3079686" y="6223000"/>
                  </a:lnTo>
                  <a:lnTo>
                    <a:pt x="3034309" y="6096000"/>
                  </a:lnTo>
                  <a:close/>
                </a:path>
                <a:path w="18021300" h="15113000">
                  <a:moveTo>
                    <a:pt x="3137166" y="6096000"/>
                  </a:moveTo>
                  <a:lnTo>
                    <a:pt x="3073641" y="6096000"/>
                  </a:lnTo>
                  <a:lnTo>
                    <a:pt x="3122041" y="6223000"/>
                  </a:lnTo>
                  <a:lnTo>
                    <a:pt x="3128098" y="6223000"/>
                  </a:lnTo>
                  <a:lnTo>
                    <a:pt x="3137166" y="6096000"/>
                  </a:lnTo>
                  <a:close/>
                </a:path>
                <a:path w="18021300" h="15113000">
                  <a:moveTo>
                    <a:pt x="4233063" y="6096000"/>
                  </a:moveTo>
                  <a:lnTo>
                    <a:pt x="4209892" y="6096000"/>
                  </a:lnTo>
                  <a:lnTo>
                    <a:pt x="4201288" y="6223000"/>
                  </a:lnTo>
                  <a:lnTo>
                    <a:pt x="4226255" y="6223000"/>
                  </a:lnTo>
                  <a:lnTo>
                    <a:pt x="4233063" y="6096000"/>
                  </a:lnTo>
                  <a:close/>
                </a:path>
                <a:path w="18021300" h="15113000">
                  <a:moveTo>
                    <a:pt x="4298861" y="6096000"/>
                  </a:moveTo>
                  <a:lnTo>
                    <a:pt x="4268609" y="6096000"/>
                  </a:lnTo>
                  <a:lnTo>
                    <a:pt x="4274654" y="6223000"/>
                  </a:lnTo>
                  <a:lnTo>
                    <a:pt x="4317009" y="6223000"/>
                  </a:lnTo>
                  <a:lnTo>
                    <a:pt x="4298861" y="6096000"/>
                  </a:lnTo>
                  <a:close/>
                </a:path>
                <a:path w="18021300" h="15113000">
                  <a:moveTo>
                    <a:pt x="4365409" y="6096000"/>
                  </a:moveTo>
                  <a:lnTo>
                    <a:pt x="4335157" y="6096000"/>
                  </a:lnTo>
                  <a:lnTo>
                    <a:pt x="4338180" y="6223000"/>
                  </a:lnTo>
                  <a:lnTo>
                    <a:pt x="4383557" y="6223000"/>
                  </a:lnTo>
                  <a:lnTo>
                    <a:pt x="4365409" y="6096000"/>
                  </a:lnTo>
                  <a:close/>
                </a:path>
                <a:path w="18021300" h="15113000">
                  <a:moveTo>
                    <a:pt x="4429650" y="6096000"/>
                  </a:moveTo>
                  <a:lnTo>
                    <a:pt x="4396370" y="6096000"/>
                  </a:lnTo>
                  <a:lnTo>
                    <a:pt x="4389615" y="6223000"/>
                  </a:lnTo>
                  <a:lnTo>
                    <a:pt x="4422889" y="6223000"/>
                  </a:lnTo>
                  <a:lnTo>
                    <a:pt x="4429650" y="6096000"/>
                  </a:lnTo>
                  <a:close/>
                </a:path>
                <a:path w="18021300" h="15113000">
                  <a:moveTo>
                    <a:pt x="5000713" y="6096000"/>
                  </a:moveTo>
                  <a:lnTo>
                    <a:pt x="4867605" y="6096000"/>
                  </a:lnTo>
                  <a:lnTo>
                    <a:pt x="4864636" y="6105586"/>
                  </a:lnTo>
                  <a:lnTo>
                    <a:pt x="4976507" y="6223000"/>
                  </a:lnTo>
                  <a:lnTo>
                    <a:pt x="5015839" y="6223000"/>
                  </a:lnTo>
                  <a:lnTo>
                    <a:pt x="5000713" y="6096000"/>
                  </a:lnTo>
                  <a:close/>
                </a:path>
                <a:path w="18021300" h="15113000">
                  <a:moveTo>
                    <a:pt x="5103832" y="6083585"/>
                  </a:moveTo>
                  <a:lnTo>
                    <a:pt x="5104844" y="6096000"/>
                  </a:lnTo>
                  <a:lnTo>
                    <a:pt x="5003736" y="6096000"/>
                  </a:lnTo>
                  <a:lnTo>
                    <a:pt x="5067261" y="6223000"/>
                  </a:lnTo>
                  <a:lnTo>
                    <a:pt x="5073319" y="6223000"/>
                  </a:lnTo>
                  <a:lnTo>
                    <a:pt x="5115661" y="6096000"/>
                  </a:lnTo>
                  <a:lnTo>
                    <a:pt x="5103832" y="6083585"/>
                  </a:lnTo>
                  <a:close/>
                </a:path>
                <a:path w="18021300" h="15113000">
                  <a:moveTo>
                    <a:pt x="5508955" y="6096000"/>
                  </a:moveTo>
                  <a:lnTo>
                    <a:pt x="5502897" y="6096000"/>
                  </a:lnTo>
                  <a:lnTo>
                    <a:pt x="5490806" y="6223000"/>
                  </a:lnTo>
                  <a:lnTo>
                    <a:pt x="5539206" y="6223000"/>
                  </a:lnTo>
                  <a:lnTo>
                    <a:pt x="5508955" y="6096000"/>
                  </a:lnTo>
                  <a:close/>
                </a:path>
                <a:path w="18021300" h="15113000">
                  <a:moveTo>
                    <a:pt x="5587980" y="6109228"/>
                  </a:moveTo>
                  <a:lnTo>
                    <a:pt x="5539206" y="6223000"/>
                  </a:lnTo>
                  <a:lnTo>
                    <a:pt x="5669292" y="6223000"/>
                  </a:lnTo>
                  <a:lnTo>
                    <a:pt x="5587980" y="6109228"/>
                  </a:lnTo>
                  <a:close/>
                </a:path>
                <a:path w="18021300" h="15113000">
                  <a:moveTo>
                    <a:pt x="5715186" y="6096000"/>
                  </a:moveTo>
                  <a:lnTo>
                    <a:pt x="5698355" y="6096000"/>
                  </a:lnTo>
                  <a:lnTo>
                    <a:pt x="5705589" y="6223000"/>
                  </a:lnTo>
                  <a:lnTo>
                    <a:pt x="5715186" y="6096000"/>
                  </a:lnTo>
                  <a:close/>
                </a:path>
                <a:path w="18021300" h="15113000">
                  <a:moveTo>
                    <a:pt x="6154171" y="6096000"/>
                  </a:moveTo>
                  <a:lnTo>
                    <a:pt x="6127510" y="6096000"/>
                  </a:lnTo>
                  <a:lnTo>
                    <a:pt x="6135166" y="6223000"/>
                  </a:lnTo>
                  <a:lnTo>
                    <a:pt x="6162395" y="6223000"/>
                  </a:lnTo>
                  <a:lnTo>
                    <a:pt x="6154171" y="6096000"/>
                  </a:lnTo>
                  <a:close/>
                </a:path>
                <a:path w="18021300" h="15113000">
                  <a:moveTo>
                    <a:pt x="6332995" y="6096000"/>
                  </a:moveTo>
                  <a:lnTo>
                    <a:pt x="6308511" y="6096000"/>
                  </a:lnTo>
                  <a:lnTo>
                    <a:pt x="6309504" y="6223000"/>
                  </a:lnTo>
                  <a:lnTo>
                    <a:pt x="6334463" y="6223000"/>
                  </a:lnTo>
                  <a:lnTo>
                    <a:pt x="6332995" y="6096000"/>
                  </a:lnTo>
                  <a:close/>
                </a:path>
                <a:path w="18021300" h="15113000">
                  <a:moveTo>
                    <a:pt x="6818871" y="6096000"/>
                  </a:moveTo>
                  <a:lnTo>
                    <a:pt x="6770471" y="6096000"/>
                  </a:lnTo>
                  <a:lnTo>
                    <a:pt x="6779552" y="6223000"/>
                  </a:lnTo>
                  <a:lnTo>
                    <a:pt x="6827951" y="6223000"/>
                  </a:lnTo>
                  <a:lnTo>
                    <a:pt x="6818871" y="6096000"/>
                  </a:lnTo>
                  <a:close/>
                </a:path>
                <a:path w="18021300" h="15113000">
                  <a:moveTo>
                    <a:pt x="7021563" y="6096000"/>
                  </a:moveTo>
                  <a:lnTo>
                    <a:pt x="6903204" y="6096000"/>
                  </a:lnTo>
                  <a:lnTo>
                    <a:pt x="6909633" y="6223000"/>
                  </a:lnTo>
                  <a:lnTo>
                    <a:pt x="7018540" y="6223000"/>
                  </a:lnTo>
                  <a:lnTo>
                    <a:pt x="7021563" y="6096000"/>
                  </a:lnTo>
                  <a:close/>
                </a:path>
                <a:path w="18021300" h="15113000">
                  <a:moveTo>
                    <a:pt x="7495012" y="6096000"/>
                  </a:moveTo>
                  <a:lnTo>
                    <a:pt x="7455307" y="6096000"/>
                  </a:lnTo>
                  <a:lnTo>
                    <a:pt x="7444291" y="6223000"/>
                  </a:lnTo>
                  <a:lnTo>
                    <a:pt x="7505129" y="6223000"/>
                  </a:lnTo>
                  <a:lnTo>
                    <a:pt x="7495012" y="6096000"/>
                  </a:lnTo>
                  <a:close/>
                </a:path>
                <a:path w="18021300" h="15113000">
                  <a:moveTo>
                    <a:pt x="7596365" y="6096000"/>
                  </a:moveTo>
                  <a:lnTo>
                    <a:pt x="7534344" y="6096000"/>
                  </a:lnTo>
                  <a:lnTo>
                    <a:pt x="7544555" y="6223000"/>
                  </a:lnTo>
                  <a:lnTo>
                    <a:pt x="7572159" y="6223000"/>
                  </a:lnTo>
                  <a:lnTo>
                    <a:pt x="7596365" y="6096000"/>
                  </a:lnTo>
                  <a:close/>
                </a:path>
                <a:path w="18021300" h="15113000">
                  <a:moveTo>
                    <a:pt x="7672366" y="6096000"/>
                  </a:moveTo>
                  <a:lnTo>
                    <a:pt x="7646461" y="6096000"/>
                  </a:lnTo>
                  <a:lnTo>
                    <a:pt x="7635684" y="6223000"/>
                  </a:lnTo>
                  <a:lnTo>
                    <a:pt x="7663340" y="6223000"/>
                  </a:lnTo>
                  <a:lnTo>
                    <a:pt x="7672366" y="6096000"/>
                  </a:lnTo>
                  <a:close/>
                </a:path>
                <a:path w="18021300" h="15113000">
                  <a:moveTo>
                    <a:pt x="8131822" y="6096000"/>
                  </a:moveTo>
                  <a:lnTo>
                    <a:pt x="8070230" y="6096000"/>
                  </a:lnTo>
                  <a:lnTo>
                    <a:pt x="8071319" y="6223000"/>
                  </a:lnTo>
                  <a:lnTo>
                    <a:pt x="8137880" y="6223000"/>
                  </a:lnTo>
                  <a:lnTo>
                    <a:pt x="8131822" y="6096000"/>
                  </a:lnTo>
                  <a:close/>
                </a:path>
                <a:path w="18021300" h="15113000">
                  <a:moveTo>
                    <a:pt x="8277034" y="6096000"/>
                  </a:moveTo>
                  <a:lnTo>
                    <a:pt x="8213509" y="6096000"/>
                  </a:lnTo>
                  <a:lnTo>
                    <a:pt x="8225599" y="6223000"/>
                  </a:lnTo>
                  <a:lnTo>
                    <a:pt x="8278120" y="6223000"/>
                  </a:lnTo>
                  <a:lnTo>
                    <a:pt x="8277034" y="6096000"/>
                  </a:lnTo>
                  <a:close/>
                </a:path>
                <a:path w="18021300" h="15113000">
                  <a:moveTo>
                    <a:pt x="9350995" y="6096000"/>
                  </a:moveTo>
                  <a:lnTo>
                    <a:pt x="9330240" y="6096000"/>
                  </a:lnTo>
                  <a:lnTo>
                    <a:pt x="9329813" y="6223000"/>
                  </a:lnTo>
                  <a:lnTo>
                    <a:pt x="9353453" y="6223000"/>
                  </a:lnTo>
                  <a:lnTo>
                    <a:pt x="9350995" y="6096000"/>
                  </a:lnTo>
                  <a:close/>
                </a:path>
                <a:path w="18021300" h="15113000">
                  <a:moveTo>
                    <a:pt x="9443400" y="6096000"/>
                  </a:moveTo>
                  <a:lnTo>
                    <a:pt x="9405871" y="6096000"/>
                  </a:lnTo>
                  <a:lnTo>
                    <a:pt x="9384271" y="6223000"/>
                  </a:lnTo>
                  <a:lnTo>
                    <a:pt x="9459899" y="6223000"/>
                  </a:lnTo>
                  <a:lnTo>
                    <a:pt x="9443400" y="6096000"/>
                  </a:lnTo>
                  <a:close/>
                </a:path>
                <a:path w="18021300" h="15113000">
                  <a:moveTo>
                    <a:pt x="9501850" y="6129864"/>
                  </a:moveTo>
                  <a:lnTo>
                    <a:pt x="9550654" y="6223000"/>
                  </a:lnTo>
                  <a:lnTo>
                    <a:pt x="9580918" y="6223000"/>
                  </a:lnTo>
                  <a:lnTo>
                    <a:pt x="9581234" y="6219929"/>
                  </a:lnTo>
                  <a:lnTo>
                    <a:pt x="9501850" y="6129864"/>
                  </a:lnTo>
                  <a:close/>
                </a:path>
                <a:path w="18021300" h="15113000">
                  <a:moveTo>
                    <a:pt x="9618578" y="6096000"/>
                  </a:moveTo>
                  <a:lnTo>
                    <a:pt x="9594007" y="6096000"/>
                  </a:lnTo>
                  <a:lnTo>
                    <a:pt x="9581234" y="6219929"/>
                  </a:lnTo>
                  <a:lnTo>
                    <a:pt x="9583940" y="6223000"/>
                  </a:lnTo>
                  <a:lnTo>
                    <a:pt x="9599053" y="6223000"/>
                  </a:lnTo>
                  <a:lnTo>
                    <a:pt x="9618578" y="6096000"/>
                  </a:lnTo>
                  <a:close/>
                </a:path>
                <a:path w="18021300" h="15113000">
                  <a:moveTo>
                    <a:pt x="10038380" y="6157777"/>
                  </a:moveTo>
                  <a:lnTo>
                    <a:pt x="9956038" y="6223000"/>
                  </a:lnTo>
                  <a:lnTo>
                    <a:pt x="10013518" y="6223000"/>
                  </a:lnTo>
                  <a:lnTo>
                    <a:pt x="10038380" y="6157777"/>
                  </a:lnTo>
                  <a:close/>
                </a:path>
                <a:path w="18021300" h="15113000">
                  <a:moveTo>
                    <a:pt x="10112553" y="6099027"/>
                  </a:moveTo>
                  <a:lnTo>
                    <a:pt x="10082022" y="6123210"/>
                  </a:lnTo>
                  <a:lnTo>
                    <a:pt x="10155707" y="6223000"/>
                  </a:lnTo>
                  <a:lnTo>
                    <a:pt x="10204107" y="6223000"/>
                  </a:lnTo>
                  <a:lnTo>
                    <a:pt x="10112553" y="6099027"/>
                  </a:lnTo>
                  <a:close/>
                </a:path>
                <a:path w="18021300" h="15113000">
                  <a:moveTo>
                    <a:pt x="10727474" y="6096000"/>
                  </a:moveTo>
                  <a:lnTo>
                    <a:pt x="10695471" y="6096000"/>
                  </a:lnTo>
                  <a:lnTo>
                    <a:pt x="10685495" y="6223000"/>
                  </a:lnTo>
                  <a:lnTo>
                    <a:pt x="10715371" y="6223000"/>
                  </a:lnTo>
                  <a:lnTo>
                    <a:pt x="10727474" y="6096000"/>
                  </a:lnTo>
                  <a:close/>
                </a:path>
                <a:path w="18021300" h="15113000">
                  <a:moveTo>
                    <a:pt x="10775886" y="6096000"/>
                  </a:moveTo>
                  <a:lnTo>
                    <a:pt x="10745622" y="6096000"/>
                  </a:lnTo>
                  <a:lnTo>
                    <a:pt x="10757725" y="6223000"/>
                  </a:lnTo>
                  <a:lnTo>
                    <a:pt x="10821250" y="6223000"/>
                  </a:lnTo>
                  <a:lnTo>
                    <a:pt x="10775886" y="6096000"/>
                  </a:lnTo>
                  <a:close/>
                </a:path>
                <a:path w="18021300" h="15113000">
                  <a:moveTo>
                    <a:pt x="10842434" y="6096000"/>
                  </a:moveTo>
                  <a:lnTo>
                    <a:pt x="10775886" y="6096000"/>
                  </a:lnTo>
                  <a:lnTo>
                    <a:pt x="10863618" y="6223000"/>
                  </a:lnTo>
                  <a:lnTo>
                    <a:pt x="10881753" y="6223000"/>
                  </a:lnTo>
                  <a:lnTo>
                    <a:pt x="10842434" y="6096000"/>
                  </a:lnTo>
                  <a:close/>
                </a:path>
                <a:path w="18021300" h="15113000">
                  <a:moveTo>
                    <a:pt x="11278069" y="6096000"/>
                  </a:moveTo>
                  <a:lnTo>
                    <a:pt x="11272012" y="6096000"/>
                  </a:lnTo>
                  <a:lnTo>
                    <a:pt x="11232680" y="6223000"/>
                  </a:lnTo>
                  <a:lnTo>
                    <a:pt x="11383937" y="6223000"/>
                  </a:lnTo>
                  <a:lnTo>
                    <a:pt x="11278069" y="6096000"/>
                  </a:lnTo>
                  <a:close/>
                </a:path>
                <a:path w="18021300" h="15113000">
                  <a:moveTo>
                    <a:pt x="11557425" y="6096000"/>
                  </a:moveTo>
                  <a:lnTo>
                    <a:pt x="11474466" y="6096000"/>
                  </a:lnTo>
                  <a:lnTo>
                    <a:pt x="11487184" y="6223000"/>
                  </a:lnTo>
                  <a:lnTo>
                    <a:pt x="11542015" y="6223000"/>
                  </a:lnTo>
                  <a:lnTo>
                    <a:pt x="11557425" y="6096000"/>
                  </a:lnTo>
                  <a:close/>
                </a:path>
                <a:path w="18021300" h="15113000">
                  <a:moveTo>
                    <a:pt x="12218924" y="6096000"/>
                  </a:moveTo>
                  <a:lnTo>
                    <a:pt x="12070676" y="6096000"/>
                  </a:lnTo>
                  <a:lnTo>
                    <a:pt x="12176569" y="6223000"/>
                  </a:lnTo>
                  <a:lnTo>
                    <a:pt x="12182602" y="6223000"/>
                  </a:lnTo>
                  <a:lnTo>
                    <a:pt x="12218924" y="6096000"/>
                  </a:lnTo>
                  <a:close/>
                </a:path>
                <a:path w="18021300" h="15113000">
                  <a:moveTo>
                    <a:pt x="12715992" y="6096000"/>
                  </a:moveTo>
                  <a:lnTo>
                    <a:pt x="12685933" y="6096000"/>
                  </a:lnTo>
                  <a:lnTo>
                    <a:pt x="12694583" y="6223000"/>
                  </a:lnTo>
                  <a:lnTo>
                    <a:pt x="12730175" y="6223000"/>
                  </a:lnTo>
                  <a:lnTo>
                    <a:pt x="12715992" y="6096000"/>
                  </a:lnTo>
                  <a:close/>
                </a:path>
                <a:path w="18021300" h="15113000">
                  <a:moveTo>
                    <a:pt x="12834927" y="6096000"/>
                  </a:moveTo>
                  <a:lnTo>
                    <a:pt x="12808832" y="6096000"/>
                  </a:lnTo>
                  <a:lnTo>
                    <a:pt x="12807222" y="6223000"/>
                  </a:lnTo>
                  <a:lnTo>
                    <a:pt x="12830534" y="6223000"/>
                  </a:lnTo>
                  <a:lnTo>
                    <a:pt x="12834927" y="6096000"/>
                  </a:lnTo>
                  <a:close/>
                </a:path>
                <a:path w="18021300" h="15113000">
                  <a:moveTo>
                    <a:pt x="13317067" y="6096000"/>
                  </a:moveTo>
                  <a:lnTo>
                    <a:pt x="13283793" y="6096000"/>
                  </a:lnTo>
                  <a:lnTo>
                    <a:pt x="13295884" y="6223000"/>
                  </a:lnTo>
                  <a:lnTo>
                    <a:pt x="13409907" y="6223000"/>
                  </a:lnTo>
                  <a:lnTo>
                    <a:pt x="13406721" y="6190085"/>
                  </a:lnTo>
                  <a:lnTo>
                    <a:pt x="13317067" y="6096000"/>
                  </a:lnTo>
                  <a:close/>
                </a:path>
                <a:path w="18021300" h="15113000">
                  <a:moveTo>
                    <a:pt x="13406721" y="6190085"/>
                  </a:moveTo>
                  <a:lnTo>
                    <a:pt x="13409907" y="6223000"/>
                  </a:lnTo>
                  <a:lnTo>
                    <a:pt x="13438085" y="6223000"/>
                  </a:lnTo>
                  <a:lnTo>
                    <a:pt x="13406721" y="6190085"/>
                  </a:lnTo>
                  <a:close/>
                </a:path>
                <a:path w="18021300" h="15113000">
                  <a:moveTo>
                    <a:pt x="13503074" y="6096000"/>
                  </a:moveTo>
                  <a:lnTo>
                    <a:pt x="13397614" y="6096000"/>
                  </a:lnTo>
                  <a:lnTo>
                    <a:pt x="13406721" y="6190085"/>
                  </a:lnTo>
                  <a:lnTo>
                    <a:pt x="13438085" y="6223000"/>
                  </a:lnTo>
                  <a:lnTo>
                    <a:pt x="13481565" y="6223000"/>
                  </a:lnTo>
                  <a:lnTo>
                    <a:pt x="13503074" y="6096000"/>
                  </a:lnTo>
                  <a:close/>
                </a:path>
                <a:path w="18021300" h="15113000">
                  <a:moveTo>
                    <a:pt x="13970141" y="6096000"/>
                  </a:moveTo>
                  <a:lnTo>
                    <a:pt x="13934211" y="6096000"/>
                  </a:lnTo>
                  <a:lnTo>
                    <a:pt x="13913369" y="6223000"/>
                  </a:lnTo>
                  <a:lnTo>
                    <a:pt x="13958939" y="6223000"/>
                  </a:lnTo>
                  <a:lnTo>
                    <a:pt x="13970141" y="6096000"/>
                  </a:lnTo>
                  <a:close/>
                </a:path>
                <a:path w="18021300" h="15113000">
                  <a:moveTo>
                    <a:pt x="14006830" y="6096000"/>
                  </a:moveTo>
                  <a:lnTo>
                    <a:pt x="13970141" y="6096000"/>
                  </a:lnTo>
                  <a:lnTo>
                    <a:pt x="13980774" y="6223000"/>
                  </a:lnTo>
                  <a:lnTo>
                    <a:pt x="14023230" y="6223000"/>
                  </a:lnTo>
                  <a:lnTo>
                    <a:pt x="14006830" y="6096000"/>
                  </a:lnTo>
                  <a:close/>
                </a:path>
                <a:path w="18021300" h="15113000">
                  <a:moveTo>
                    <a:pt x="14538737" y="6096000"/>
                  </a:moveTo>
                  <a:lnTo>
                    <a:pt x="14505422" y="6096000"/>
                  </a:lnTo>
                  <a:lnTo>
                    <a:pt x="14487842" y="6223000"/>
                  </a:lnTo>
                  <a:lnTo>
                    <a:pt x="14528295" y="6223000"/>
                  </a:lnTo>
                  <a:lnTo>
                    <a:pt x="14538737" y="6096000"/>
                  </a:lnTo>
                  <a:close/>
                </a:path>
                <a:path w="18021300" h="15113000">
                  <a:moveTo>
                    <a:pt x="14602802" y="6096000"/>
                  </a:moveTo>
                  <a:lnTo>
                    <a:pt x="14557415" y="6096000"/>
                  </a:lnTo>
                  <a:lnTo>
                    <a:pt x="14566492" y="6223000"/>
                  </a:lnTo>
                  <a:lnTo>
                    <a:pt x="14615842" y="6223000"/>
                  </a:lnTo>
                  <a:lnTo>
                    <a:pt x="14602802" y="6096000"/>
                  </a:lnTo>
                  <a:close/>
                </a:path>
                <a:path w="18021300" h="15113000">
                  <a:moveTo>
                    <a:pt x="14669441" y="6096000"/>
                  </a:moveTo>
                  <a:lnTo>
                    <a:pt x="14639945" y="6096000"/>
                  </a:lnTo>
                  <a:lnTo>
                    <a:pt x="14660270" y="6223000"/>
                  </a:lnTo>
                  <a:lnTo>
                    <a:pt x="14684476" y="6223000"/>
                  </a:lnTo>
                  <a:lnTo>
                    <a:pt x="14669441" y="6096000"/>
                  </a:lnTo>
                  <a:close/>
                </a:path>
                <a:path w="18021300" h="15113000">
                  <a:moveTo>
                    <a:pt x="14760461" y="6099834"/>
                  </a:moveTo>
                  <a:lnTo>
                    <a:pt x="14759774" y="6223000"/>
                  </a:lnTo>
                  <a:lnTo>
                    <a:pt x="14779204" y="6223000"/>
                  </a:lnTo>
                  <a:lnTo>
                    <a:pt x="14782563" y="6124913"/>
                  </a:lnTo>
                  <a:lnTo>
                    <a:pt x="14760461" y="6099834"/>
                  </a:lnTo>
                  <a:close/>
                </a:path>
                <a:path w="18021300" h="15113000">
                  <a:moveTo>
                    <a:pt x="14887168" y="6096000"/>
                  </a:moveTo>
                  <a:lnTo>
                    <a:pt x="14783554" y="6096000"/>
                  </a:lnTo>
                  <a:lnTo>
                    <a:pt x="14782563" y="6124913"/>
                  </a:lnTo>
                  <a:lnTo>
                    <a:pt x="14869007" y="6223000"/>
                  </a:lnTo>
                  <a:lnTo>
                    <a:pt x="14875065" y="6223000"/>
                  </a:lnTo>
                  <a:lnTo>
                    <a:pt x="14887168" y="6096000"/>
                  </a:lnTo>
                  <a:close/>
                </a:path>
                <a:path w="18021300" h="15113000">
                  <a:moveTo>
                    <a:pt x="15189682" y="6096000"/>
                  </a:moveTo>
                  <a:lnTo>
                    <a:pt x="15183637" y="6096000"/>
                  </a:lnTo>
                  <a:lnTo>
                    <a:pt x="15147340" y="6223000"/>
                  </a:lnTo>
                  <a:lnTo>
                    <a:pt x="15238094" y="6223000"/>
                  </a:lnTo>
                  <a:lnTo>
                    <a:pt x="15189682" y="6096000"/>
                  </a:lnTo>
                  <a:close/>
                </a:path>
                <a:path w="18021300" h="15113000">
                  <a:moveTo>
                    <a:pt x="15410535" y="5969000"/>
                  </a:moveTo>
                  <a:lnTo>
                    <a:pt x="15395409" y="5969000"/>
                  </a:lnTo>
                  <a:lnTo>
                    <a:pt x="15235072" y="6096000"/>
                  </a:lnTo>
                  <a:lnTo>
                    <a:pt x="15244152" y="6223000"/>
                  </a:lnTo>
                  <a:lnTo>
                    <a:pt x="15295562" y="6223000"/>
                  </a:lnTo>
                  <a:lnTo>
                    <a:pt x="15289517" y="6096000"/>
                  </a:lnTo>
                  <a:lnTo>
                    <a:pt x="15386329" y="6096000"/>
                  </a:lnTo>
                  <a:lnTo>
                    <a:pt x="15421950" y="5980981"/>
                  </a:lnTo>
                  <a:lnTo>
                    <a:pt x="15410535" y="5969000"/>
                  </a:lnTo>
                  <a:close/>
                </a:path>
                <a:path w="18021300" h="15113000">
                  <a:moveTo>
                    <a:pt x="15480118" y="6096000"/>
                  </a:moveTo>
                  <a:lnTo>
                    <a:pt x="15337917" y="6096000"/>
                  </a:lnTo>
                  <a:lnTo>
                    <a:pt x="15431706" y="6223000"/>
                  </a:lnTo>
                  <a:lnTo>
                    <a:pt x="15437764" y="6223000"/>
                  </a:lnTo>
                  <a:lnTo>
                    <a:pt x="15480118" y="6096000"/>
                  </a:lnTo>
                  <a:close/>
                </a:path>
                <a:path w="18021300" h="15113000">
                  <a:moveTo>
                    <a:pt x="15952050" y="6096000"/>
                  </a:moveTo>
                  <a:lnTo>
                    <a:pt x="15896318" y="6096000"/>
                  </a:lnTo>
                  <a:lnTo>
                    <a:pt x="15876422" y="6223000"/>
                  </a:lnTo>
                  <a:lnTo>
                    <a:pt x="15960559" y="6223000"/>
                  </a:lnTo>
                  <a:lnTo>
                    <a:pt x="15952050" y="6096000"/>
                  </a:lnTo>
                  <a:close/>
                </a:path>
                <a:path w="18021300" h="15113000">
                  <a:moveTo>
                    <a:pt x="16018598" y="6096000"/>
                  </a:moveTo>
                  <a:lnTo>
                    <a:pt x="15992983" y="6096000"/>
                  </a:lnTo>
                  <a:lnTo>
                    <a:pt x="15994405" y="6223000"/>
                  </a:lnTo>
                  <a:lnTo>
                    <a:pt x="16018598" y="6223000"/>
                  </a:lnTo>
                  <a:lnTo>
                    <a:pt x="16018598" y="6096000"/>
                  </a:lnTo>
                  <a:close/>
                </a:path>
                <a:path w="18021300" h="15113000">
                  <a:moveTo>
                    <a:pt x="16101275" y="6096000"/>
                  </a:moveTo>
                  <a:lnTo>
                    <a:pt x="16076322" y="6096000"/>
                  </a:lnTo>
                  <a:lnTo>
                    <a:pt x="16070033" y="6223000"/>
                  </a:lnTo>
                  <a:lnTo>
                    <a:pt x="16095367" y="6223000"/>
                  </a:lnTo>
                  <a:lnTo>
                    <a:pt x="16101275" y="6096000"/>
                  </a:lnTo>
                  <a:close/>
                </a:path>
                <a:path w="18021300" h="15113000">
                  <a:moveTo>
                    <a:pt x="16481463" y="6096000"/>
                  </a:moveTo>
                  <a:lnTo>
                    <a:pt x="16478440" y="6096000"/>
                  </a:lnTo>
                  <a:lnTo>
                    <a:pt x="16442143" y="6223000"/>
                  </a:lnTo>
                  <a:lnTo>
                    <a:pt x="16584320" y="6223000"/>
                  </a:lnTo>
                  <a:lnTo>
                    <a:pt x="16481463" y="6096000"/>
                  </a:lnTo>
                  <a:close/>
                </a:path>
                <a:path w="18021300" h="15113000">
                  <a:moveTo>
                    <a:pt x="16669029" y="6096000"/>
                  </a:moveTo>
                  <a:lnTo>
                    <a:pt x="16620617" y="6096000"/>
                  </a:lnTo>
                  <a:lnTo>
                    <a:pt x="16629697" y="6223000"/>
                  </a:lnTo>
                  <a:lnTo>
                    <a:pt x="16678109" y="6223000"/>
                  </a:lnTo>
                  <a:lnTo>
                    <a:pt x="16669029" y="6096000"/>
                  </a:lnTo>
                  <a:close/>
                </a:path>
                <a:path w="18021300" h="15113000">
                  <a:moveTo>
                    <a:pt x="17862199" y="6096000"/>
                  </a:moveTo>
                  <a:lnTo>
                    <a:pt x="17842826" y="6096000"/>
                  </a:lnTo>
                  <a:lnTo>
                    <a:pt x="17851894" y="6223000"/>
                  </a:lnTo>
                  <a:lnTo>
                    <a:pt x="17854917" y="6223000"/>
                  </a:lnTo>
                  <a:lnTo>
                    <a:pt x="17862199" y="6096000"/>
                  </a:lnTo>
                  <a:close/>
                </a:path>
                <a:path w="18021300" h="15113000">
                  <a:moveTo>
                    <a:pt x="17942648" y="6096000"/>
                  </a:moveTo>
                  <a:lnTo>
                    <a:pt x="17912397" y="6096000"/>
                  </a:lnTo>
                  <a:lnTo>
                    <a:pt x="17903317" y="6223000"/>
                  </a:lnTo>
                  <a:lnTo>
                    <a:pt x="17936312" y="6223000"/>
                  </a:lnTo>
                  <a:lnTo>
                    <a:pt x="17942648" y="6096000"/>
                  </a:lnTo>
                  <a:close/>
                </a:path>
                <a:path w="18021300" h="15113000">
                  <a:moveTo>
                    <a:pt x="17988026" y="6096000"/>
                  </a:moveTo>
                  <a:lnTo>
                    <a:pt x="17961794" y="6096000"/>
                  </a:lnTo>
                  <a:lnTo>
                    <a:pt x="17966842" y="6223000"/>
                  </a:lnTo>
                  <a:lnTo>
                    <a:pt x="17996297" y="6223000"/>
                  </a:lnTo>
                  <a:lnTo>
                    <a:pt x="17988026" y="6096000"/>
                  </a:lnTo>
                  <a:close/>
                </a:path>
                <a:path w="18021300" h="15113000">
                  <a:moveTo>
                    <a:pt x="1739519" y="5969000"/>
                  </a:moveTo>
                  <a:lnTo>
                    <a:pt x="1736483" y="5969000"/>
                  </a:lnTo>
                  <a:lnTo>
                    <a:pt x="1700187" y="6096000"/>
                  </a:lnTo>
                  <a:lnTo>
                    <a:pt x="1784401" y="6189034"/>
                  </a:lnTo>
                  <a:lnTo>
                    <a:pt x="1775815" y="6096000"/>
                  </a:lnTo>
                  <a:lnTo>
                    <a:pt x="1790941" y="6096000"/>
                  </a:lnTo>
                  <a:lnTo>
                    <a:pt x="1739519" y="5969000"/>
                  </a:lnTo>
                  <a:close/>
                </a:path>
                <a:path w="18021300" h="15113000">
                  <a:moveTo>
                    <a:pt x="10061930" y="6096000"/>
                  </a:moveTo>
                  <a:lnTo>
                    <a:pt x="10038380" y="6157777"/>
                  </a:lnTo>
                  <a:lnTo>
                    <a:pt x="10082022" y="6123210"/>
                  </a:lnTo>
                  <a:lnTo>
                    <a:pt x="10061930" y="6096000"/>
                  </a:lnTo>
                  <a:close/>
                </a:path>
                <a:path w="18021300" h="15113000">
                  <a:moveTo>
                    <a:pt x="9484106" y="6096000"/>
                  </a:moveTo>
                  <a:lnTo>
                    <a:pt x="9472002" y="6096000"/>
                  </a:lnTo>
                  <a:lnTo>
                    <a:pt x="9501850" y="6129864"/>
                  </a:lnTo>
                  <a:lnTo>
                    <a:pt x="9484106" y="6096000"/>
                  </a:lnTo>
                  <a:close/>
                </a:path>
                <a:path w="18021300" h="15113000">
                  <a:moveTo>
                    <a:pt x="14783554" y="6096000"/>
                  </a:moveTo>
                  <a:lnTo>
                    <a:pt x="14760482" y="6096000"/>
                  </a:lnTo>
                  <a:lnTo>
                    <a:pt x="14760461" y="6099834"/>
                  </a:lnTo>
                  <a:lnTo>
                    <a:pt x="14782563" y="6124913"/>
                  </a:lnTo>
                  <a:lnTo>
                    <a:pt x="14783554" y="6096000"/>
                  </a:lnTo>
                  <a:close/>
                </a:path>
                <a:path w="18021300" h="15113000">
                  <a:moveTo>
                    <a:pt x="2926535" y="6096000"/>
                  </a:moveTo>
                  <a:lnTo>
                    <a:pt x="2913303" y="6096000"/>
                  </a:lnTo>
                  <a:lnTo>
                    <a:pt x="2927233" y="6110994"/>
                  </a:lnTo>
                  <a:lnTo>
                    <a:pt x="2926535" y="6096000"/>
                  </a:lnTo>
                  <a:close/>
                </a:path>
                <a:path w="18021300" h="15113000">
                  <a:moveTo>
                    <a:pt x="5593651" y="6096000"/>
                  </a:moveTo>
                  <a:lnTo>
                    <a:pt x="5578525" y="6096000"/>
                  </a:lnTo>
                  <a:lnTo>
                    <a:pt x="5587980" y="6109228"/>
                  </a:lnTo>
                  <a:lnTo>
                    <a:pt x="5593651" y="6096000"/>
                  </a:lnTo>
                  <a:close/>
                </a:path>
                <a:path w="18021300" h="15113000">
                  <a:moveTo>
                    <a:pt x="4867605" y="6096000"/>
                  </a:moveTo>
                  <a:lnTo>
                    <a:pt x="4855502" y="6096000"/>
                  </a:lnTo>
                  <a:lnTo>
                    <a:pt x="4864636" y="6105586"/>
                  </a:lnTo>
                  <a:lnTo>
                    <a:pt x="4867605" y="6096000"/>
                  </a:lnTo>
                  <a:close/>
                </a:path>
                <a:path w="18021300" h="15113000">
                  <a:moveTo>
                    <a:pt x="14760482" y="6096000"/>
                  </a:moveTo>
                  <a:lnTo>
                    <a:pt x="14757082" y="6096000"/>
                  </a:lnTo>
                  <a:lnTo>
                    <a:pt x="14760461" y="6099834"/>
                  </a:lnTo>
                  <a:lnTo>
                    <a:pt x="14760482" y="6096000"/>
                  </a:lnTo>
                  <a:close/>
                </a:path>
                <a:path w="18021300" h="15113000">
                  <a:moveTo>
                    <a:pt x="10116375" y="6096000"/>
                  </a:moveTo>
                  <a:lnTo>
                    <a:pt x="10110317" y="6096000"/>
                  </a:lnTo>
                  <a:lnTo>
                    <a:pt x="10112553" y="6099027"/>
                  </a:lnTo>
                  <a:lnTo>
                    <a:pt x="10116375" y="6096000"/>
                  </a:lnTo>
                  <a:close/>
                </a:path>
                <a:path w="18021300" h="15113000">
                  <a:moveTo>
                    <a:pt x="6057" y="5969000"/>
                  </a:moveTo>
                  <a:lnTo>
                    <a:pt x="6057" y="6096000"/>
                  </a:lnTo>
                  <a:lnTo>
                    <a:pt x="39331" y="6096000"/>
                  </a:lnTo>
                  <a:lnTo>
                    <a:pt x="6057" y="5969000"/>
                  </a:lnTo>
                  <a:close/>
                </a:path>
                <a:path w="18021300" h="15113000">
                  <a:moveTo>
                    <a:pt x="539769" y="5969000"/>
                  </a:moveTo>
                  <a:lnTo>
                    <a:pt x="521477" y="5969000"/>
                  </a:lnTo>
                  <a:lnTo>
                    <a:pt x="502619" y="6096000"/>
                  </a:lnTo>
                  <a:lnTo>
                    <a:pt x="556641" y="6096000"/>
                  </a:lnTo>
                  <a:lnTo>
                    <a:pt x="539769" y="5969000"/>
                  </a:lnTo>
                  <a:close/>
                </a:path>
                <a:path w="18021300" h="15113000">
                  <a:moveTo>
                    <a:pt x="1061859" y="5969000"/>
                  </a:moveTo>
                  <a:lnTo>
                    <a:pt x="1055814" y="5969000"/>
                  </a:lnTo>
                  <a:lnTo>
                    <a:pt x="1052779" y="6096000"/>
                  </a:lnTo>
                  <a:lnTo>
                    <a:pt x="1070940" y="6096000"/>
                  </a:lnTo>
                  <a:lnTo>
                    <a:pt x="1061859" y="5969000"/>
                  </a:lnTo>
                  <a:close/>
                </a:path>
                <a:path w="18021300" h="15113000">
                  <a:moveTo>
                    <a:pt x="1185567" y="5969000"/>
                  </a:moveTo>
                  <a:lnTo>
                    <a:pt x="1170012" y="5969000"/>
                  </a:lnTo>
                  <a:lnTo>
                    <a:pt x="1162541" y="6096000"/>
                  </a:lnTo>
                  <a:lnTo>
                    <a:pt x="1179469" y="6096000"/>
                  </a:lnTo>
                  <a:lnTo>
                    <a:pt x="1185567" y="5969000"/>
                  </a:lnTo>
                  <a:close/>
                </a:path>
                <a:path w="18021300" h="15113000">
                  <a:moveTo>
                    <a:pt x="1279677" y="5969000"/>
                  </a:moveTo>
                  <a:lnTo>
                    <a:pt x="1252448" y="5969000"/>
                  </a:lnTo>
                  <a:lnTo>
                    <a:pt x="1255471" y="6096000"/>
                  </a:lnTo>
                  <a:lnTo>
                    <a:pt x="1299293" y="6096000"/>
                  </a:lnTo>
                  <a:lnTo>
                    <a:pt x="1279677" y="5969000"/>
                  </a:lnTo>
                  <a:close/>
                </a:path>
                <a:path w="18021300" h="15113000">
                  <a:moveTo>
                    <a:pt x="1373460" y="5969000"/>
                  </a:moveTo>
                  <a:lnTo>
                    <a:pt x="1319009" y="5969000"/>
                  </a:lnTo>
                  <a:lnTo>
                    <a:pt x="1326805" y="6096000"/>
                  </a:lnTo>
                  <a:lnTo>
                    <a:pt x="1364383" y="6096000"/>
                  </a:lnTo>
                  <a:lnTo>
                    <a:pt x="1373460" y="5969000"/>
                  </a:lnTo>
                  <a:close/>
                </a:path>
                <a:path w="18021300" h="15113000">
                  <a:moveTo>
                    <a:pt x="1954301" y="5842000"/>
                  </a:moveTo>
                  <a:lnTo>
                    <a:pt x="1948256" y="5842000"/>
                  </a:lnTo>
                  <a:lnTo>
                    <a:pt x="1787918" y="5969000"/>
                  </a:lnTo>
                  <a:lnTo>
                    <a:pt x="1796986" y="6096000"/>
                  </a:lnTo>
                  <a:lnTo>
                    <a:pt x="1848421" y="6096000"/>
                  </a:lnTo>
                  <a:lnTo>
                    <a:pt x="1842376" y="5969000"/>
                  </a:lnTo>
                  <a:lnTo>
                    <a:pt x="1978507" y="5969000"/>
                  </a:lnTo>
                  <a:lnTo>
                    <a:pt x="1954301" y="5842000"/>
                  </a:lnTo>
                  <a:close/>
                </a:path>
                <a:path w="18021300" h="15113000">
                  <a:moveTo>
                    <a:pt x="2032965" y="5969000"/>
                  </a:moveTo>
                  <a:lnTo>
                    <a:pt x="1890776" y="5969000"/>
                  </a:lnTo>
                  <a:lnTo>
                    <a:pt x="1984552" y="6096000"/>
                  </a:lnTo>
                  <a:lnTo>
                    <a:pt x="1990610" y="6096000"/>
                  </a:lnTo>
                  <a:lnTo>
                    <a:pt x="2032965" y="5969000"/>
                  </a:lnTo>
                  <a:close/>
                </a:path>
                <a:path w="18021300" h="15113000">
                  <a:moveTo>
                    <a:pt x="2484199" y="6009106"/>
                  </a:moveTo>
                  <a:lnTo>
                    <a:pt x="2504897" y="6096000"/>
                  </a:lnTo>
                  <a:lnTo>
                    <a:pt x="2519957" y="6060877"/>
                  </a:lnTo>
                  <a:lnTo>
                    <a:pt x="2484199" y="6009106"/>
                  </a:lnTo>
                  <a:close/>
                </a:path>
                <a:path w="18021300" h="15113000">
                  <a:moveTo>
                    <a:pt x="2531154" y="6077088"/>
                  </a:moveTo>
                  <a:lnTo>
                    <a:pt x="2523045" y="6096000"/>
                  </a:lnTo>
                  <a:lnTo>
                    <a:pt x="2544216" y="6096000"/>
                  </a:lnTo>
                  <a:lnTo>
                    <a:pt x="2531154" y="6077088"/>
                  </a:lnTo>
                  <a:close/>
                </a:path>
                <a:path w="18021300" h="15113000">
                  <a:moveTo>
                    <a:pt x="2602957" y="6051189"/>
                  </a:moveTo>
                  <a:lnTo>
                    <a:pt x="2616835" y="6096000"/>
                  </a:lnTo>
                  <a:lnTo>
                    <a:pt x="2634983" y="6096000"/>
                  </a:lnTo>
                  <a:lnTo>
                    <a:pt x="2602957" y="6051189"/>
                  </a:lnTo>
                  <a:close/>
                </a:path>
                <a:path w="18021300" h="15113000">
                  <a:moveTo>
                    <a:pt x="3046412" y="5969000"/>
                  </a:moveTo>
                  <a:lnTo>
                    <a:pt x="3043389" y="5969000"/>
                  </a:lnTo>
                  <a:lnTo>
                    <a:pt x="3007080" y="6096000"/>
                  </a:lnTo>
                  <a:lnTo>
                    <a:pt x="3149269" y="6096000"/>
                  </a:lnTo>
                  <a:lnTo>
                    <a:pt x="3046412" y="5969000"/>
                  </a:lnTo>
                  <a:close/>
                </a:path>
                <a:path w="18021300" h="15113000">
                  <a:moveTo>
                    <a:pt x="3224898" y="5969000"/>
                  </a:moveTo>
                  <a:lnTo>
                    <a:pt x="3173476" y="5969000"/>
                  </a:lnTo>
                  <a:lnTo>
                    <a:pt x="3185566" y="6096000"/>
                  </a:lnTo>
                  <a:lnTo>
                    <a:pt x="3233978" y="6096000"/>
                  </a:lnTo>
                  <a:lnTo>
                    <a:pt x="3224898" y="5969000"/>
                  </a:lnTo>
                  <a:close/>
                </a:path>
                <a:path w="18021300" h="15113000">
                  <a:moveTo>
                    <a:pt x="3778516" y="5969000"/>
                  </a:moveTo>
                  <a:lnTo>
                    <a:pt x="3730117" y="5969000"/>
                  </a:lnTo>
                  <a:lnTo>
                    <a:pt x="3739184" y="6096000"/>
                  </a:lnTo>
                  <a:lnTo>
                    <a:pt x="3787597" y="6096000"/>
                  </a:lnTo>
                  <a:lnTo>
                    <a:pt x="3778516" y="5969000"/>
                  </a:lnTo>
                  <a:close/>
                </a:path>
                <a:path w="18021300" h="15113000">
                  <a:moveTo>
                    <a:pt x="3975150" y="5969000"/>
                  </a:moveTo>
                  <a:lnTo>
                    <a:pt x="3866251" y="5969000"/>
                  </a:lnTo>
                  <a:lnTo>
                    <a:pt x="3877219" y="6096000"/>
                  </a:lnTo>
                  <a:lnTo>
                    <a:pt x="3947456" y="6096000"/>
                  </a:lnTo>
                  <a:lnTo>
                    <a:pt x="3975150" y="5969000"/>
                  </a:lnTo>
                  <a:close/>
                </a:path>
                <a:path w="18021300" h="15113000">
                  <a:moveTo>
                    <a:pt x="4430739" y="5969000"/>
                  </a:moveTo>
                  <a:lnTo>
                    <a:pt x="4404690" y="5969000"/>
                  </a:lnTo>
                  <a:lnTo>
                    <a:pt x="4395660" y="6096000"/>
                  </a:lnTo>
                  <a:lnTo>
                    <a:pt x="4422894" y="6096000"/>
                  </a:lnTo>
                  <a:lnTo>
                    <a:pt x="4430739" y="5969000"/>
                  </a:lnTo>
                  <a:close/>
                </a:path>
                <a:path w="18021300" h="15113000">
                  <a:moveTo>
                    <a:pt x="4489450" y="5969000"/>
                  </a:moveTo>
                  <a:lnTo>
                    <a:pt x="4483392" y="5969000"/>
                  </a:lnTo>
                  <a:lnTo>
                    <a:pt x="4465243" y="6096000"/>
                  </a:lnTo>
                  <a:lnTo>
                    <a:pt x="4492472" y="6096000"/>
                  </a:lnTo>
                  <a:lnTo>
                    <a:pt x="4489450" y="5969000"/>
                  </a:lnTo>
                  <a:close/>
                </a:path>
                <a:path w="18021300" h="15113000">
                  <a:moveTo>
                    <a:pt x="4528205" y="5969000"/>
                  </a:moveTo>
                  <a:lnTo>
                    <a:pt x="4505517" y="5969000"/>
                  </a:lnTo>
                  <a:lnTo>
                    <a:pt x="4492472" y="6096000"/>
                  </a:lnTo>
                  <a:lnTo>
                    <a:pt x="4537849" y="6096000"/>
                  </a:lnTo>
                  <a:lnTo>
                    <a:pt x="4528205" y="5969000"/>
                  </a:lnTo>
                  <a:close/>
                </a:path>
                <a:path w="18021300" h="15113000">
                  <a:moveTo>
                    <a:pt x="4994656" y="5969000"/>
                  </a:moveTo>
                  <a:lnTo>
                    <a:pt x="4973485" y="6096000"/>
                  </a:lnTo>
                  <a:lnTo>
                    <a:pt x="5038527" y="6096000"/>
                  </a:lnTo>
                  <a:lnTo>
                    <a:pt x="5031133" y="6007284"/>
                  </a:lnTo>
                  <a:lnTo>
                    <a:pt x="4994656" y="5969000"/>
                  </a:lnTo>
                  <a:close/>
                </a:path>
                <a:path w="18021300" h="15113000">
                  <a:moveTo>
                    <a:pt x="5031133" y="6007284"/>
                  </a:moveTo>
                  <a:lnTo>
                    <a:pt x="5038527" y="6096000"/>
                  </a:lnTo>
                  <a:lnTo>
                    <a:pt x="5104844" y="6096000"/>
                  </a:lnTo>
                  <a:lnTo>
                    <a:pt x="5103832" y="6083585"/>
                  </a:lnTo>
                  <a:lnTo>
                    <a:pt x="5031133" y="6007284"/>
                  </a:lnTo>
                  <a:close/>
                </a:path>
                <a:path w="18021300" h="15113000">
                  <a:moveTo>
                    <a:pt x="5234741" y="5969000"/>
                  </a:moveTo>
                  <a:lnTo>
                    <a:pt x="5182222" y="5969000"/>
                  </a:lnTo>
                  <a:lnTo>
                    <a:pt x="5185244" y="6096000"/>
                  </a:lnTo>
                  <a:lnTo>
                    <a:pt x="5228736" y="6096000"/>
                  </a:lnTo>
                  <a:lnTo>
                    <a:pt x="5234741" y="5969000"/>
                  </a:lnTo>
                  <a:close/>
                </a:path>
                <a:path w="18021300" h="15113000">
                  <a:moveTo>
                    <a:pt x="5696508" y="5969000"/>
                  </a:moveTo>
                  <a:lnTo>
                    <a:pt x="5690463" y="5969000"/>
                  </a:lnTo>
                  <a:lnTo>
                    <a:pt x="5681383" y="6096000"/>
                  </a:lnTo>
                  <a:lnTo>
                    <a:pt x="5747800" y="6096000"/>
                  </a:lnTo>
                  <a:lnTo>
                    <a:pt x="5746437" y="6073804"/>
                  </a:lnTo>
                  <a:lnTo>
                    <a:pt x="5696508" y="5969000"/>
                  </a:lnTo>
                  <a:close/>
                </a:path>
                <a:path w="18021300" h="15113000">
                  <a:moveTo>
                    <a:pt x="5746437" y="6073804"/>
                  </a:moveTo>
                  <a:lnTo>
                    <a:pt x="5747800" y="6096000"/>
                  </a:lnTo>
                  <a:lnTo>
                    <a:pt x="5757011" y="6096000"/>
                  </a:lnTo>
                  <a:lnTo>
                    <a:pt x="5746437" y="6073804"/>
                  </a:lnTo>
                  <a:close/>
                </a:path>
                <a:path w="18021300" h="15113000">
                  <a:moveTo>
                    <a:pt x="5769690" y="5969000"/>
                  </a:moveTo>
                  <a:lnTo>
                    <a:pt x="5740003" y="5969000"/>
                  </a:lnTo>
                  <a:lnTo>
                    <a:pt x="5746437" y="6073804"/>
                  </a:lnTo>
                  <a:lnTo>
                    <a:pt x="5757011" y="6096000"/>
                  </a:lnTo>
                  <a:lnTo>
                    <a:pt x="5784253" y="6096000"/>
                  </a:lnTo>
                  <a:lnTo>
                    <a:pt x="5769690" y="5969000"/>
                  </a:lnTo>
                  <a:close/>
                </a:path>
                <a:path w="18021300" h="15113000">
                  <a:moveTo>
                    <a:pt x="5826594" y="5969000"/>
                  </a:moveTo>
                  <a:lnTo>
                    <a:pt x="5814491" y="5969000"/>
                  </a:lnTo>
                  <a:lnTo>
                    <a:pt x="5784253" y="6096000"/>
                  </a:lnTo>
                  <a:lnTo>
                    <a:pt x="5796343" y="6096000"/>
                  </a:lnTo>
                  <a:lnTo>
                    <a:pt x="5826594" y="5969000"/>
                  </a:lnTo>
                  <a:close/>
                </a:path>
                <a:path w="18021300" h="15113000">
                  <a:moveTo>
                    <a:pt x="5899200" y="5969000"/>
                  </a:moveTo>
                  <a:lnTo>
                    <a:pt x="5879444" y="5969000"/>
                  </a:lnTo>
                  <a:lnTo>
                    <a:pt x="5874245" y="6096000"/>
                  </a:lnTo>
                  <a:lnTo>
                    <a:pt x="5899200" y="6096000"/>
                  </a:lnTo>
                  <a:lnTo>
                    <a:pt x="5899200" y="5969000"/>
                  </a:lnTo>
                  <a:close/>
                </a:path>
                <a:path w="18021300" h="15113000">
                  <a:moveTo>
                    <a:pt x="6310636" y="5969000"/>
                  </a:moveTo>
                  <a:lnTo>
                    <a:pt x="6286436" y="5969000"/>
                  </a:lnTo>
                  <a:lnTo>
                    <a:pt x="6289744" y="6096000"/>
                  </a:lnTo>
                  <a:lnTo>
                    <a:pt x="6313096" y="6096000"/>
                  </a:lnTo>
                  <a:lnTo>
                    <a:pt x="6310636" y="5969000"/>
                  </a:lnTo>
                  <a:close/>
                </a:path>
                <a:path w="18021300" h="15113000">
                  <a:moveTo>
                    <a:pt x="6419545" y="5969000"/>
                  </a:moveTo>
                  <a:lnTo>
                    <a:pt x="6343916" y="5969000"/>
                  </a:lnTo>
                  <a:lnTo>
                    <a:pt x="6335975" y="6096000"/>
                  </a:lnTo>
                  <a:lnTo>
                    <a:pt x="6425603" y="6096000"/>
                  </a:lnTo>
                  <a:lnTo>
                    <a:pt x="6419545" y="5969000"/>
                  </a:lnTo>
                  <a:close/>
                </a:path>
                <a:path w="18021300" h="15113000">
                  <a:moveTo>
                    <a:pt x="6461496" y="6002864"/>
                  </a:moveTo>
                  <a:lnTo>
                    <a:pt x="6510299" y="6096000"/>
                  </a:lnTo>
                  <a:lnTo>
                    <a:pt x="6526558" y="6096000"/>
                  </a:lnTo>
                  <a:lnTo>
                    <a:pt x="6527579" y="6077839"/>
                  </a:lnTo>
                  <a:lnTo>
                    <a:pt x="6461496" y="6002864"/>
                  </a:lnTo>
                  <a:close/>
                </a:path>
                <a:path w="18021300" h="15113000">
                  <a:moveTo>
                    <a:pt x="6581253" y="5969000"/>
                  </a:moveTo>
                  <a:lnTo>
                    <a:pt x="6533695" y="5969000"/>
                  </a:lnTo>
                  <a:lnTo>
                    <a:pt x="6527579" y="6077839"/>
                  </a:lnTo>
                  <a:lnTo>
                    <a:pt x="6543586" y="6096000"/>
                  </a:lnTo>
                  <a:lnTo>
                    <a:pt x="6561734" y="6096000"/>
                  </a:lnTo>
                  <a:lnTo>
                    <a:pt x="6581253" y="5969000"/>
                  </a:lnTo>
                  <a:close/>
                </a:path>
                <a:path w="18021300" h="15113000">
                  <a:moveTo>
                    <a:pt x="6985266" y="5969000"/>
                  </a:moveTo>
                  <a:lnTo>
                    <a:pt x="6918143" y="5969000"/>
                  </a:lnTo>
                  <a:lnTo>
                    <a:pt x="6900557" y="6096000"/>
                  </a:lnTo>
                  <a:lnTo>
                    <a:pt x="7033666" y="6096000"/>
                  </a:lnTo>
                  <a:lnTo>
                    <a:pt x="7006553" y="5992516"/>
                  </a:lnTo>
                  <a:lnTo>
                    <a:pt x="6985266" y="5969000"/>
                  </a:lnTo>
                  <a:close/>
                </a:path>
                <a:path w="18021300" h="15113000">
                  <a:moveTo>
                    <a:pt x="7100227" y="5969000"/>
                  </a:moveTo>
                  <a:lnTo>
                    <a:pt x="7000392" y="5969000"/>
                  </a:lnTo>
                  <a:lnTo>
                    <a:pt x="7006553" y="5992516"/>
                  </a:lnTo>
                  <a:lnTo>
                    <a:pt x="7100227" y="6096000"/>
                  </a:lnTo>
                  <a:lnTo>
                    <a:pt x="7148626" y="6096000"/>
                  </a:lnTo>
                  <a:lnTo>
                    <a:pt x="7100227" y="5969000"/>
                  </a:lnTo>
                  <a:close/>
                </a:path>
                <a:path w="18021300" h="15113000">
                  <a:moveTo>
                    <a:pt x="7242403" y="5969000"/>
                  </a:moveTo>
                  <a:lnTo>
                    <a:pt x="7106272" y="5969000"/>
                  </a:lnTo>
                  <a:lnTo>
                    <a:pt x="7190981" y="6096000"/>
                  </a:lnTo>
                  <a:lnTo>
                    <a:pt x="7197026" y="6096000"/>
                  </a:lnTo>
                  <a:lnTo>
                    <a:pt x="7242403" y="5969000"/>
                  </a:lnTo>
                  <a:close/>
                </a:path>
                <a:path w="18021300" h="15113000">
                  <a:moveTo>
                    <a:pt x="7671993" y="5969000"/>
                  </a:moveTo>
                  <a:lnTo>
                    <a:pt x="7642115" y="5969000"/>
                  </a:lnTo>
                  <a:lnTo>
                    <a:pt x="7632711" y="6096000"/>
                  </a:lnTo>
                  <a:lnTo>
                    <a:pt x="7663436" y="6096000"/>
                  </a:lnTo>
                  <a:lnTo>
                    <a:pt x="7671993" y="5969000"/>
                  </a:lnTo>
                  <a:close/>
                </a:path>
                <a:path w="18021300" h="15113000">
                  <a:moveTo>
                    <a:pt x="7732496" y="5969000"/>
                  </a:moveTo>
                  <a:lnTo>
                    <a:pt x="7717370" y="5969000"/>
                  </a:lnTo>
                  <a:lnTo>
                    <a:pt x="7684096" y="6096000"/>
                  </a:lnTo>
                  <a:lnTo>
                    <a:pt x="7777873" y="6096000"/>
                  </a:lnTo>
                  <a:lnTo>
                    <a:pt x="7732496" y="5969000"/>
                  </a:lnTo>
                  <a:close/>
                </a:path>
                <a:path w="18021300" h="15113000">
                  <a:moveTo>
                    <a:pt x="7799057" y="5969000"/>
                  </a:moveTo>
                  <a:lnTo>
                    <a:pt x="7732496" y="5969000"/>
                  </a:lnTo>
                  <a:lnTo>
                    <a:pt x="7820228" y="6096000"/>
                  </a:lnTo>
                  <a:lnTo>
                    <a:pt x="7838376" y="6096000"/>
                  </a:lnTo>
                  <a:lnTo>
                    <a:pt x="7799057" y="5969000"/>
                  </a:lnTo>
                  <a:close/>
                </a:path>
                <a:path w="18021300" h="15113000">
                  <a:moveTo>
                    <a:pt x="8237715" y="5969000"/>
                  </a:moveTo>
                  <a:lnTo>
                    <a:pt x="8234680" y="5969000"/>
                  </a:lnTo>
                  <a:lnTo>
                    <a:pt x="8198383" y="6096000"/>
                  </a:lnTo>
                  <a:lnTo>
                    <a:pt x="8298218" y="6096000"/>
                  </a:lnTo>
                  <a:lnTo>
                    <a:pt x="8237715" y="5969000"/>
                  </a:lnTo>
                  <a:close/>
                </a:path>
                <a:path w="18021300" h="15113000">
                  <a:moveTo>
                    <a:pt x="8331492" y="5969000"/>
                  </a:moveTo>
                  <a:lnTo>
                    <a:pt x="8292160" y="5969000"/>
                  </a:lnTo>
                  <a:lnTo>
                    <a:pt x="8334514" y="6096000"/>
                  </a:lnTo>
                  <a:lnTo>
                    <a:pt x="8434349" y="6096000"/>
                  </a:lnTo>
                  <a:lnTo>
                    <a:pt x="8331492" y="5969000"/>
                  </a:lnTo>
                  <a:close/>
                </a:path>
                <a:path w="18021300" h="15113000">
                  <a:moveTo>
                    <a:pt x="8516035" y="5969000"/>
                  </a:moveTo>
                  <a:lnTo>
                    <a:pt x="8455520" y="5969000"/>
                  </a:lnTo>
                  <a:lnTo>
                    <a:pt x="8467623" y="6096000"/>
                  </a:lnTo>
                  <a:lnTo>
                    <a:pt x="8470646" y="6096000"/>
                  </a:lnTo>
                  <a:lnTo>
                    <a:pt x="8516035" y="5969000"/>
                  </a:lnTo>
                  <a:close/>
                </a:path>
                <a:path w="18021300" h="15113000">
                  <a:moveTo>
                    <a:pt x="9172511" y="5969000"/>
                  </a:moveTo>
                  <a:lnTo>
                    <a:pt x="9021241" y="5969000"/>
                  </a:lnTo>
                  <a:lnTo>
                    <a:pt x="9127121" y="6096000"/>
                  </a:lnTo>
                  <a:lnTo>
                    <a:pt x="9133179" y="6096000"/>
                  </a:lnTo>
                  <a:lnTo>
                    <a:pt x="9172511" y="5969000"/>
                  </a:lnTo>
                  <a:close/>
                </a:path>
                <a:path w="18021300" h="15113000">
                  <a:moveTo>
                    <a:pt x="9617732" y="5969000"/>
                  </a:moveTo>
                  <a:lnTo>
                    <a:pt x="9585258" y="5969000"/>
                  </a:lnTo>
                  <a:lnTo>
                    <a:pt x="9577882" y="6096000"/>
                  </a:lnTo>
                  <a:lnTo>
                    <a:pt x="9610028" y="6096000"/>
                  </a:lnTo>
                  <a:lnTo>
                    <a:pt x="9617732" y="5969000"/>
                  </a:lnTo>
                  <a:close/>
                </a:path>
                <a:path w="18021300" h="15113000">
                  <a:moveTo>
                    <a:pt x="9686798" y="5969000"/>
                  </a:moveTo>
                  <a:lnTo>
                    <a:pt x="9671659" y="5969000"/>
                  </a:lnTo>
                  <a:lnTo>
                    <a:pt x="9638385" y="6096000"/>
                  </a:lnTo>
                  <a:lnTo>
                    <a:pt x="9732175" y="6096000"/>
                  </a:lnTo>
                  <a:lnTo>
                    <a:pt x="9686798" y="5969000"/>
                  </a:lnTo>
                  <a:close/>
                </a:path>
                <a:path w="18021300" h="15113000">
                  <a:moveTo>
                    <a:pt x="9801183" y="5969000"/>
                  </a:moveTo>
                  <a:lnTo>
                    <a:pt x="9750323" y="5969000"/>
                  </a:lnTo>
                  <a:lnTo>
                    <a:pt x="9750323" y="6096000"/>
                  </a:lnTo>
                  <a:lnTo>
                    <a:pt x="9790409" y="6096000"/>
                  </a:lnTo>
                  <a:lnTo>
                    <a:pt x="9801183" y="5969000"/>
                  </a:lnTo>
                  <a:close/>
                </a:path>
                <a:path w="18021300" h="15113000">
                  <a:moveTo>
                    <a:pt x="10173855" y="5969000"/>
                  </a:moveTo>
                  <a:lnTo>
                    <a:pt x="10131501" y="6096000"/>
                  </a:lnTo>
                  <a:lnTo>
                    <a:pt x="10246461" y="6096000"/>
                  </a:lnTo>
                  <a:lnTo>
                    <a:pt x="10173855" y="5969000"/>
                  </a:lnTo>
                  <a:close/>
                </a:path>
                <a:path w="18021300" h="15113000">
                  <a:moveTo>
                    <a:pt x="10270655" y="5969000"/>
                  </a:moveTo>
                  <a:lnTo>
                    <a:pt x="10237381" y="5969000"/>
                  </a:lnTo>
                  <a:lnTo>
                    <a:pt x="10249484" y="6096000"/>
                  </a:lnTo>
                  <a:lnTo>
                    <a:pt x="10377112" y="6096000"/>
                  </a:lnTo>
                  <a:lnTo>
                    <a:pt x="10376167" y="6079727"/>
                  </a:lnTo>
                  <a:lnTo>
                    <a:pt x="10270655" y="5969000"/>
                  </a:lnTo>
                  <a:close/>
                </a:path>
                <a:path w="18021300" h="15113000">
                  <a:moveTo>
                    <a:pt x="10376167" y="6079727"/>
                  </a:moveTo>
                  <a:lnTo>
                    <a:pt x="10377112" y="6096000"/>
                  </a:lnTo>
                  <a:lnTo>
                    <a:pt x="10391673" y="6096000"/>
                  </a:lnTo>
                  <a:lnTo>
                    <a:pt x="10376167" y="6079727"/>
                  </a:lnTo>
                  <a:close/>
                </a:path>
                <a:path w="18021300" h="15113000">
                  <a:moveTo>
                    <a:pt x="10456669" y="5969000"/>
                  </a:moveTo>
                  <a:lnTo>
                    <a:pt x="10369738" y="5969000"/>
                  </a:lnTo>
                  <a:lnTo>
                    <a:pt x="10376167" y="6079727"/>
                  </a:lnTo>
                  <a:lnTo>
                    <a:pt x="10391673" y="6096000"/>
                  </a:lnTo>
                  <a:lnTo>
                    <a:pt x="10435162" y="6096000"/>
                  </a:lnTo>
                  <a:lnTo>
                    <a:pt x="10456669" y="5969000"/>
                  </a:lnTo>
                  <a:close/>
                </a:path>
                <a:path w="18021300" h="15113000">
                  <a:moveTo>
                    <a:pt x="10912005" y="5969000"/>
                  </a:moveTo>
                  <a:lnTo>
                    <a:pt x="10896892" y="5969000"/>
                  </a:lnTo>
                  <a:lnTo>
                    <a:pt x="10954359" y="6096000"/>
                  </a:lnTo>
                  <a:lnTo>
                    <a:pt x="10972520" y="6096000"/>
                  </a:lnTo>
                  <a:lnTo>
                    <a:pt x="10912005" y="5969000"/>
                  </a:lnTo>
                  <a:close/>
                </a:path>
                <a:path w="18021300" h="15113000">
                  <a:moveTo>
                    <a:pt x="11053865" y="5969000"/>
                  </a:moveTo>
                  <a:lnTo>
                    <a:pt x="11023955" y="5969000"/>
                  </a:lnTo>
                  <a:lnTo>
                    <a:pt x="11031985" y="6096000"/>
                  </a:lnTo>
                  <a:lnTo>
                    <a:pt x="11059112" y="6096000"/>
                  </a:lnTo>
                  <a:lnTo>
                    <a:pt x="11053865" y="5969000"/>
                  </a:lnTo>
                  <a:close/>
                </a:path>
                <a:path w="18021300" h="15113000">
                  <a:moveTo>
                    <a:pt x="11481889" y="5969000"/>
                  </a:moveTo>
                  <a:lnTo>
                    <a:pt x="11438407" y="5969000"/>
                  </a:lnTo>
                  <a:lnTo>
                    <a:pt x="11415432" y="6096000"/>
                  </a:lnTo>
                  <a:lnTo>
                    <a:pt x="11470875" y="6096000"/>
                  </a:lnTo>
                  <a:lnTo>
                    <a:pt x="11481889" y="5969000"/>
                  </a:lnTo>
                  <a:close/>
                </a:path>
                <a:path w="18021300" h="15113000">
                  <a:moveTo>
                    <a:pt x="11553355" y="5969000"/>
                  </a:moveTo>
                  <a:lnTo>
                    <a:pt x="11520087" y="5969000"/>
                  </a:lnTo>
                  <a:lnTo>
                    <a:pt x="11529164" y="6096000"/>
                  </a:lnTo>
                  <a:lnTo>
                    <a:pt x="11566405" y="6096000"/>
                  </a:lnTo>
                  <a:lnTo>
                    <a:pt x="11553355" y="5969000"/>
                  </a:lnTo>
                  <a:close/>
                </a:path>
                <a:path w="18021300" h="15113000">
                  <a:moveTo>
                    <a:pt x="11622611" y="5969000"/>
                  </a:moveTo>
                  <a:lnTo>
                    <a:pt x="11593538" y="5969000"/>
                  </a:lnTo>
                  <a:lnTo>
                    <a:pt x="11613870" y="6096000"/>
                  </a:lnTo>
                  <a:lnTo>
                    <a:pt x="11638064" y="6096000"/>
                  </a:lnTo>
                  <a:lnTo>
                    <a:pt x="11622611" y="5969000"/>
                  </a:lnTo>
                  <a:close/>
                </a:path>
                <a:path w="18021300" h="15113000">
                  <a:moveTo>
                    <a:pt x="11714050" y="5972835"/>
                  </a:moveTo>
                  <a:lnTo>
                    <a:pt x="11713361" y="6096000"/>
                  </a:lnTo>
                  <a:lnTo>
                    <a:pt x="11732794" y="6096000"/>
                  </a:lnTo>
                  <a:lnTo>
                    <a:pt x="11736155" y="5997917"/>
                  </a:lnTo>
                  <a:lnTo>
                    <a:pt x="11714050" y="5972835"/>
                  </a:lnTo>
                  <a:close/>
                </a:path>
                <a:path w="18021300" h="15113000">
                  <a:moveTo>
                    <a:pt x="11840756" y="5969000"/>
                  </a:moveTo>
                  <a:lnTo>
                    <a:pt x="11737146" y="5969000"/>
                  </a:lnTo>
                  <a:lnTo>
                    <a:pt x="11736155" y="5997917"/>
                  </a:lnTo>
                  <a:lnTo>
                    <a:pt x="11822595" y="6096000"/>
                  </a:lnTo>
                  <a:lnTo>
                    <a:pt x="11828653" y="6096000"/>
                  </a:lnTo>
                  <a:lnTo>
                    <a:pt x="11840756" y="5969000"/>
                  </a:lnTo>
                  <a:close/>
                </a:path>
                <a:path w="18021300" h="15113000">
                  <a:moveTo>
                    <a:pt x="12170887" y="5969000"/>
                  </a:moveTo>
                  <a:lnTo>
                    <a:pt x="12134215" y="5969000"/>
                  </a:lnTo>
                  <a:lnTo>
                    <a:pt x="12158408" y="6096000"/>
                  </a:lnTo>
                  <a:lnTo>
                    <a:pt x="12166019" y="6096000"/>
                  </a:lnTo>
                  <a:lnTo>
                    <a:pt x="12170887" y="5969000"/>
                  </a:lnTo>
                  <a:close/>
                </a:path>
                <a:path w="18021300" h="15113000">
                  <a:moveTo>
                    <a:pt x="12262015" y="5969000"/>
                  </a:moveTo>
                  <a:lnTo>
                    <a:pt x="12218911" y="5969000"/>
                  </a:lnTo>
                  <a:lnTo>
                    <a:pt x="12209843" y="6096000"/>
                  </a:lnTo>
                  <a:lnTo>
                    <a:pt x="12255871" y="6096000"/>
                  </a:lnTo>
                  <a:lnTo>
                    <a:pt x="12262015" y="5969000"/>
                  </a:lnTo>
                  <a:close/>
                </a:path>
                <a:path w="18021300" h="15113000">
                  <a:moveTo>
                    <a:pt x="12354665" y="5969000"/>
                  </a:moveTo>
                  <a:lnTo>
                    <a:pt x="12279414" y="5969000"/>
                  </a:lnTo>
                  <a:lnTo>
                    <a:pt x="12306642" y="6096000"/>
                  </a:lnTo>
                  <a:lnTo>
                    <a:pt x="12355044" y="6096000"/>
                  </a:lnTo>
                  <a:lnTo>
                    <a:pt x="12354665" y="5969000"/>
                  </a:lnTo>
                  <a:close/>
                </a:path>
                <a:path w="18021300" h="15113000">
                  <a:moveTo>
                    <a:pt x="12851655" y="5969000"/>
                  </a:moveTo>
                  <a:lnTo>
                    <a:pt x="12826974" y="5969000"/>
                  </a:lnTo>
                  <a:lnTo>
                    <a:pt x="12814219" y="6096000"/>
                  </a:lnTo>
                  <a:lnTo>
                    <a:pt x="12839090" y="6096000"/>
                  </a:lnTo>
                  <a:lnTo>
                    <a:pt x="12851655" y="5969000"/>
                  </a:lnTo>
                  <a:close/>
                </a:path>
                <a:path w="18021300" h="15113000">
                  <a:moveTo>
                    <a:pt x="12911124" y="5969000"/>
                  </a:moveTo>
                  <a:lnTo>
                    <a:pt x="12881444" y="5969000"/>
                  </a:lnTo>
                  <a:lnTo>
                    <a:pt x="12889709" y="6096000"/>
                  </a:lnTo>
                  <a:lnTo>
                    <a:pt x="12913960" y="6096000"/>
                  </a:lnTo>
                  <a:lnTo>
                    <a:pt x="12911124" y="5969000"/>
                  </a:lnTo>
                  <a:close/>
                </a:path>
                <a:path w="18021300" h="15113000">
                  <a:moveTo>
                    <a:pt x="12975209" y="5969000"/>
                  </a:moveTo>
                  <a:lnTo>
                    <a:pt x="12943548" y="5969000"/>
                  </a:lnTo>
                  <a:lnTo>
                    <a:pt x="12944957" y="6096000"/>
                  </a:lnTo>
                  <a:lnTo>
                    <a:pt x="12993370" y="6096000"/>
                  </a:lnTo>
                  <a:lnTo>
                    <a:pt x="12975209" y="5969000"/>
                  </a:lnTo>
                  <a:close/>
                </a:path>
                <a:path w="18021300" h="15113000">
                  <a:moveTo>
                    <a:pt x="13045936" y="5969000"/>
                  </a:moveTo>
                  <a:lnTo>
                    <a:pt x="13018566" y="5969000"/>
                  </a:lnTo>
                  <a:lnTo>
                    <a:pt x="13012658" y="6096000"/>
                  </a:lnTo>
                  <a:lnTo>
                    <a:pt x="13039462" y="6096000"/>
                  </a:lnTo>
                  <a:lnTo>
                    <a:pt x="13045936" y="5969000"/>
                  </a:lnTo>
                  <a:close/>
                </a:path>
                <a:path w="18021300" h="15113000">
                  <a:moveTo>
                    <a:pt x="13480440" y="5969000"/>
                  </a:moveTo>
                  <a:lnTo>
                    <a:pt x="13413649" y="5969000"/>
                  </a:lnTo>
                  <a:lnTo>
                    <a:pt x="13395731" y="6096000"/>
                  </a:lnTo>
                  <a:lnTo>
                    <a:pt x="13531861" y="6096000"/>
                  </a:lnTo>
                  <a:lnTo>
                    <a:pt x="13514681" y="6005857"/>
                  </a:lnTo>
                  <a:lnTo>
                    <a:pt x="13480440" y="5969000"/>
                  </a:lnTo>
                  <a:close/>
                </a:path>
                <a:path w="18021300" h="15113000">
                  <a:moveTo>
                    <a:pt x="13601446" y="5969000"/>
                  </a:moveTo>
                  <a:lnTo>
                    <a:pt x="13507656" y="5969000"/>
                  </a:lnTo>
                  <a:lnTo>
                    <a:pt x="13514681" y="6005857"/>
                  </a:lnTo>
                  <a:lnTo>
                    <a:pt x="13598423" y="6096000"/>
                  </a:lnTo>
                  <a:lnTo>
                    <a:pt x="13646823" y="6096000"/>
                  </a:lnTo>
                  <a:lnTo>
                    <a:pt x="13601446" y="5969000"/>
                  </a:lnTo>
                  <a:close/>
                </a:path>
                <a:path w="18021300" h="15113000">
                  <a:moveTo>
                    <a:pt x="14793379" y="5969000"/>
                  </a:moveTo>
                  <a:lnTo>
                    <a:pt x="14768425" y="5969000"/>
                  </a:lnTo>
                  <a:lnTo>
                    <a:pt x="14760960" y="6096000"/>
                  </a:lnTo>
                  <a:lnTo>
                    <a:pt x="14786623" y="6096000"/>
                  </a:lnTo>
                  <a:lnTo>
                    <a:pt x="14793379" y="5969000"/>
                  </a:lnTo>
                  <a:close/>
                </a:path>
                <a:path w="18021300" h="15113000">
                  <a:moveTo>
                    <a:pt x="14884146" y="5969000"/>
                  </a:moveTo>
                  <a:lnTo>
                    <a:pt x="14841791" y="5969000"/>
                  </a:lnTo>
                  <a:lnTo>
                    <a:pt x="14847836" y="6096000"/>
                  </a:lnTo>
                  <a:lnTo>
                    <a:pt x="14903761" y="6096000"/>
                  </a:lnTo>
                  <a:lnTo>
                    <a:pt x="14884146" y="5969000"/>
                  </a:lnTo>
                  <a:close/>
                </a:path>
                <a:path w="18021300" h="15113000">
                  <a:moveTo>
                    <a:pt x="14990025" y="5969000"/>
                  </a:moveTo>
                  <a:lnTo>
                    <a:pt x="14905316" y="5969000"/>
                  </a:lnTo>
                  <a:lnTo>
                    <a:pt x="14911362" y="6096000"/>
                  </a:lnTo>
                  <a:lnTo>
                    <a:pt x="14980948" y="6096000"/>
                  </a:lnTo>
                  <a:lnTo>
                    <a:pt x="14990025" y="5969000"/>
                  </a:lnTo>
                  <a:close/>
                </a:path>
                <a:path w="18021300" h="15113000">
                  <a:moveTo>
                    <a:pt x="15555747" y="5969000"/>
                  </a:moveTo>
                  <a:lnTo>
                    <a:pt x="15425661" y="5969000"/>
                  </a:lnTo>
                  <a:lnTo>
                    <a:pt x="15421950" y="5980981"/>
                  </a:lnTo>
                  <a:lnTo>
                    <a:pt x="15531528" y="6096000"/>
                  </a:lnTo>
                  <a:lnTo>
                    <a:pt x="15570860" y="6096000"/>
                  </a:lnTo>
                  <a:lnTo>
                    <a:pt x="15555747" y="5969000"/>
                  </a:lnTo>
                  <a:close/>
                </a:path>
                <a:path w="18021300" h="15113000">
                  <a:moveTo>
                    <a:pt x="15658866" y="5956585"/>
                  </a:moveTo>
                  <a:lnTo>
                    <a:pt x="15659878" y="5969000"/>
                  </a:lnTo>
                  <a:lnTo>
                    <a:pt x="15558769" y="5969000"/>
                  </a:lnTo>
                  <a:lnTo>
                    <a:pt x="15622295" y="6096000"/>
                  </a:lnTo>
                  <a:lnTo>
                    <a:pt x="15628353" y="6096000"/>
                  </a:lnTo>
                  <a:lnTo>
                    <a:pt x="15670695" y="5969000"/>
                  </a:lnTo>
                  <a:lnTo>
                    <a:pt x="15658866" y="5956585"/>
                  </a:lnTo>
                  <a:close/>
                </a:path>
                <a:path w="18021300" h="15113000">
                  <a:moveTo>
                    <a:pt x="16073056" y="5969000"/>
                  </a:moveTo>
                  <a:lnTo>
                    <a:pt x="16067011" y="5969000"/>
                  </a:lnTo>
                  <a:lnTo>
                    <a:pt x="16054895" y="6096000"/>
                  </a:lnTo>
                  <a:lnTo>
                    <a:pt x="16109365" y="6096000"/>
                  </a:lnTo>
                  <a:lnTo>
                    <a:pt x="16073056" y="5969000"/>
                  </a:lnTo>
                  <a:close/>
                </a:path>
                <a:path w="18021300" h="15113000">
                  <a:moveTo>
                    <a:pt x="16158146" y="5982238"/>
                  </a:moveTo>
                  <a:lnTo>
                    <a:pt x="16109365" y="6096000"/>
                  </a:lnTo>
                  <a:lnTo>
                    <a:pt x="16121468" y="6096000"/>
                  </a:lnTo>
                  <a:lnTo>
                    <a:pt x="16165704" y="5992813"/>
                  </a:lnTo>
                  <a:lnTo>
                    <a:pt x="16158146" y="5982238"/>
                  </a:lnTo>
                  <a:close/>
                </a:path>
                <a:path w="18021300" h="15113000">
                  <a:moveTo>
                    <a:pt x="16196723" y="6036215"/>
                  </a:moveTo>
                  <a:lnTo>
                    <a:pt x="16215233" y="6096000"/>
                  </a:lnTo>
                  <a:lnTo>
                    <a:pt x="16239451" y="6096000"/>
                  </a:lnTo>
                  <a:lnTo>
                    <a:pt x="16196723" y="6036215"/>
                  </a:lnTo>
                  <a:close/>
                </a:path>
                <a:path w="18021300" h="15113000">
                  <a:moveTo>
                    <a:pt x="16710437" y="5969000"/>
                  </a:moveTo>
                  <a:lnTo>
                    <a:pt x="16682549" y="5969000"/>
                  </a:lnTo>
                  <a:lnTo>
                    <a:pt x="16690213" y="6096000"/>
                  </a:lnTo>
                  <a:lnTo>
                    <a:pt x="16720464" y="6096000"/>
                  </a:lnTo>
                  <a:lnTo>
                    <a:pt x="16710437" y="5969000"/>
                  </a:lnTo>
                  <a:close/>
                </a:path>
                <a:path w="18021300" h="15113000">
                  <a:moveTo>
                    <a:pt x="16888021" y="5969000"/>
                  </a:moveTo>
                  <a:lnTo>
                    <a:pt x="16864012" y="5969000"/>
                  </a:lnTo>
                  <a:lnTo>
                    <a:pt x="16866803" y="6096000"/>
                  </a:lnTo>
                  <a:lnTo>
                    <a:pt x="16889485" y="6096000"/>
                  </a:lnTo>
                  <a:lnTo>
                    <a:pt x="16888021" y="5969000"/>
                  </a:lnTo>
                  <a:close/>
                </a:path>
                <a:path w="18021300" h="15113000">
                  <a:moveTo>
                    <a:pt x="17386007" y="5969000"/>
                  </a:moveTo>
                  <a:lnTo>
                    <a:pt x="17337595" y="5969000"/>
                  </a:lnTo>
                  <a:lnTo>
                    <a:pt x="17346676" y="6096000"/>
                  </a:lnTo>
                  <a:lnTo>
                    <a:pt x="17398111" y="6096000"/>
                  </a:lnTo>
                  <a:lnTo>
                    <a:pt x="17386007" y="5969000"/>
                  </a:lnTo>
                  <a:close/>
                </a:path>
                <a:path w="18021300" h="15113000">
                  <a:moveTo>
                    <a:pt x="17585677" y="5969000"/>
                  </a:moveTo>
                  <a:lnTo>
                    <a:pt x="17476765" y="5969000"/>
                  </a:lnTo>
                  <a:lnTo>
                    <a:pt x="17487733" y="6096000"/>
                  </a:lnTo>
                  <a:lnTo>
                    <a:pt x="17557975" y="6096000"/>
                  </a:lnTo>
                  <a:lnTo>
                    <a:pt x="17585677" y="5969000"/>
                  </a:lnTo>
                  <a:close/>
                </a:path>
                <a:path w="18021300" h="15113000">
                  <a:moveTo>
                    <a:pt x="18012232" y="5969000"/>
                  </a:moveTo>
                  <a:lnTo>
                    <a:pt x="18005423" y="5969000"/>
                  </a:lnTo>
                  <a:lnTo>
                    <a:pt x="17998617" y="6096000"/>
                  </a:lnTo>
                  <a:lnTo>
                    <a:pt x="18012232" y="6096000"/>
                  </a:lnTo>
                  <a:lnTo>
                    <a:pt x="18012232" y="5969000"/>
                  </a:lnTo>
                  <a:close/>
                </a:path>
                <a:path w="18021300" h="15113000">
                  <a:moveTo>
                    <a:pt x="5094490" y="5969000"/>
                  </a:moveTo>
                  <a:lnTo>
                    <a:pt x="5027942" y="5969000"/>
                  </a:lnTo>
                  <a:lnTo>
                    <a:pt x="5031133" y="6007284"/>
                  </a:lnTo>
                  <a:lnTo>
                    <a:pt x="5103832" y="6083585"/>
                  </a:lnTo>
                  <a:lnTo>
                    <a:pt x="5094490" y="5969000"/>
                  </a:lnTo>
                  <a:close/>
                </a:path>
                <a:path w="18021300" h="15113000">
                  <a:moveTo>
                    <a:pt x="2553678" y="5982238"/>
                  </a:moveTo>
                  <a:lnTo>
                    <a:pt x="2519957" y="6060877"/>
                  </a:lnTo>
                  <a:lnTo>
                    <a:pt x="2531154" y="6077088"/>
                  </a:lnTo>
                  <a:lnTo>
                    <a:pt x="2565020" y="5998109"/>
                  </a:lnTo>
                  <a:lnTo>
                    <a:pt x="2553678" y="5982238"/>
                  </a:lnTo>
                  <a:close/>
                </a:path>
                <a:path w="18021300" h="15113000">
                  <a:moveTo>
                    <a:pt x="2577503" y="5969000"/>
                  </a:moveTo>
                  <a:lnTo>
                    <a:pt x="2565020" y="5998109"/>
                  </a:lnTo>
                  <a:lnTo>
                    <a:pt x="2602957" y="6051189"/>
                  </a:lnTo>
                  <a:lnTo>
                    <a:pt x="2577503" y="5969000"/>
                  </a:lnTo>
                  <a:close/>
                </a:path>
                <a:path w="18021300" h="15113000">
                  <a:moveTo>
                    <a:pt x="16175913" y="5969000"/>
                  </a:moveTo>
                  <a:lnTo>
                    <a:pt x="16165704" y="5992813"/>
                  </a:lnTo>
                  <a:lnTo>
                    <a:pt x="16196723" y="6036215"/>
                  </a:lnTo>
                  <a:lnTo>
                    <a:pt x="16175913" y="5969000"/>
                  </a:lnTo>
                  <a:close/>
                </a:path>
                <a:path w="18021300" h="15113000">
                  <a:moveTo>
                    <a:pt x="2474645" y="5969000"/>
                  </a:moveTo>
                  <a:lnTo>
                    <a:pt x="2456497" y="5969000"/>
                  </a:lnTo>
                  <a:lnTo>
                    <a:pt x="2484199" y="6009106"/>
                  </a:lnTo>
                  <a:lnTo>
                    <a:pt x="2474645" y="5969000"/>
                  </a:lnTo>
                  <a:close/>
                </a:path>
                <a:path w="18021300" h="15113000">
                  <a:moveTo>
                    <a:pt x="13507656" y="5969000"/>
                  </a:moveTo>
                  <a:lnTo>
                    <a:pt x="13480440" y="5969000"/>
                  </a:lnTo>
                  <a:lnTo>
                    <a:pt x="13514681" y="6005857"/>
                  </a:lnTo>
                  <a:lnTo>
                    <a:pt x="13507656" y="5969000"/>
                  </a:lnTo>
                  <a:close/>
                </a:path>
                <a:path w="18021300" h="15113000">
                  <a:moveTo>
                    <a:pt x="6443751" y="5969000"/>
                  </a:moveTo>
                  <a:lnTo>
                    <a:pt x="6431648" y="5969000"/>
                  </a:lnTo>
                  <a:lnTo>
                    <a:pt x="6461496" y="6002864"/>
                  </a:lnTo>
                  <a:lnTo>
                    <a:pt x="6443751" y="5969000"/>
                  </a:lnTo>
                  <a:close/>
                </a:path>
                <a:path w="18021300" h="15113000">
                  <a:moveTo>
                    <a:pt x="11737146" y="5969000"/>
                  </a:moveTo>
                  <a:lnTo>
                    <a:pt x="11714072" y="5969000"/>
                  </a:lnTo>
                  <a:lnTo>
                    <a:pt x="11714050" y="5972835"/>
                  </a:lnTo>
                  <a:lnTo>
                    <a:pt x="11736155" y="5997917"/>
                  </a:lnTo>
                  <a:lnTo>
                    <a:pt x="11737146" y="5969000"/>
                  </a:lnTo>
                  <a:close/>
                </a:path>
                <a:path w="18021300" h="15113000">
                  <a:moveTo>
                    <a:pt x="7000392" y="5969000"/>
                  </a:moveTo>
                  <a:lnTo>
                    <a:pt x="6985266" y="5969000"/>
                  </a:lnTo>
                  <a:lnTo>
                    <a:pt x="7006553" y="5992516"/>
                  </a:lnTo>
                  <a:lnTo>
                    <a:pt x="7000392" y="5969000"/>
                  </a:lnTo>
                  <a:close/>
                </a:path>
                <a:path w="18021300" h="15113000">
                  <a:moveTo>
                    <a:pt x="2559354" y="5969000"/>
                  </a:moveTo>
                  <a:lnTo>
                    <a:pt x="2544216" y="5969000"/>
                  </a:lnTo>
                  <a:lnTo>
                    <a:pt x="2553678" y="5982238"/>
                  </a:lnTo>
                  <a:lnTo>
                    <a:pt x="2559354" y="5969000"/>
                  </a:lnTo>
                  <a:close/>
                </a:path>
                <a:path w="18021300" h="15113000">
                  <a:moveTo>
                    <a:pt x="16163823" y="5969000"/>
                  </a:moveTo>
                  <a:lnTo>
                    <a:pt x="16148685" y="5969000"/>
                  </a:lnTo>
                  <a:lnTo>
                    <a:pt x="16158146" y="5982238"/>
                  </a:lnTo>
                  <a:lnTo>
                    <a:pt x="16163823" y="5969000"/>
                  </a:lnTo>
                  <a:close/>
                </a:path>
                <a:path w="18021300" h="15113000">
                  <a:moveTo>
                    <a:pt x="15425661" y="5969000"/>
                  </a:moveTo>
                  <a:lnTo>
                    <a:pt x="15410535" y="5969000"/>
                  </a:lnTo>
                  <a:lnTo>
                    <a:pt x="15421950" y="5980981"/>
                  </a:lnTo>
                  <a:lnTo>
                    <a:pt x="15425661" y="5969000"/>
                  </a:lnTo>
                  <a:close/>
                </a:path>
                <a:path w="18021300" h="15113000">
                  <a:moveTo>
                    <a:pt x="11714072" y="5969000"/>
                  </a:moveTo>
                  <a:lnTo>
                    <a:pt x="11710670" y="5969000"/>
                  </a:lnTo>
                  <a:lnTo>
                    <a:pt x="11714050" y="5972835"/>
                  </a:lnTo>
                  <a:lnTo>
                    <a:pt x="11714072" y="5969000"/>
                  </a:lnTo>
                  <a:close/>
                </a:path>
                <a:path w="18021300" h="15113000">
                  <a:moveTo>
                    <a:pt x="6057" y="5842000"/>
                  </a:moveTo>
                  <a:lnTo>
                    <a:pt x="6057" y="5969000"/>
                  </a:lnTo>
                  <a:lnTo>
                    <a:pt x="105892" y="5969000"/>
                  </a:lnTo>
                  <a:lnTo>
                    <a:pt x="6057" y="5842000"/>
                  </a:lnTo>
                  <a:close/>
                </a:path>
                <a:path w="18021300" h="15113000">
                  <a:moveTo>
                    <a:pt x="187566" y="5842000"/>
                  </a:moveTo>
                  <a:lnTo>
                    <a:pt x="136144" y="5842000"/>
                  </a:lnTo>
                  <a:lnTo>
                    <a:pt x="148247" y="5969000"/>
                  </a:lnTo>
                  <a:lnTo>
                    <a:pt x="196646" y="5969000"/>
                  </a:lnTo>
                  <a:lnTo>
                    <a:pt x="187566" y="5842000"/>
                  </a:lnTo>
                  <a:close/>
                </a:path>
                <a:path w="18021300" h="15113000">
                  <a:moveTo>
                    <a:pt x="1383764" y="5842000"/>
                  </a:moveTo>
                  <a:lnTo>
                    <a:pt x="1364386" y="5842000"/>
                  </a:lnTo>
                  <a:lnTo>
                    <a:pt x="1373454" y="5969000"/>
                  </a:lnTo>
                  <a:lnTo>
                    <a:pt x="1376489" y="5969000"/>
                  </a:lnTo>
                  <a:lnTo>
                    <a:pt x="1383764" y="5842000"/>
                  </a:lnTo>
                  <a:close/>
                </a:path>
                <a:path w="18021300" h="15113000">
                  <a:moveTo>
                    <a:pt x="1464221" y="5842000"/>
                  </a:moveTo>
                  <a:lnTo>
                    <a:pt x="1433969" y="5842000"/>
                  </a:lnTo>
                  <a:lnTo>
                    <a:pt x="1424889" y="5969000"/>
                  </a:lnTo>
                  <a:lnTo>
                    <a:pt x="1457883" y="5969000"/>
                  </a:lnTo>
                  <a:lnTo>
                    <a:pt x="1464221" y="5842000"/>
                  </a:lnTo>
                  <a:close/>
                </a:path>
                <a:path w="18021300" h="15113000">
                  <a:moveTo>
                    <a:pt x="1509598" y="5842000"/>
                  </a:moveTo>
                  <a:lnTo>
                    <a:pt x="1483359" y="5842000"/>
                  </a:lnTo>
                  <a:lnTo>
                    <a:pt x="1488414" y="5969000"/>
                  </a:lnTo>
                  <a:lnTo>
                    <a:pt x="1517868" y="5969000"/>
                  </a:lnTo>
                  <a:lnTo>
                    <a:pt x="1509598" y="5842000"/>
                  </a:lnTo>
                  <a:close/>
                </a:path>
                <a:path w="18021300" h="15113000">
                  <a:moveTo>
                    <a:pt x="2081028" y="5965475"/>
                  </a:moveTo>
                  <a:lnTo>
                    <a:pt x="2081364" y="5969000"/>
                  </a:lnTo>
                  <a:lnTo>
                    <a:pt x="2081287" y="5965746"/>
                  </a:lnTo>
                  <a:lnTo>
                    <a:pt x="2081028" y="5965475"/>
                  </a:lnTo>
                  <a:close/>
                </a:path>
                <a:path w="18021300" h="15113000">
                  <a:moveTo>
                    <a:pt x="2108593" y="5842000"/>
                  </a:moveTo>
                  <a:lnTo>
                    <a:pt x="2078342" y="5842000"/>
                  </a:lnTo>
                  <a:lnTo>
                    <a:pt x="2081287" y="5965746"/>
                  </a:lnTo>
                  <a:lnTo>
                    <a:pt x="2084387" y="5969000"/>
                  </a:lnTo>
                  <a:lnTo>
                    <a:pt x="2123719" y="5969000"/>
                  </a:lnTo>
                  <a:lnTo>
                    <a:pt x="2108593" y="5842000"/>
                  </a:lnTo>
                  <a:close/>
                </a:path>
                <a:path w="18021300" h="15113000">
                  <a:moveTo>
                    <a:pt x="2223541" y="5842000"/>
                  </a:moveTo>
                  <a:lnTo>
                    <a:pt x="2111616" y="5842000"/>
                  </a:lnTo>
                  <a:lnTo>
                    <a:pt x="2175141" y="5969000"/>
                  </a:lnTo>
                  <a:lnTo>
                    <a:pt x="2181199" y="5969000"/>
                  </a:lnTo>
                  <a:lnTo>
                    <a:pt x="2223541" y="5842000"/>
                  </a:lnTo>
                  <a:close/>
                </a:path>
                <a:path w="18021300" h="15113000">
                  <a:moveTo>
                    <a:pt x="2662199" y="5842000"/>
                  </a:moveTo>
                  <a:lnTo>
                    <a:pt x="2647086" y="5842000"/>
                  </a:lnTo>
                  <a:lnTo>
                    <a:pt x="2704553" y="5969000"/>
                  </a:lnTo>
                  <a:lnTo>
                    <a:pt x="2722714" y="5969000"/>
                  </a:lnTo>
                  <a:lnTo>
                    <a:pt x="2662199" y="5842000"/>
                  </a:lnTo>
                  <a:close/>
                </a:path>
                <a:path w="18021300" h="15113000">
                  <a:moveTo>
                    <a:pt x="2792298" y="5842000"/>
                  </a:moveTo>
                  <a:lnTo>
                    <a:pt x="2713491" y="5842000"/>
                  </a:lnTo>
                  <a:lnTo>
                    <a:pt x="2731782" y="5969000"/>
                  </a:lnTo>
                  <a:lnTo>
                    <a:pt x="2762034" y="5969000"/>
                  </a:lnTo>
                  <a:lnTo>
                    <a:pt x="2792298" y="5842000"/>
                  </a:lnTo>
                  <a:close/>
                </a:path>
                <a:path w="18021300" h="15113000">
                  <a:moveTo>
                    <a:pt x="2858041" y="5842000"/>
                  </a:moveTo>
                  <a:lnTo>
                    <a:pt x="2833608" y="5842000"/>
                  </a:lnTo>
                  <a:lnTo>
                    <a:pt x="2825572" y="5969000"/>
                  </a:lnTo>
                  <a:lnTo>
                    <a:pt x="2850905" y="5969000"/>
                  </a:lnTo>
                  <a:lnTo>
                    <a:pt x="2858041" y="5842000"/>
                  </a:lnTo>
                  <a:close/>
                </a:path>
                <a:path w="18021300" h="15113000">
                  <a:moveTo>
                    <a:pt x="3264234" y="5842000"/>
                  </a:moveTo>
                  <a:lnTo>
                    <a:pt x="3239274" y="5842000"/>
                  </a:lnTo>
                  <a:lnTo>
                    <a:pt x="3238424" y="5969000"/>
                  </a:lnTo>
                  <a:lnTo>
                    <a:pt x="3265086" y="5969000"/>
                  </a:lnTo>
                  <a:lnTo>
                    <a:pt x="3264234" y="5842000"/>
                  </a:lnTo>
                  <a:close/>
                </a:path>
                <a:path w="18021300" h="15113000">
                  <a:moveTo>
                    <a:pt x="3433648" y="5842000"/>
                  </a:moveTo>
                  <a:lnTo>
                    <a:pt x="3412464" y="5842000"/>
                  </a:lnTo>
                  <a:lnTo>
                    <a:pt x="3419414" y="5969000"/>
                  </a:lnTo>
                  <a:lnTo>
                    <a:pt x="3443903" y="5969000"/>
                  </a:lnTo>
                  <a:lnTo>
                    <a:pt x="3433648" y="5842000"/>
                  </a:lnTo>
                  <a:close/>
                </a:path>
                <a:path w="18021300" h="15113000">
                  <a:moveTo>
                    <a:pt x="3941876" y="5842000"/>
                  </a:moveTo>
                  <a:lnTo>
                    <a:pt x="3876502" y="5842000"/>
                  </a:lnTo>
                  <a:lnTo>
                    <a:pt x="3857167" y="5969000"/>
                  </a:lnTo>
                  <a:lnTo>
                    <a:pt x="3993311" y="5969000"/>
                  </a:lnTo>
                  <a:lnTo>
                    <a:pt x="3967421" y="5870220"/>
                  </a:lnTo>
                  <a:lnTo>
                    <a:pt x="3941876" y="5842000"/>
                  </a:lnTo>
                  <a:close/>
                </a:path>
                <a:path w="18021300" h="15113000">
                  <a:moveTo>
                    <a:pt x="4056837" y="5842000"/>
                  </a:moveTo>
                  <a:lnTo>
                    <a:pt x="3960025" y="5842000"/>
                  </a:lnTo>
                  <a:lnTo>
                    <a:pt x="3967421" y="5870220"/>
                  </a:lnTo>
                  <a:lnTo>
                    <a:pt x="4056837" y="5969000"/>
                  </a:lnTo>
                  <a:lnTo>
                    <a:pt x="4105236" y="5969000"/>
                  </a:lnTo>
                  <a:lnTo>
                    <a:pt x="4056837" y="5842000"/>
                  </a:lnTo>
                  <a:close/>
                </a:path>
                <a:path w="18021300" h="15113000">
                  <a:moveTo>
                    <a:pt x="4660748" y="5842000"/>
                  </a:moveTo>
                  <a:lnTo>
                    <a:pt x="4631639" y="5842000"/>
                  </a:lnTo>
                  <a:lnTo>
                    <a:pt x="4637308" y="5969000"/>
                  </a:lnTo>
                  <a:lnTo>
                    <a:pt x="4670958" y="5969000"/>
                  </a:lnTo>
                  <a:lnTo>
                    <a:pt x="4660748" y="5842000"/>
                  </a:lnTo>
                  <a:close/>
                </a:path>
                <a:path w="18021300" h="15113000">
                  <a:moveTo>
                    <a:pt x="4710290" y="5842000"/>
                  </a:moveTo>
                  <a:lnTo>
                    <a:pt x="4695164" y="5842000"/>
                  </a:lnTo>
                  <a:lnTo>
                    <a:pt x="4670958" y="5969000"/>
                  </a:lnTo>
                  <a:lnTo>
                    <a:pt x="4707267" y="5969000"/>
                  </a:lnTo>
                  <a:lnTo>
                    <a:pt x="4710290" y="5842000"/>
                  </a:lnTo>
                  <a:close/>
                </a:path>
                <a:path w="18021300" h="15113000">
                  <a:moveTo>
                    <a:pt x="4783787" y="5842000"/>
                  </a:moveTo>
                  <a:lnTo>
                    <a:pt x="4761908" y="5842000"/>
                  </a:lnTo>
                  <a:lnTo>
                    <a:pt x="4762476" y="5969000"/>
                  </a:lnTo>
                  <a:lnTo>
                    <a:pt x="4783269" y="5969000"/>
                  </a:lnTo>
                  <a:lnTo>
                    <a:pt x="4783787" y="5842000"/>
                  </a:lnTo>
                  <a:close/>
                </a:path>
                <a:path w="18021300" h="15113000">
                  <a:moveTo>
                    <a:pt x="5197348" y="5842000"/>
                  </a:moveTo>
                  <a:lnTo>
                    <a:pt x="5194325" y="5842000"/>
                  </a:lnTo>
                  <a:lnTo>
                    <a:pt x="5158016" y="5969000"/>
                  </a:lnTo>
                  <a:lnTo>
                    <a:pt x="5245760" y="5969000"/>
                  </a:lnTo>
                  <a:lnTo>
                    <a:pt x="5197348" y="5842000"/>
                  </a:lnTo>
                  <a:close/>
                </a:path>
                <a:path w="18021300" h="15113000">
                  <a:moveTo>
                    <a:pt x="5283538" y="5846976"/>
                  </a:moveTo>
                  <a:lnTo>
                    <a:pt x="5245760" y="5969000"/>
                  </a:lnTo>
                  <a:lnTo>
                    <a:pt x="5393994" y="5969000"/>
                  </a:lnTo>
                  <a:lnTo>
                    <a:pt x="5283538" y="5846976"/>
                  </a:lnTo>
                  <a:close/>
                </a:path>
                <a:path w="18021300" h="15113000">
                  <a:moveTo>
                    <a:pt x="5475668" y="5842000"/>
                  </a:moveTo>
                  <a:lnTo>
                    <a:pt x="5415165" y="5842000"/>
                  </a:lnTo>
                  <a:lnTo>
                    <a:pt x="5427268" y="5969000"/>
                  </a:lnTo>
                  <a:lnTo>
                    <a:pt x="5430291" y="5969000"/>
                  </a:lnTo>
                  <a:lnTo>
                    <a:pt x="5475668" y="5842000"/>
                  </a:lnTo>
                  <a:close/>
                </a:path>
                <a:path w="18021300" h="15113000">
                  <a:moveTo>
                    <a:pt x="6559509" y="5842000"/>
                  </a:moveTo>
                  <a:lnTo>
                    <a:pt x="6534505" y="5842000"/>
                  </a:lnTo>
                  <a:lnTo>
                    <a:pt x="6534505" y="5969000"/>
                  </a:lnTo>
                  <a:lnTo>
                    <a:pt x="6552653" y="5969000"/>
                  </a:lnTo>
                  <a:lnTo>
                    <a:pt x="6559509" y="5842000"/>
                  </a:lnTo>
                  <a:close/>
                </a:path>
                <a:path w="18021300" h="15113000">
                  <a:moveTo>
                    <a:pt x="6643408" y="5842000"/>
                  </a:moveTo>
                  <a:lnTo>
                    <a:pt x="6628282" y="5842000"/>
                  </a:lnTo>
                  <a:lnTo>
                    <a:pt x="6595008" y="5969000"/>
                  </a:lnTo>
                  <a:lnTo>
                    <a:pt x="6613156" y="5969000"/>
                  </a:lnTo>
                  <a:lnTo>
                    <a:pt x="6643408" y="5842000"/>
                  </a:lnTo>
                  <a:close/>
                </a:path>
                <a:path w="18021300" h="15113000">
                  <a:moveTo>
                    <a:pt x="6643408" y="5842000"/>
                  </a:moveTo>
                  <a:lnTo>
                    <a:pt x="6676694" y="5969000"/>
                  </a:lnTo>
                  <a:lnTo>
                    <a:pt x="6688785" y="5969000"/>
                  </a:lnTo>
                  <a:lnTo>
                    <a:pt x="6643408" y="5842000"/>
                  </a:lnTo>
                  <a:close/>
                </a:path>
                <a:path w="18021300" h="15113000">
                  <a:moveTo>
                    <a:pt x="6738138" y="5842000"/>
                  </a:moveTo>
                  <a:lnTo>
                    <a:pt x="6712991" y="5842000"/>
                  </a:lnTo>
                  <a:lnTo>
                    <a:pt x="6719036" y="5969000"/>
                  </a:lnTo>
                  <a:lnTo>
                    <a:pt x="6725094" y="5969000"/>
                  </a:lnTo>
                  <a:lnTo>
                    <a:pt x="6738138" y="5842000"/>
                  </a:lnTo>
                  <a:close/>
                </a:path>
                <a:path w="18021300" h="15113000">
                  <a:moveTo>
                    <a:pt x="7150992" y="5907222"/>
                  </a:moveTo>
                  <a:lnTo>
                    <a:pt x="7072998" y="5969000"/>
                  </a:lnTo>
                  <a:lnTo>
                    <a:pt x="7127443" y="5969000"/>
                  </a:lnTo>
                  <a:lnTo>
                    <a:pt x="7150992" y="5907222"/>
                  </a:lnTo>
                  <a:close/>
                </a:path>
                <a:path w="18021300" h="15113000">
                  <a:moveTo>
                    <a:pt x="7227606" y="5846537"/>
                  </a:moveTo>
                  <a:lnTo>
                    <a:pt x="7197067" y="5870727"/>
                  </a:lnTo>
                  <a:lnTo>
                    <a:pt x="7269632" y="5969000"/>
                  </a:lnTo>
                  <a:lnTo>
                    <a:pt x="7318044" y="5969000"/>
                  </a:lnTo>
                  <a:lnTo>
                    <a:pt x="7227606" y="5846537"/>
                  </a:lnTo>
                  <a:close/>
                </a:path>
                <a:path w="18021300" h="15113000">
                  <a:moveTo>
                    <a:pt x="7393673" y="5842000"/>
                  </a:moveTo>
                  <a:lnTo>
                    <a:pt x="7245426" y="5842000"/>
                  </a:lnTo>
                  <a:lnTo>
                    <a:pt x="7366444" y="5969000"/>
                  </a:lnTo>
                  <a:lnTo>
                    <a:pt x="7372489" y="5969000"/>
                  </a:lnTo>
                  <a:lnTo>
                    <a:pt x="7393673" y="5842000"/>
                  </a:lnTo>
                  <a:close/>
                </a:path>
                <a:path w="18021300" h="15113000">
                  <a:moveTo>
                    <a:pt x="7817205" y="5842000"/>
                  </a:moveTo>
                  <a:lnTo>
                    <a:pt x="7814170" y="5969000"/>
                  </a:lnTo>
                  <a:lnTo>
                    <a:pt x="7820228" y="5969000"/>
                  </a:lnTo>
                  <a:lnTo>
                    <a:pt x="7817205" y="5842000"/>
                  </a:lnTo>
                  <a:close/>
                </a:path>
                <a:path w="18021300" h="15113000">
                  <a:moveTo>
                    <a:pt x="7871650" y="5842000"/>
                  </a:moveTo>
                  <a:lnTo>
                    <a:pt x="7856524" y="5842000"/>
                  </a:lnTo>
                  <a:lnTo>
                    <a:pt x="7914005" y="5969000"/>
                  </a:lnTo>
                  <a:lnTo>
                    <a:pt x="7932153" y="5969000"/>
                  </a:lnTo>
                  <a:lnTo>
                    <a:pt x="7871650" y="5842000"/>
                  </a:lnTo>
                  <a:close/>
                </a:path>
                <a:path w="18021300" h="15113000">
                  <a:moveTo>
                    <a:pt x="8018757" y="5842000"/>
                  </a:moveTo>
                  <a:lnTo>
                    <a:pt x="7991624" y="5842000"/>
                  </a:lnTo>
                  <a:lnTo>
                    <a:pt x="7995688" y="5969000"/>
                  </a:lnTo>
                  <a:lnTo>
                    <a:pt x="8013227" y="5969000"/>
                  </a:lnTo>
                  <a:lnTo>
                    <a:pt x="8018757" y="5842000"/>
                  </a:lnTo>
                  <a:close/>
                </a:path>
                <a:path w="18021300" h="15113000">
                  <a:moveTo>
                    <a:pt x="8618886" y="5842000"/>
                  </a:moveTo>
                  <a:lnTo>
                    <a:pt x="8564295" y="5842000"/>
                  </a:lnTo>
                  <a:lnTo>
                    <a:pt x="8579561" y="5969000"/>
                  </a:lnTo>
                  <a:lnTo>
                    <a:pt x="8627964" y="5969000"/>
                  </a:lnTo>
                  <a:lnTo>
                    <a:pt x="8618886" y="5842000"/>
                  </a:lnTo>
                  <a:close/>
                </a:path>
                <a:path w="18021300" h="15113000">
                  <a:moveTo>
                    <a:pt x="8691499" y="5842000"/>
                  </a:moveTo>
                  <a:lnTo>
                    <a:pt x="8655573" y="5842000"/>
                  </a:lnTo>
                  <a:lnTo>
                    <a:pt x="8646165" y="5969000"/>
                  </a:lnTo>
                  <a:lnTo>
                    <a:pt x="8674385" y="5969000"/>
                  </a:lnTo>
                  <a:lnTo>
                    <a:pt x="8691499" y="5842000"/>
                  </a:lnTo>
                  <a:close/>
                </a:path>
                <a:path w="18021300" h="15113000">
                  <a:moveTo>
                    <a:pt x="9054515" y="5842000"/>
                  </a:moveTo>
                  <a:lnTo>
                    <a:pt x="9051493" y="5842000"/>
                  </a:lnTo>
                  <a:lnTo>
                    <a:pt x="9006116" y="5969000"/>
                  </a:lnTo>
                  <a:lnTo>
                    <a:pt x="9063596" y="5969000"/>
                  </a:lnTo>
                  <a:lnTo>
                    <a:pt x="9054515" y="5842000"/>
                  </a:lnTo>
                  <a:close/>
                </a:path>
                <a:path w="18021300" h="15113000">
                  <a:moveTo>
                    <a:pt x="9119607" y="5842000"/>
                  </a:moveTo>
                  <a:lnTo>
                    <a:pt x="9087802" y="5842000"/>
                  </a:lnTo>
                  <a:lnTo>
                    <a:pt x="9111996" y="5969000"/>
                  </a:lnTo>
                  <a:lnTo>
                    <a:pt x="9115018" y="5969000"/>
                  </a:lnTo>
                  <a:lnTo>
                    <a:pt x="9119607" y="5842000"/>
                  </a:lnTo>
                  <a:close/>
                </a:path>
                <a:path w="18021300" h="15113000">
                  <a:moveTo>
                    <a:pt x="9208143" y="5842000"/>
                  </a:moveTo>
                  <a:lnTo>
                    <a:pt x="9163431" y="5842000"/>
                  </a:lnTo>
                  <a:lnTo>
                    <a:pt x="9155394" y="5969000"/>
                  </a:lnTo>
                  <a:lnTo>
                    <a:pt x="9199727" y="5969000"/>
                  </a:lnTo>
                  <a:lnTo>
                    <a:pt x="9208143" y="5842000"/>
                  </a:lnTo>
                  <a:close/>
                </a:path>
                <a:path w="18021300" h="15113000">
                  <a:moveTo>
                    <a:pt x="9308258" y="5842000"/>
                  </a:moveTo>
                  <a:lnTo>
                    <a:pt x="9229979" y="5842000"/>
                  </a:lnTo>
                  <a:lnTo>
                    <a:pt x="9257207" y="5969000"/>
                  </a:lnTo>
                  <a:lnTo>
                    <a:pt x="9308634" y="5969000"/>
                  </a:lnTo>
                  <a:lnTo>
                    <a:pt x="9308258" y="5842000"/>
                  </a:lnTo>
                  <a:close/>
                </a:path>
                <a:path w="18021300" h="15113000">
                  <a:moveTo>
                    <a:pt x="9824445" y="5842000"/>
                  </a:moveTo>
                  <a:lnTo>
                    <a:pt x="9799866" y="5842000"/>
                  </a:lnTo>
                  <a:lnTo>
                    <a:pt x="9808515" y="5969000"/>
                  </a:lnTo>
                  <a:lnTo>
                    <a:pt x="9832956" y="5969000"/>
                  </a:lnTo>
                  <a:lnTo>
                    <a:pt x="9824445" y="5842000"/>
                  </a:lnTo>
                  <a:close/>
                </a:path>
                <a:path w="18021300" h="15113000">
                  <a:moveTo>
                    <a:pt x="9940201" y="5842000"/>
                  </a:moveTo>
                  <a:lnTo>
                    <a:pt x="9918320" y="5842000"/>
                  </a:lnTo>
                  <a:lnTo>
                    <a:pt x="9925788" y="5969000"/>
                  </a:lnTo>
                  <a:lnTo>
                    <a:pt x="9948852" y="5969000"/>
                  </a:lnTo>
                  <a:lnTo>
                    <a:pt x="9940201" y="5842000"/>
                  </a:lnTo>
                  <a:close/>
                </a:path>
                <a:path w="18021300" h="15113000">
                  <a:moveTo>
                    <a:pt x="10437050" y="5842000"/>
                  </a:moveTo>
                  <a:lnTo>
                    <a:pt x="10346283" y="5842000"/>
                  </a:lnTo>
                  <a:lnTo>
                    <a:pt x="10325252" y="5969000"/>
                  </a:lnTo>
                  <a:lnTo>
                    <a:pt x="10484179" y="5969000"/>
                  </a:lnTo>
                  <a:lnTo>
                    <a:pt x="10467093" y="5874339"/>
                  </a:lnTo>
                  <a:lnTo>
                    <a:pt x="10437050" y="5842000"/>
                  </a:lnTo>
                  <a:close/>
                </a:path>
                <a:path w="18021300" h="15113000">
                  <a:moveTo>
                    <a:pt x="10558056" y="5842000"/>
                  </a:moveTo>
                  <a:lnTo>
                    <a:pt x="10461256" y="5842000"/>
                  </a:lnTo>
                  <a:lnTo>
                    <a:pt x="10467093" y="5874339"/>
                  </a:lnTo>
                  <a:lnTo>
                    <a:pt x="10555033" y="5969000"/>
                  </a:lnTo>
                  <a:lnTo>
                    <a:pt x="10603433" y="5969000"/>
                  </a:lnTo>
                  <a:lnTo>
                    <a:pt x="10558056" y="5842000"/>
                  </a:lnTo>
                  <a:close/>
                </a:path>
                <a:path w="18021300" h="15113000">
                  <a:moveTo>
                    <a:pt x="11106905" y="5842000"/>
                  </a:moveTo>
                  <a:lnTo>
                    <a:pt x="11069751" y="5842000"/>
                  </a:lnTo>
                  <a:lnTo>
                    <a:pt x="11051171" y="5969000"/>
                  </a:lnTo>
                  <a:lnTo>
                    <a:pt x="11123777" y="5969000"/>
                  </a:lnTo>
                  <a:lnTo>
                    <a:pt x="11106905" y="5842000"/>
                  </a:lnTo>
                  <a:close/>
                </a:path>
                <a:path w="18021300" h="15113000">
                  <a:moveTo>
                    <a:pt x="11616893" y="5842000"/>
                  </a:moveTo>
                  <a:lnTo>
                    <a:pt x="11613870" y="5842000"/>
                  </a:lnTo>
                  <a:lnTo>
                    <a:pt x="11610848" y="5969000"/>
                  </a:lnTo>
                  <a:lnTo>
                    <a:pt x="11616893" y="5969000"/>
                  </a:lnTo>
                  <a:lnTo>
                    <a:pt x="11616893" y="5842000"/>
                  </a:lnTo>
                  <a:close/>
                </a:path>
                <a:path w="18021300" h="15113000">
                  <a:moveTo>
                    <a:pt x="11737188" y="5842000"/>
                  </a:moveTo>
                  <a:lnTo>
                    <a:pt x="11722019" y="5842000"/>
                  </a:lnTo>
                  <a:lnTo>
                    <a:pt x="11714550" y="5969000"/>
                  </a:lnTo>
                  <a:lnTo>
                    <a:pt x="11730713" y="5969000"/>
                  </a:lnTo>
                  <a:lnTo>
                    <a:pt x="11737188" y="5842000"/>
                  </a:lnTo>
                  <a:close/>
                </a:path>
                <a:path w="18021300" h="15113000">
                  <a:moveTo>
                    <a:pt x="11837733" y="5842000"/>
                  </a:moveTo>
                  <a:lnTo>
                    <a:pt x="11786298" y="5842000"/>
                  </a:lnTo>
                  <a:lnTo>
                    <a:pt x="11807482" y="5969000"/>
                  </a:lnTo>
                  <a:lnTo>
                    <a:pt x="11857349" y="5969000"/>
                  </a:lnTo>
                  <a:lnTo>
                    <a:pt x="11837733" y="5842000"/>
                  </a:lnTo>
                  <a:close/>
                </a:path>
                <a:path w="18021300" h="15113000">
                  <a:moveTo>
                    <a:pt x="11925468" y="5842000"/>
                  </a:moveTo>
                  <a:lnTo>
                    <a:pt x="11864949" y="5842000"/>
                  </a:lnTo>
                  <a:lnTo>
                    <a:pt x="11871007" y="5969000"/>
                  </a:lnTo>
                  <a:lnTo>
                    <a:pt x="11916388" y="5969000"/>
                  </a:lnTo>
                  <a:lnTo>
                    <a:pt x="11925468" y="5842000"/>
                  </a:lnTo>
                  <a:close/>
                </a:path>
                <a:path w="18021300" h="15113000">
                  <a:moveTo>
                    <a:pt x="12309665" y="5842000"/>
                  </a:moveTo>
                  <a:lnTo>
                    <a:pt x="12306642" y="5842000"/>
                  </a:lnTo>
                  <a:lnTo>
                    <a:pt x="12270333" y="5969000"/>
                  </a:lnTo>
                  <a:lnTo>
                    <a:pt x="12361100" y="5969000"/>
                  </a:lnTo>
                  <a:lnTo>
                    <a:pt x="12309665" y="5842000"/>
                  </a:lnTo>
                  <a:close/>
                </a:path>
                <a:path w="18021300" h="15113000">
                  <a:moveTo>
                    <a:pt x="12530518" y="5715000"/>
                  </a:moveTo>
                  <a:lnTo>
                    <a:pt x="12518415" y="5715000"/>
                  </a:lnTo>
                  <a:lnTo>
                    <a:pt x="12358077" y="5842000"/>
                  </a:lnTo>
                  <a:lnTo>
                    <a:pt x="12367145" y="5969000"/>
                  </a:lnTo>
                  <a:lnTo>
                    <a:pt x="12418580" y="5969000"/>
                  </a:lnTo>
                  <a:lnTo>
                    <a:pt x="12412535" y="5842000"/>
                  </a:lnTo>
                  <a:lnTo>
                    <a:pt x="12548654" y="5842000"/>
                  </a:lnTo>
                  <a:lnTo>
                    <a:pt x="12548654" y="5734034"/>
                  </a:lnTo>
                  <a:lnTo>
                    <a:pt x="12530518" y="5715000"/>
                  </a:lnTo>
                  <a:close/>
                </a:path>
                <a:path w="18021300" h="15113000">
                  <a:moveTo>
                    <a:pt x="12603111" y="5842000"/>
                  </a:moveTo>
                  <a:lnTo>
                    <a:pt x="12460922" y="5842000"/>
                  </a:lnTo>
                  <a:lnTo>
                    <a:pt x="12554712" y="5969000"/>
                  </a:lnTo>
                  <a:lnTo>
                    <a:pt x="12560769" y="5969000"/>
                  </a:lnTo>
                  <a:lnTo>
                    <a:pt x="12603111" y="5842000"/>
                  </a:lnTo>
                  <a:close/>
                </a:path>
                <a:path w="18021300" h="15113000">
                  <a:moveTo>
                    <a:pt x="13029666" y="5842000"/>
                  </a:moveTo>
                  <a:lnTo>
                    <a:pt x="13011531" y="5842000"/>
                  </a:lnTo>
                  <a:lnTo>
                    <a:pt x="13011531" y="5969000"/>
                  </a:lnTo>
                  <a:lnTo>
                    <a:pt x="13059918" y="5969000"/>
                  </a:lnTo>
                  <a:lnTo>
                    <a:pt x="13029666" y="5842000"/>
                  </a:lnTo>
                  <a:close/>
                </a:path>
                <a:path w="18021300" h="15113000">
                  <a:moveTo>
                    <a:pt x="13108707" y="5855218"/>
                  </a:moveTo>
                  <a:lnTo>
                    <a:pt x="13059918" y="5969000"/>
                  </a:lnTo>
                  <a:lnTo>
                    <a:pt x="13078079" y="5969000"/>
                  </a:lnTo>
                  <a:lnTo>
                    <a:pt x="13120057" y="5871103"/>
                  </a:lnTo>
                  <a:lnTo>
                    <a:pt x="13108707" y="5855218"/>
                  </a:lnTo>
                  <a:close/>
                </a:path>
                <a:path w="18021300" h="15113000">
                  <a:moveTo>
                    <a:pt x="13157993" y="5924198"/>
                  </a:moveTo>
                  <a:lnTo>
                    <a:pt x="13171868" y="5969000"/>
                  </a:lnTo>
                  <a:lnTo>
                    <a:pt x="13190004" y="5969000"/>
                  </a:lnTo>
                  <a:lnTo>
                    <a:pt x="13157993" y="5924198"/>
                  </a:lnTo>
                  <a:close/>
                </a:path>
                <a:path w="18021300" h="15113000">
                  <a:moveTo>
                    <a:pt x="13613536" y="5842000"/>
                  </a:moveTo>
                  <a:lnTo>
                    <a:pt x="13610526" y="5842000"/>
                  </a:lnTo>
                  <a:lnTo>
                    <a:pt x="13574217" y="5969000"/>
                  </a:lnTo>
                  <a:lnTo>
                    <a:pt x="13716406" y="5969000"/>
                  </a:lnTo>
                  <a:lnTo>
                    <a:pt x="13613536" y="5842000"/>
                  </a:lnTo>
                  <a:close/>
                </a:path>
                <a:path w="18021300" h="15113000">
                  <a:moveTo>
                    <a:pt x="13792034" y="5842000"/>
                  </a:moveTo>
                  <a:lnTo>
                    <a:pt x="13740599" y="5842000"/>
                  </a:lnTo>
                  <a:lnTo>
                    <a:pt x="13752703" y="5969000"/>
                  </a:lnTo>
                  <a:lnTo>
                    <a:pt x="13801115" y="5969000"/>
                  </a:lnTo>
                  <a:lnTo>
                    <a:pt x="13792034" y="5842000"/>
                  </a:lnTo>
                  <a:close/>
                </a:path>
                <a:path w="18021300" h="15113000">
                  <a:moveTo>
                    <a:pt x="14330514" y="5842000"/>
                  </a:moveTo>
                  <a:lnTo>
                    <a:pt x="14282127" y="5842000"/>
                  </a:lnTo>
                  <a:lnTo>
                    <a:pt x="14291195" y="5969000"/>
                  </a:lnTo>
                  <a:lnTo>
                    <a:pt x="14342618" y="5969000"/>
                  </a:lnTo>
                  <a:lnTo>
                    <a:pt x="14330514" y="5842000"/>
                  </a:lnTo>
                  <a:close/>
                </a:path>
                <a:path w="18021300" h="15113000">
                  <a:moveTo>
                    <a:pt x="14530197" y="5842000"/>
                  </a:moveTo>
                  <a:lnTo>
                    <a:pt x="14421273" y="5842000"/>
                  </a:lnTo>
                  <a:lnTo>
                    <a:pt x="14432245" y="5969000"/>
                  </a:lnTo>
                  <a:lnTo>
                    <a:pt x="14502487" y="5969000"/>
                  </a:lnTo>
                  <a:lnTo>
                    <a:pt x="14530197" y="5842000"/>
                  </a:lnTo>
                  <a:close/>
                </a:path>
                <a:path w="18021300" h="15113000">
                  <a:moveTo>
                    <a:pt x="14982170" y="5842000"/>
                  </a:moveTo>
                  <a:lnTo>
                    <a:pt x="14962797" y="5842000"/>
                  </a:lnTo>
                  <a:lnTo>
                    <a:pt x="14962797" y="5969000"/>
                  </a:lnTo>
                  <a:lnTo>
                    <a:pt x="14974887" y="5969000"/>
                  </a:lnTo>
                  <a:lnTo>
                    <a:pt x="14982170" y="5842000"/>
                  </a:lnTo>
                  <a:close/>
                </a:path>
                <a:path w="18021300" h="15113000">
                  <a:moveTo>
                    <a:pt x="15108008" y="5842000"/>
                  </a:moveTo>
                  <a:lnTo>
                    <a:pt x="15050516" y="5842000"/>
                  </a:lnTo>
                  <a:lnTo>
                    <a:pt x="15032380" y="5969000"/>
                  </a:lnTo>
                  <a:lnTo>
                    <a:pt x="15116278" y="5969000"/>
                  </a:lnTo>
                  <a:lnTo>
                    <a:pt x="15108008" y="5842000"/>
                  </a:lnTo>
                  <a:close/>
                </a:path>
                <a:path w="18021300" h="15113000">
                  <a:moveTo>
                    <a:pt x="15549689" y="5842000"/>
                  </a:moveTo>
                  <a:lnTo>
                    <a:pt x="15528505" y="5969000"/>
                  </a:lnTo>
                  <a:lnTo>
                    <a:pt x="15582963" y="5969000"/>
                  </a:lnTo>
                  <a:lnTo>
                    <a:pt x="15582170" y="5876090"/>
                  </a:lnTo>
                  <a:lnTo>
                    <a:pt x="15549689" y="5842000"/>
                  </a:lnTo>
                  <a:close/>
                </a:path>
                <a:path w="18021300" h="15113000">
                  <a:moveTo>
                    <a:pt x="15582170" y="5876090"/>
                  </a:moveTo>
                  <a:lnTo>
                    <a:pt x="15582963" y="5969000"/>
                  </a:lnTo>
                  <a:lnTo>
                    <a:pt x="15659878" y="5969000"/>
                  </a:lnTo>
                  <a:lnTo>
                    <a:pt x="15658866" y="5956585"/>
                  </a:lnTo>
                  <a:lnTo>
                    <a:pt x="15582170" y="5876090"/>
                  </a:lnTo>
                  <a:close/>
                </a:path>
                <a:path w="18021300" h="15113000">
                  <a:moveTo>
                    <a:pt x="15789774" y="5842000"/>
                  </a:moveTo>
                  <a:lnTo>
                    <a:pt x="15737255" y="5842000"/>
                  </a:lnTo>
                  <a:lnTo>
                    <a:pt x="15740278" y="5969000"/>
                  </a:lnTo>
                  <a:lnTo>
                    <a:pt x="15783769" y="5969000"/>
                  </a:lnTo>
                  <a:lnTo>
                    <a:pt x="15789774" y="5842000"/>
                  </a:lnTo>
                  <a:close/>
                </a:path>
                <a:path w="18021300" h="15113000">
                  <a:moveTo>
                    <a:pt x="16263645" y="5842000"/>
                  </a:moveTo>
                  <a:lnTo>
                    <a:pt x="16257587" y="5842000"/>
                  </a:lnTo>
                  <a:lnTo>
                    <a:pt x="16248519" y="5969000"/>
                  </a:lnTo>
                  <a:lnTo>
                    <a:pt x="16324160" y="5969000"/>
                  </a:lnTo>
                  <a:lnTo>
                    <a:pt x="16263645" y="5842000"/>
                  </a:lnTo>
                  <a:close/>
                </a:path>
                <a:path w="18021300" h="15113000">
                  <a:moveTo>
                    <a:pt x="16338091" y="5842000"/>
                  </a:moveTo>
                  <a:lnTo>
                    <a:pt x="16314929" y="5842000"/>
                  </a:lnTo>
                  <a:lnTo>
                    <a:pt x="16333216" y="5969000"/>
                  </a:lnTo>
                  <a:lnTo>
                    <a:pt x="16351377" y="5969000"/>
                  </a:lnTo>
                  <a:lnTo>
                    <a:pt x="16338091" y="5842000"/>
                  </a:lnTo>
                  <a:close/>
                </a:path>
                <a:path w="18021300" h="15113000">
                  <a:moveTo>
                    <a:pt x="16393731" y="5842000"/>
                  </a:moveTo>
                  <a:lnTo>
                    <a:pt x="16381628" y="5842000"/>
                  </a:lnTo>
                  <a:lnTo>
                    <a:pt x="16351377" y="5969000"/>
                  </a:lnTo>
                  <a:lnTo>
                    <a:pt x="16363480" y="5969000"/>
                  </a:lnTo>
                  <a:lnTo>
                    <a:pt x="16393731" y="5842000"/>
                  </a:lnTo>
                  <a:close/>
                </a:path>
                <a:path w="18021300" h="15113000">
                  <a:moveTo>
                    <a:pt x="16466337" y="5842000"/>
                  </a:moveTo>
                  <a:lnTo>
                    <a:pt x="16441378" y="5842000"/>
                  </a:lnTo>
                  <a:lnTo>
                    <a:pt x="16435043" y="5969000"/>
                  </a:lnTo>
                  <a:lnTo>
                    <a:pt x="16459481" y="5969000"/>
                  </a:lnTo>
                  <a:lnTo>
                    <a:pt x="16466337" y="5842000"/>
                  </a:lnTo>
                  <a:close/>
                </a:path>
                <a:path w="18021300" h="15113000">
                  <a:moveTo>
                    <a:pt x="16862639" y="5842000"/>
                  </a:moveTo>
                  <a:lnTo>
                    <a:pt x="16841895" y="5842000"/>
                  </a:lnTo>
                  <a:lnTo>
                    <a:pt x="16841470" y="5969000"/>
                  </a:lnTo>
                  <a:lnTo>
                    <a:pt x="16865096" y="5969000"/>
                  </a:lnTo>
                  <a:lnTo>
                    <a:pt x="16862639" y="5842000"/>
                  </a:lnTo>
                  <a:close/>
                </a:path>
                <a:path w="18021300" h="15113000">
                  <a:moveTo>
                    <a:pt x="16971543" y="5842000"/>
                  </a:moveTo>
                  <a:lnTo>
                    <a:pt x="16895914" y="5842000"/>
                  </a:lnTo>
                  <a:lnTo>
                    <a:pt x="16887973" y="5969000"/>
                  </a:lnTo>
                  <a:lnTo>
                    <a:pt x="16977601" y="5969000"/>
                  </a:lnTo>
                  <a:lnTo>
                    <a:pt x="16971543" y="5842000"/>
                  </a:lnTo>
                  <a:close/>
                </a:path>
                <a:path w="18021300" h="15113000">
                  <a:moveTo>
                    <a:pt x="17023990" y="5884333"/>
                  </a:moveTo>
                  <a:lnTo>
                    <a:pt x="17068355" y="5969000"/>
                  </a:lnTo>
                  <a:lnTo>
                    <a:pt x="17081974" y="5969000"/>
                  </a:lnTo>
                  <a:lnTo>
                    <a:pt x="17082928" y="5951209"/>
                  </a:lnTo>
                  <a:lnTo>
                    <a:pt x="17023990" y="5884333"/>
                  </a:lnTo>
                  <a:close/>
                </a:path>
                <a:path w="18021300" h="15113000">
                  <a:moveTo>
                    <a:pt x="17132790" y="5842000"/>
                  </a:moveTo>
                  <a:lnTo>
                    <a:pt x="17088781" y="5842000"/>
                  </a:lnTo>
                  <a:lnTo>
                    <a:pt x="17082928" y="5951209"/>
                  </a:lnTo>
                  <a:lnTo>
                    <a:pt x="17098606" y="5969000"/>
                  </a:lnTo>
                  <a:lnTo>
                    <a:pt x="17116767" y="5969000"/>
                  </a:lnTo>
                  <a:lnTo>
                    <a:pt x="17132790" y="5842000"/>
                  </a:lnTo>
                  <a:close/>
                </a:path>
                <a:path w="18021300" h="15113000">
                  <a:moveTo>
                    <a:pt x="17549368" y="5842000"/>
                  </a:moveTo>
                  <a:lnTo>
                    <a:pt x="17487022" y="5842000"/>
                  </a:lnTo>
                  <a:lnTo>
                    <a:pt x="17467694" y="5969000"/>
                  </a:lnTo>
                  <a:lnTo>
                    <a:pt x="17603812" y="5969000"/>
                  </a:lnTo>
                  <a:lnTo>
                    <a:pt x="17579162" y="5874914"/>
                  </a:lnTo>
                  <a:lnTo>
                    <a:pt x="17549368" y="5842000"/>
                  </a:lnTo>
                  <a:close/>
                </a:path>
                <a:path w="18021300" h="15113000">
                  <a:moveTo>
                    <a:pt x="17664328" y="5842000"/>
                  </a:moveTo>
                  <a:lnTo>
                    <a:pt x="17570538" y="5842000"/>
                  </a:lnTo>
                  <a:lnTo>
                    <a:pt x="17579162" y="5874914"/>
                  </a:lnTo>
                  <a:lnTo>
                    <a:pt x="17664328" y="5969000"/>
                  </a:lnTo>
                  <a:lnTo>
                    <a:pt x="17712740" y="5969000"/>
                  </a:lnTo>
                  <a:lnTo>
                    <a:pt x="17664328" y="5842000"/>
                  </a:lnTo>
                  <a:close/>
                </a:path>
                <a:path w="18021300" h="15113000">
                  <a:moveTo>
                    <a:pt x="2078342" y="5842000"/>
                  </a:moveTo>
                  <a:lnTo>
                    <a:pt x="2069261" y="5842000"/>
                  </a:lnTo>
                  <a:lnTo>
                    <a:pt x="2081028" y="5965475"/>
                  </a:lnTo>
                  <a:lnTo>
                    <a:pt x="2081287" y="5965746"/>
                  </a:lnTo>
                  <a:lnTo>
                    <a:pt x="2078342" y="5842000"/>
                  </a:lnTo>
                  <a:close/>
                </a:path>
                <a:path w="18021300" h="15113000">
                  <a:moveTo>
                    <a:pt x="2069261" y="5842000"/>
                  </a:moveTo>
                  <a:lnTo>
                    <a:pt x="1963381" y="5842000"/>
                  </a:lnTo>
                  <a:lnTo>
                    <a:pt x="2081028" y="5965475"/>
                  </a:lnTo>
                  <a:lnTo>
                    <a:pt x="2069261" y="5842000"/>
                  </a:lnTo>
                  <a:close/>
                </a:path>
                <a:path w="18021300" h="15113000">
                  <a:moveTo>
                    <a:pt x="15649524" y="5842000"/>
                  </a:moveTo>
                  <a:lnTo>
                    <a:pt x="15581879" y="5842000"/>
                  </a:lnTo>
                  <a:lnTo>
                    <a:pt x="15582170" y="5876090"/>
                  </a:lnTo>
                  <a:lnTo>
                    <a:pt x="15658866" y="5956585"/>
                  </a:lnTo>
                  <a:lnTo>
                    <a:pt x="15649524" y="5842000"/>
                  </a:lnTo>
                  <a:close/>
                </a:path>
                <a:path w="18021300" h="15113000">
                  <a:moveTo>
                    <a:pt x="13132536" y="5842000"/>
                  </a:moveTo>
                  <a:lnTo>
                    <a:pt x="13120057" y="5871103"/>
                  </a:lnTo>
                  <a:lnTo>
                    <a:pt x="13157993" y="5924198"/>
                  </a:lnTo>
                  <a:lnTo>
                    <a:pt x="13132536" y="5842000"/>
                  </a:lnTo>
                  <a:close/>
                </a:path>
                <a:path w="18021300" h="15113000">
                  <a:moveTo>
                    <a:pt x="7175855" y="5842000"/>
                  </a:moveTo>
                  <a:lnTo>
                    <a:pt x="7150992" y="5907222"/>
                  </a:lnTo>
                  <a:lnTo>
                    <a:pt x="7197067" y="5870727"/>
                  </a:lnTo>
                  <a:lnTo>
                    <a:pt x="7175855" y="5842000"/>
                  </a:lnTo>
                  <a:close/>
                </a:path>
                <a:path w="18021300" h="15113000">
                  <a:moveTo>
                    <a:pt x="17001807" y="5842000"/>
                  </a:moveTo>
                  <a:lnTo>
                    <a:pt x="16986681" y="5842000"/>
                  </a:lnTo>
                  <a:lnTo>
                    <a:pt x="17023990" y="5884333"/>
                  </a:lnTo>
                  <a:lnTo>
                    <a:pt x="17001807" y="5842000"/>
                  </a:lnTo>
                  <a:close/>
                </a:path>
                <a:path w="18021300" h="15113000">
                  <a:moveTo>
                    <a:pt x="17570538" y="5842000"/>
                  </a:moveTo>
                  <a:lnTo>
                    <a:pt x="17549368" y="5842000"/>
                  </a:lnTo>
                  <a:lnTo>
                    <a:pt x="17579162" y="5874914"/>
                  </a:lnTo>
                  <a:lnTo>
                    <a:pt x="17570538" y="5842000"/>
                  </a:lnTo>
                  <a:close/>
                </a:path>
                <a:path w="18021300" h="15113000">
                  <a:moveTo>
                    <a:pt x="10461256" y="5842000"/>
                  </a:moveTo>
                  <a:lnTo>
                    <a:pt x="10437050" y="5842000"/>
                  </a:lnTo>
                  <a:lnTo>
                    <a:pt x="10467093" y="5874339"/>
                  </a:lnTo>
                  <a:lnTo>
                    <a:pt x="10461256" y="5842000"/>
                  </a:lnTo>
                  <a:close/>
                </a:path>
                <a:path w="18021300" h="15113000">
                  <a:moveTo>
                    <a:pt x="3960025" y="5842000"/>
                  </a:moveTo>
                  <a:lnTo>
                    <a:pt x="3941876" y="5842000"/>
                  </a:lnTo>
                  <a:lnTo>
                    <a:pt x="3967421" y="5870220"/>
                  </a:lnTo>
                  <a:lnTo>
                    <a:pt x="3960025" y="5842000"/>
                  </a:lnTo>
                  <a:close/>
                </a:path>
                <a:path w="18021300" h="15113000">
                  <a:moveTo>
                    <a:pt x="13114375" y="5842000"/>
                  </a:moveTo>
                  <a:lnTo>
                    <a:pt x="13099262" y="5842000"/>
                  </a:lnTo>
                  <a:lnTo>
                    <a:pt x="13108707" y="5855218"/>
                  </a:lnTo>
                  <a:lnTo>
                    <a:pt x="13114375" y="5842000"/>
                  </a:lnTo>
                  <a:close/>
                </a:path>
                <a:path w="18021300" h="15113000">
                  <a:moveTo>
                    <a:pt x="5285079" y="5842000"/>
                  </a:moveTo>
                  <a:lnTo>
                    <a:pt x="5279034" y="5842000"/>
                  </a:lnTo>
                  <a:lnTo>
                    <a:pt x="5283538" y="5846976"/>
                  </a:lnTo>
                  <a:lnTo>
                    <a:pt x="5285079" y="5842000"/>
                  </a:lnTo>
                  <a:close/>
                </a:path>
                <a:path w="18021300" h="15113000">
                  <a:moveTo>
                    <a:pt x="7233335" y="5842000"/>
                  </a:moveTo>
                  <a:lnTo>
                    <a:pt x="7224255" y="5842000"/>
                  </a:lnTo>
                  <a:lnTo>
                    <a:pt x="7227606" y="5846537"/>
                  </a:lnTo>
                  <a:lnTo>
                    <a:pt x="7233335" y="5842000"/>
                  </a:lnTo>
                  <a:close/>
                </a:path>
                <a:path w="18021300" h="15113000">
                  <a:moveTo>
                    <a:pt x="228981" y="5715000"/>
                  </a:moveTo>
                  <a:lnTo>
                    <a:pt x="201086" y="5715000"/>
                  </a:lnTo>
                  <a:lnTo>
                    <a:pt x="208749" y="5842000"/>
                  </a:lnTo>
                  <a:lnTo>
                    <a:pt x="239001" y="5842000"/>
                  </a:lnTo>
                  <a:lnTo>
                    <a:pt x="228981" y="5715000"/>
                  </a:lnTo>
                  <a:close/>
                </a:path>
                <a:path w="18021300" h="15113000">
                  <a:moveTo>
                    <a:pt x="406566" y="5715000"/>
                  </a:moveTo>
                  <a:lnTo>
                    <a:pt x="382554" y="5715000"/>
                  </a:lnTo>
                  <a:lnTo>
                    <a:pt x="385341" y="5842000"/>
                  </a:lnTo>
                  <a:lnTo>
                    <a:pt x="408033" y="5842000"/>
                  </a:lnTo>
                  <a:lnTo>
                    <a:pt x="406566" y="5715000"/>
                  </a:lnTo>
                  <a:close/>
                </a:path>
                <a:path w="18021300" h="15113000">
                  <a:moveTo>
                    <a:pt x="886396" y="5715000"/>
                  </a:moveTo>
                  <a:lnTo>
                    <a:pt x="837996" y="5715000"/>
                  </a:lnTo>
                  <a:lnTo>
                    <a:pt x="847077" y="5842000"/>
                  </a:lnTo>
                  <a:lnTo>
                    <a:pt x="898499" y="5842000"/>
                  </a:lnTo>
                  <a:lnTo>
                    <a:pt x="886396" y="5715000"/>
                  </a:lnTo>
                  <a:close/>
                </a:path>
                <a:path w="18021300" h="15113000">
                  <a:moveTo>
                    <a:pt x="1125010" y="5715000"/>
                  </a:moveTo>
                  <a:lnTo>
                    <a:pt x="970729" y="5715000"/>
                  </a:lnTo>
                  <a:lnTo>
                    <a:pt x="977158" y="5842000"/>
                  </a:lnTo>
                  <a:lnTo>
                    <a:pt x="1089088" y="5842000"/>
                  </a:lnTo>
                  <a:lnTo>
                    <a:pt x="1125010" y="5715000"/>
                  </a:lnTo>
                  <a:close/>
                </a:path>
                <a:path w="18021300" h="15113000">
                  <a:moveTo>
                    <a:pt x="1570101" y="5715000"/>
                  </a:moveTo>
                  <a:lnTo>
                    <a:pt x="1529262" y="5715000"/>
                  </a:lnTo>
                  <a:lnTo>
                    <a:pt x="1517914" y="5842000"/>
                  </a:lnTo>
                  <a:lnTo>
                    <a:pt x="1579173" y="5842000"/>
                  </a:lnTo>
                  <a:lnTo>
                    <a:pt x="1570101" y="5715000"/>
                  </a:lnTo>
                  <a:close/>
                </a:path>
                <a:path w="18021300" h="15113000">
                  <a:moveTo>
                    <a:pt x="1672958" y="5715000"/>
                  </a:moveTo>
                  <a:lnTo>
                    <a:pt x="1610939" y="5715000"/>
                  </a:lnTo>
                  <a:lnTo>
                    <a:pt x="1621148" y="5842000"/>
                  </a:lnTo>
                  <a:lnTo>
                    <a:pt x="1648752" y="5842000"/>
                  </a:lnTo>
                  <a:lnTo>
                    <a:pt x="1672958" y="5715000"/>
                  </a:lnTo>
                  <a:close/>
                </a:path>
                <a:path w="18021300" h="15113000">
                  <a:moveTo>
                    <a:pt x="1748967" y="5715000"/>
                  </a:moveTo>
                  <a:lnTo>
                    <a:pt x="1723065" y="5715000"/>
                  </a:lnTo>
                  <a:lnTo>
                    <a:pt x="1712290" y="5842000"/>
                  </a:lnTo>
                  <a:lnTo>
                    <a:pt x="1739940" y="5842000"/>
                  </a:lnTo>
                  <a:lnTo>
                    <a:pt x="1748967" y="5715000"/>
                  </a:lnTo>
                  <a:close/>
                </a:path>
                <a:path w="18021300" h="15113000">
                  <a:moveTo>
                    <a:pt x="2193302" y="5715000"/>
                  </a:moveTo>
                  <a:lnTo>
                    <a:pt x="2137754" y="5715000"/>
                  </a:lnTo>
                  <a:lnTo>
                    <a:pt x="2138845" y="5842000"/>
                  </a:lnTo>
                  <a:lnTo>
                    <a:pt x="2199347" y="5842000"/>
                  </a:lnTo>
                  <a:lnTo>
                    <a:pt x="2193302" y="5715000"/>
                  </a:lnTo>
                  <a:close/>
                </a:path>
                <a:path w="18021300" h="15113000">
                  <a:moveTo>
                    <a:pt x="2265895" y="5715000"/>
                  </a:moveTo>
                  <a:lnTo>
                    <a:pt x="2264676" y="5715000"/>
                  </a:lnTo>
                  <a:lnTo>
                    <a:pt x="2281034" y="5842000"/>
                  </a:lnTo>
                  <a:lnTo>
                    <a:pt x="2345645" y="5842000"/>
                  </a:lnTo>
                  <a:lnTo>
                    <a:pt x="2345290" y="5800462"/>
                  </a:lnTo>
                  <a:lnTo>
                    <a:pt x="2265895" y="5715000"/>
                  </a:lnTo>
                  <a:close/>
                </a:path>
                <a:path w="18021300" h="15113000">
                  <a:moveTo>
                    <a:pt x="2432291" y="5715000"/>
                  </a:moveTo>
                  <a:lnTo>
                    <a:pt x="2344559" y="5715000"/>
                  </a:lnTo>
                  <a:lnTo>
                    <a:pt x="2345290" y="5800462"/>
                  </a:lnTo>
                  <a:lnTo>
                    <a:pt x="2383878" y="5842000"/>
                  </a:lnTo>
                  <a:lnTo>
                    <a:pt x="2389936" y="5842000"/>
                  </a:lnTo>
                  <a:lnTo>
                    <a:pt x="2432291" y="5715000"/>
                  </a:lnTo>
                  <a:close/>
                </a:path>
                <a:path w="18021300" h="15113000">
                  <a:moveTo>
                    <a:pt x="3425132" y="5715000"/>
                  </a:moveTo>
                  <a:lnTo>
                    <a:pt x="3403014" y="5715000"/>
                  </a:lnTo>
                  <a:lnTo>
                    <a:pt x="3397766" y="5842000"/>
                  </a:lnTo>
                  <a:lnTo>
                    <a:pt x="3418516" y="5842000"/>
                  </a:lnTo>
                  <a:lnTo>
                    <a:pt x="3425132" y="5715000"/>
                  </a:lnTo>
                  <a:close/>
                </a:path>
                <a:path w="18021300" h="15113000">
                  <a:moveTo>
                    <a:pt x="3564944" y="5740407"/>
                  </a:moveTo>
                  <a:lnTo>
                    <a:pt x="3618179" y="5842000"/>
                  </a:lnTo>
                  <a:lnTo>
                    <a:pt x="3648430" y="5842000"/>
                  </a:lnTo>
                  <a:lnTo>
                    <a:pt x="3649065" y="5835846"/>
                  </a:lnTo>
                  <a:lnTo>
                    <a:pt x="3564944" y="5740407"/>
                  </a:lnTo>
                  <a:close/>
                </a:path>
                <a:path w="18021300" h="15113000">
                  <a:moveTo>
                    <a:pt x="3697214" y="5715000"/>
                  </a:moveTo>
                  <a:lnTo>
                    <a:pt x="3661527" y="5715000"/>
                  </a:lnTo>
                  <a:lnTo>
                    <a:pt x="3649065" y="5835846"/>
                  </a:lnTo>
                  <a:lnTo>
                    <a:pt x="3654488" y="5842000"/>
                  </a:lnTo>
                  <a:lnTo>
                    <a:pt x="3692156" y="5842000"/>
                  </a:lnTo>
                  <a:lnTo>
                    <a:pt x="3697214" y="5715000"/>
                  </a:lnTo>
                  <a:close/>
                </a:path>
                <a:path w="18021300" h="15113000">
                  <a:moveTo>
                    <a:pt x="4107612" y="5780214"/>
                  </a:moveTo>
                  <a:lnTo>
                    <a:pt x="4029608" y="5842000"/>
                  </a:lnTo>
                  <a:lnTo>
                    <a:pt x="4084066" y="5842000"/>
                  </a:lnTo>
                  <a:lnTo>
                    <a:pt x="4107612" y="5780214"/>
                  </a:lnTo>
                  <a:close/>
                </a:path>
                <a:path w="18021300" h="15113000">
                  <a:moveTo>
                    <a:pt x="4184224" y="5719531"/>
                  </a:moveTo>
                  <a:lnTo>
                    <a:pt x="4153679" y="5743725"/>
                  </a:lnTo>
                  <a:lnTo>
                    <a:pt x="4226255" y="5842000"/>
                  </a:lnTo>
                  <a:lnTo>
                    <a:pt x="4274654" y="5842000"/>
                  </a:lnTo>
                  <a:lnTo>
                    <a:pt x="4184224" y="5719531"/>
                  </a:lnTo>
                  <a:close/>
                </a:path>
                <a:path w="18021300" h="15113000">
                  <a:moveTo>
                    <a:pt x="4247426" y="5588000"/>
                  </a:moveTo>
                  <a:lnTo>
                    <a:pt x="4205071" y="5715000"/>
                  </a:lnTo>
                  <a:lnTo>
                    <a:pt x="4326089" y="5842000"/>
                  </a:lnTo>
                  <a:lnTo>
                    <a:pt x="4332135" y="5842000"/>
                  </a:lnTo>
                  <a:lnTo>
                    <a:pt x="4353318" y="5715000"/>
                  </a:lnTo>
                  <a:lnTo>
                    <a:pt x="4317009" y="5715000"/>
                  </a:lnTo>
                  <a:lnTo>
                    <a:pt x="4247426" y="5588000"/>
                  </a:lnTo>
                  <a:close/>
                </a:path>
                <a:path w="18021300" h="15113000">
                  <a:moveTo>
                    <a:pt x="4807102" y="5715000"/>
                  </a:moveTo>
                  <a:lnTo>
                    <a:pt x="4773815" y="5715000"/>
                  </a:lnTo>
                  <a:lnTo>
                    <a:pt x="4762990" y="5842000"/>
                  </a:lnTo>
                  <a:lnTo>
                    <a:pt x="4794986" y="5842000"/>
                  </a:lnTo>
                  <a:lnTo>
                    <a:pt x="4807102" y="5715000"/>
                  </a:lnTo>
                  <a:close/>
                </a:path>
                <a:path w="18021300" h="15113000">
                  <a:moveTo>
                    <a:pt x="4843399" y="5715000"/>
                  </a:moveTo>
                  <a:lnTo>
                    <a:pt x="4813147" y="5715000"/>
                  </a:lnTo>
                  <a:lnTo>
                    <a:pt x="4816170" y="5842000"/>
                  </a:lnTo>
                  <a:lnTo>
                    <a:pt x="4888776" y="5842000"/>
                  </a:lnTo>
                  <a:lnTo>
                    <a:pt x="4843399" y="5715000"/>
                  </a:lnTo>
                  <a:close/>
                </a:path>
                <a:path w="18021300" h="15113000">
                  <a:moveTo>
                    <a:pt x="4909959" y="5715000"/>
                  </a:moveTo>
                  <a:lnTo>
                    <a:pt x="4843399" y="5715000"/>
                  </a:lnTo>
                  <a:lnTo>
                    <a:pt x="4931130" y="5842000"/>
                  </a:lnTo>
                  <a:lnTo>
                    <a:pt x="4949278" y="5842000"/>
                  </a:lnTo>
                  <a:lnTo>
                    <a:pt x="4909959" y="5715000"/>
                  </a:lnTo>
                  <a:close/>
                </a:path>
                <a:path w="18021300" h="15113000">
                  <a:moveTo>
                    <a:pt x="5351640" y="5715000"/>
                  </a:moveTo>
                  <a:lnTo>
                    <a:pt x="5345582" y="5715000"/>
                  </a:lnTo>
                  <a:lnTo>
                    <a:pt x="5306263" y="5842000"/>
                  </a:lnTo>
                  <a:lnTo>
                    <a:pt x="5457520" y="5842000"/>
                  </a:lnTo>
                  <a:lnTo>
                    <a:pt x="5351640" y="5715000"/>
                  </a:lnTo>
                  <a:close/>
                </a:path>
                <a:path w="18021300" h="15113000">
                  <a:moveTo>
                    <a:pt x="5651131" y="5715000"/>
                  </a:moveTo>
                  <a:lnTo>
                    <a:pt x="5539206" y="5715000"/>
                  </a:lnTo>
                  <a:lnTo>
                    <a:pt x="5551070" y="5842000"/>
                  </a:lnTo>
                  <a:lnTo>
                    <a:pt x="5634025" y="5842000"/>
                  </a:lnTo>
                  <a:lnTo>
                    <a:pt x="5651131" y="5715000"/>
                  </a:lnTo>
                  <a:close/>
                </a:path>
                <a:path w="18021300" h="15113000">
                  <a:moveTo>
                    <a:pt x="6289459" y="5715000"/>
                  </a:moveTo>
                  <a:lnTo>
                    <a:pt x="6138202" y="5715000"/>
                  </a:lnTo>
                  <a:lnTo>
                    <a:pt x="6244082" y="5842000"/>
                  </a:lnTo>
                  <a:lnTo>
                    <a:pt x="6250127" y="5842000"/>
                  </a:lnTo>
                  <a:lnTo>
                    <a:pt x="6289459" y="5715000"/>
                  </a:lnTo>
                  <a:close/>
                </a:path>
                <a:path w="18021300" h="15113000">
                  <a:moveTo>
                    <a:pt x="6792590" y="5715000"/>
                  </a:moveTo>
                  <a:lnTo>
                    <a:pt x="6759503" y="5715000"/>
                  </a:lnTo>
                  <a:lnTo>
                    <a:pt x="6768154" y="5842000"/>
                  </a:lnTo>
                  <a:lnTo>
                    <a:pt x="6806768" y="5842000"/>
                  </a:lnTo>
                  <a:lnTo>
                    <a:pt x="6792590" y="5715000"/>
                  </a:lnTo>
                  <a:close/>
                </a:path>
                <a:path w="18021300" h="15113000">
                  <a:moveTo>
                    <a:pt x="6908498" y="5715000"/>
                  </a:moveTo>
                  <a:lnTo>
                    <a:pt x="6885433" y="5715000"/>
                  </a:lnTo>
                  <a:lnTo>
                    <a:pt x="6883826" y="5842000"/>
                  </a:lnTo>
                  <a:lnTo>
                    <a:pt x="6904104" y="5842000"/>
                  </a:lnTo>
                  <a:lnTo>
                    <a:pt x="6908498" y="5715000"/>
                  </a:lnTo>
                  <a:close/>
                </a:path>
                <a:path w="18021300" h="15113000">
                  <a:moveTo>
                    <a:pt x="7384592" y="5715000"/>
                  </a:moveTo>
                  <a:lnTo>
                    <a:pt x="7351318" y="5715000"/>
                  </a:lnTo>
                  <a:lnTo>
                    <a:pt x="7363421" y="5842000"/>
                  </a:lnTo>
                  <a:lnTo>
                    <a:pt x="7477432" y="5842000"/>
                  </a:lnTo>
                  <a:lnTo>
                    <a:pt x="7474247" y="5809096"/>
                  </a:lnTo>
                  <a:lnTo>
                    <a:pt x="7384592" y="5715000"/>
                  </a:lnTo>
                  <a:close/>
                </a:path>
                <a:path w="18021300" h="15113000">
                  <a:moveTo>
                    <a:pt x="7474247" y="5809096"/>
                  </a:moveTo>
                  <a:lnTo>
                    <a:pt x="7477432" y="5842000"/>
                  </a:lnTo>
                  <a:lnTo>
                    <a:pt x="7505598" y="5842000"/>
                  </a:lnTo>
                  <a:lnTo>
                    <a:pt x="7474247" y="5809096"/>
                  </a:lnTo>
                  <a:close/>
                </a:path>
                <a:path w="18021300" h="15113000">
                  <a:moveTo>
                    <a:pt x="7587284" y="5715000"/>
                  </a:moveTo>
                  <a:lnTo>
                    <a:pt x="7465139" y="5715000"/>
                  </a:lnTo>
                  <a:lnTo>
                    <a:pt x="7474247" y="5809096"/>
                  </a:lnTo>
                  <a:lnTo>
                    <a:pt x="7505598" y="5842000"/>
                  </a:lnTo>
                  <a:lnTo>
                    <a:pt x="7570599" y="5842000"/>
                  </a:lnTo>
                  <a:lnTo>
                    <a:pt x="7587284" y="5715000"/>
                  </a:lnTo>
                  <a:close/>
                </a:path>
                <a:path w="18021300" h="15113000">
                  <a:moveTo>
                    <a:pt x="8083423" y="5715000"/>
                  </a:moveTo>
                  <a:lnTo>
                    <a:pt x="8010817" y="5715000"/>
                  </a:lnTo>
                  <a:lnTo>
                    <a:pt x="7989969" y="5842000"/>
                  </a:lnTo>
                  <a:lnTo>
                    <a:pt x="8098123" y="5842000"/>
                  </a:lnTo>
                  <a:lnTo>
                    <a:pt x="8083423" y="5715000"/>
                  </a:lnTo>
                  <a:close/>
                </a:path>
                <a:path w="18021300" h="15113000">
                  <a:moveTo>
                    <a:pt x="8658451" y="5715000"/>
                  </a:moveTo>
                  <a:lnTo>
                    <a:pt x="8572940" y="5715000"/>
                  </a:lnTo>
                  <a:lnTo>
                    <a:pt x="8555355" y="5842000"/>
                  </a:lnTo>
                  <a:lnTo>
                    <a:pt x="8670315" y="5842000"/>
                  </a:lnTo>
                  <a:lnTo>
                    <a:pt x="8658451" y="5715000"/>
                  </a:lnTo>
                  <a:close/>
                </a:path>
                <a:path w="18021300" h="15113000">
                  <a:moveTo>
                    <a:pt x="8738243" y="5715000"/>
                  </a:moveTo>
                  <a:lnTo>
                    <a:pt x="8707468" y="5715000"/>
                  </a:lnTo>
                  <a:lnTo>
                    <a:pt x="8727795" y="5842000"/>
                  </a:lnTo>
                  <a:lnTo>
                    <a:pt x="8752001" y="5842000"/>
                  </a:lnTo>
                  <a:lnTo>
                    <a:pt x="8738243" y="5715000"/>
                  </a:lnTo>
                  <a:close/>
                </a:path>
                <a:path w="18021300" h="15113000">
                  <a:moveTo>
                    <a:pt x="8824595" y="5715000"/>
                  </a:moveTo>
                  <a:lnTo>
                    <a:pt x="8820204" y="5715000"/>
                  </a:lnTo>
                  <a:lnTo>
                    <a:pt x="8828003" y="5842000"/>
                  </a:lnTo>
                  <a:lnTo>
                    <a:pt x="8846724" y="5842000"/>
                  </a:lnTo>
                  <a:lnTo>
                    <a:pt x="8850082" y="5743917"/>
                  </a:lnTo>
                  <a:lnTo>
                    <a:pt x="8824595" y="5715000"/>
                  </a:lnTo>
                  <a:close/>
                </a:path>
                <a:path w="18021300" h="15113000">
                  <a:moveTo>
                    <a:pt x="8954693" y="5715000"/>
                  </a:moveTo>
                  <a:lnTo>
                    <a:pt x="8851072" y="5715000"/>
                  </a:lnTo>
                  <a:lnTo>
                    <a:pt x="8850082" y="5743917"/>
                  </a:lnTo>
                  <a:lnTo>
                    <a:pt x="8936532" y="5842000"/>
                  </a:lnTo>
                  <a:lnTo>
                    <a:pt x="8954693" y="5842000"/>
                  </a:lnTo>
                  <a:lnTo>
                    <a:pt x="8954693" y="5715000"/>
                  </a:lnTo>
                  <a:close/>
                </a:path>
                <a:path w="18021300" h="15113000">
                  <a:moveTo>
                    <a:pt x="9263265" y="5715000"/>
                  </a:moveTo>
                  <a:lnTo>
                    <a:pt x="9257207" y="5715000"/>
                  </a:lnTo>
                  <a:lnTo>
                    <a:pt x="9220911" y="5842000"/>
                  </a:lnTo>
                  <a:lnTo>
                    <a:pt x="9311665" y="5842000"/>
                  </a:lnTo>
                  <a:lnTo>
                    <a:pt x="9263265" y="5715000"/>
                  </a:lnTo>
                  <a:close/>
                </a:path>
                <a:path w="18021300" h="15113000">
                  <a:moveTo>
                    <a:pt x="9484106" y="5588000"/>
                  </a:moveTo>
                  <a:lnTo>
                    <a:pt x="9468967" y="5588000"/>
                  </a:lnTo>
                  <a:lnTo>
                    <a:pt x="9308630" y="5715000"/>
                  </a:lnTo>
                  <a:lnTo>
                    <a:pt x="9317710" y="5842000"/>
                  </a:lnTo>
                  <a:lnTo>
                    <a:pt x="9369145" y="5842000"/>
                  </a:lnTo>
                  <a:lnTo>
                    <a:pt x="9363087" y="5715000"/>
                  </a:lnTo>
                  <a:lnTo>
                    <a:pt x="9459899" y="5715000"/>
                  </a:lnTo>
                  <a:lnTo>
                    <a:pt x="9495521" y="5599980"/>
                  </a:lnTo>
                  <a:lnTo>
                    <a:pt x="9484106" y="5588000"/>
                  </a:lnTo>
                  <a:close/>
                </a:path>
                <a:path w="18021300" h="15113000">
                  <a:moveTo>
                    <a:pt x="9553676" y="5715000"/>
                  </a:moveTo>
                  <a:lnTo>
                    <a:pt x="9411500" y="5715000"/>
                  </a:lnTo>
                  <a:lnTo>
                    <a:pt x="9505289" y="5842000"/>
                  </a:lnTo>
                  <a:lnTo>
                    <a:pt x="9511322" y="5842000"/>
                  </a:lnTo>
                  <a:lnTo>
                    <a:pt x="9553676" y="5715000"/>
                  </a:lnTo>
                  <a:close/>
                </a:path>
                <a:path w="18021300" h="15113000">
                  <a:moveTo>
                    <a:pt x="10016540" y="5715000"/>
                  </a:moveTo>
                  <a:lnTo>
                    <a:pt x="9960812" y="5715000"/>
                  </a:lnTo>
                  <a:lnTo>
                    <a:pt x="9940912" y="5842000"/>
                  </a:lnTo>
                  <a:lnTo>
                    <a:pt x="10025049" y="5842000"/>
                  </a:lnTo>
                  <a:lnTo>
                    <a:pt x="10016540" y="5715000"/>
                  </a:lnTo>
                  <a:close/>
                </a:path>
                <a:path w="18021300" h="15113000">
                  <a:moveTo>
                    <a:pt x="10086124" y="5715000"/>
                  </a:moveTo>
                  <a:lnTo>
                    <a:pt x="10061168" y="5715000"/>
                  </a:lnTo>
                  <a:lnTo>
                    <a:pt x="10057480" y="5842000"/>
                  </a:lnTo>
                  <a:lnTo>
                    <a:pt x="10089146" y="5842000"/>
                  </a:lnTo>
                  <a:lnTo>
                    <a:pt x="10086124" y="5715000"/>
                  </a:lnTo>
                  <a:close/>
                </a:path>
                <a:path w="18021300" h="15113000">
                  <a:moveTo>
                    <a:pt x="10170833" y="5715000"/>
                  </a:moveTo>
                  <a:lnTo>
                    <a:pt x="10152300" y="5715000"/>
                  </a:lnTo>
                  <a:lnTo>
                    <a:pt x="10146865" y="5842000"/>
                  </a:lnTo>
                  <a:lnTo>
                    <a:pt x="10165772" y="5842000"/>
                  </a:lnTo>
                  <a:lnTo>
                    <a:pt x="10170833" y="5715000"/>
                  </a:lnTo>
                  <a:close/>
                </a:path>
                <a:path w="18021300" h="15113000">
                  <a:moveTo>
                    <a:pt x="10558056" y="5715000"/>
                  </a:moveTo>
                  <a:lnTo>
                    <a:pt x="10555033" y="5715000"/>
                  </a:lnTo>
                  <a:lnTo>
                    <a:pt x="10518724" y="5842000"/>
                  </a:lnTo>
                  <a:lnTo>
                    <a:pt x="10660926" y="5842000"/>
                  </a:lnTo>
                  <a:lnTo>
                    <a:pt x="10558056" y="5715000"/>
                  </a:lnTo>
                  <a:close/>
                </a:path>
                <a:path w="18021300" h="15113000">
                  <a:moveTo>
                    <a:pt x="10742587" y="5715000"/>
                  </a:moveTo>
                  <a:lnTo>
                    <a:pt x="10691177" y="5715000"/>
                  </a:lnTo>
                  <a:lnTo>
                    <a:pt x="10703280" y="5842000"/>
                  </a:lnTo>
                  <a:lnTo>
                    <a:pt x="10751667" y="5842000"/>
                  </a:lnTo>
                  <a:lnTo>
                    <a:pt x="10742587" y="5715000"/>
                  </a:lnTo>
                  <a:close/>
                </a:path>
                <a:path w="18021300" h="15113000">
                  <a:moveTo>
                    <a:pt x="11938798" y="5715000"/>
                  </a:moveTo>
                  <a:lnTo>
                    <a:pt x="11919419" y="5715000"/>
                  </a:lnTo>
                  <a:lnTo>
                    <a:pt x="11928487" y="5842000"/>
                  </a:lnTo>
                  <a:lnTo>
                    <a:pt x="11931523" y="5842000"/>
                  </a:lnTo>
                  <a:lnTo>
                    <a:pt x="11938798" y="5715000"/>
                  </a:lnTo>
                  <a:close/>
                </a:path>
                <a:path w="18021300" h="15113000">
                  <a:moveTo>
                    <a:pt x="12019241" y="5715000"/>
                  </a:moveTo>
                  <a:lnTo>
                    <a:pt x="11988990" y="5715000"/>
                  </a:lnTo>
                  <a:lnTo>
                    <a:pt x="11979922" y="5842000"/>
                  </a:lnTo>
                  <a:lnTo>
                    <a:pt x="12012911" y="5842000"/>
                  </a:lnTo>
                  <a:lnTo>
                    <a:pt x="12019241" y="5715000"/>
                  </a:lnTo>
                  <a:close/>
                </a:path>
                <a:path w="18021300" h="15113000">
                  <a:moveTo>
                    <a:pt x="12064619" y="5715000"/>
                  </a:moveTo>
                  <a:lnTo>
                    <a:pt x="12032483" y="5715000"/>
                  </a:lnTo>
                  <a:lnTo>
                    <a:pt x="12038392" y="5842000"/>
                  </a:lnTo>
                  <a:lnTo>
                    <a:pt x="12072896" y="5842000"/>
                  </a:lnTo>
                  <a:lnTo>
                    <a:pt x="12064619" y="5715000"/>
                  </a:lnTo>
                  <a:close/>
                </a:path>
                <a:path w="18021300" h="15113000">
                  <a:moveTo>
                    <a:pt x="12675717" y="5715000"/>
                  </a:moveTo>
                  <a:lnTo>
                    <a:pt x="12548654" y="5715000"/>
                  </a:lnTo>
                  <a:lnTo>
                    <a:pt x="12548654" y="5734034"/>
                  </a:lnTo>
                  <a:lnTo>
                    <a:pt x="12651524" y="5842000"/>
                  </a:lnTo>
                  <a:lnTo>
                    <a:pt x="12690856" y="5842000"/>
                  </a:lnTo>
                  <a:lnTo>
                    <a:pt x="12675717" y="5715000"/>
                  </a:lnTo>
                  <a:close/>
                </a:path>
                <a:path w="18021300" h="15113000">
                  <a:moveTo>
                    <a:pt x="12790678" y="5715000"/>
                  </a:moveTo>
                  <a:lnTo>
                    <a:pt x="12678752" y="5715000"/>
                  </a:lnTo>
                  <a:lnTo>
                    <a:pt x="12742278" y="5842000"/>
                  </a:lnTo>
                  <a:lnTo>
                    <a:pt x="12748323" y="5842000"/>
                  </a:lnTo>
                  <a:lnTo>
                    <a:pt x="12790678" y="5715000"/>
                  </a:lnTo>
                  <a:close/>
                </a:path>
                <a:path w="18021300" h="15113000">
                  <a:moveTo>
                    <a:pt x="13217232" y="5715000"/>
                  </a:moveTo>
                  <a:lnTo>
                    <a:pt x="13202119" y="5715000"/>
                  </a:lnTo>
                  <a:lnTo>
                    <a:pt x="13259587" y="5842000"/>
                  </a:lnTo>
                  <a:lnTo>
                    <a:pt x="13277748" y="5842000"/>
                  </a:lnTo>
                  <a:lnTo>
                    <a:pt x="13217232" y="5715000"/>
                  </a:lnTo>
                  <a:close/>
                </a:path>
                <a:path w="18021300" h="15113000">
                  <a:moveTo>
                    <a:pt x="13347319" y="5715000"/>
                  </a:moveTo>
                  <a:lnTo>
                    <a:pt x="13268524" y="5715000"/>
                  </a:lnTo>
                  <a:lnTo>
                    <a:pt x="13286816" y="5842000"/>
                  </a:lnTo>
                  <a:lnTo>
                    <a:pt x="13317067" y="5842000"/>
                  </a:lnTo>
                  <a:lnTo>
                    <a:pt x="13347319" y="5715000"/>
                  </a:lnTo>
                  <a:close/>
                </a:path>
                <a:path w="18021300" h="15113000">
                  <a:moveTo>
                    <a:pt x="13413079" y="5715000"/>
                  </a:moveTo>
                  <a:lnTo>
                    <a:pt x="13388631" y="5715000"/>
                  </a:lnTo>
                  <a:lnTo>
                    <a:pt x="13380593" y="5842000"/>
                  </a:lnTo>
                  <a:lnTo>
                    <a:pt x="13405939" y="5842000"/>
                  </a:lnTo>
                  <a:lnTo>
                    <a:pt x="13413079" y="5715000"/>
                  </a:lnTo>
                  <a:close/>
                </a:path>
                <a:path w="18021300" h="15113000">
                  <a:moveTo>
                    <a:pt x="13832209" y="5715000"/>
                  </a:moveTo>
                  <a:lnTo>
                    <a:pt x="13805555" y="5715000"/>
                  </a:lnTo>
                  <a:lnTo>
                    <a:pt x="13813218" y="5842000"/>
                  </a:lnTo>
                  <a:lnTo>
                    <a:pt x="13840434" y="5842000"/>
                  </a:lnTo>
                  <a:lnTo>
                    <a:pt x="13832209" y="5715000"/>
                  </a:lnTo>
                  <a:close/>
                </a:path>
                <a:path w="18021300" h="15113000">
                  <a:moveTo>
                    <a:pt x="14011027" y="5715000"/>
                  </a:moveTo>
                  <a:lnTo>
                    <a:pt x="13979588" y="5715000"/>
                  </a:lnTo>
                  <a:lnTo>
                    <a:pt x="13986539" y="5842000"/>
                  </a:lnTo>
                  <a:lnTo>
                    <a:pt x="14012491" y="5842000"/>
                  </a:lnTo>
                  <a:lnTo>
                    <a:pt x="14011027" y="5715000"/>
                  </a:lnTo>
                  <a:close/>
                </a:path>
                <a:path w="18021300" h="15113000">
                  <a:moveTo>
                    <a:pt x="14496910" y="5715000"/>
                  </a:moveTo>
                  <a:lnTo>
                    <a:pt x="14431534" y="5715000"/>
                  </a:lnTo>
                  <a:lnTo>
                    <a:pt x="14412201" y="5842000"/>
                  </a:lnTo>
                  <a:lnTo>
                    <a:pt x="14548332" y="5842000"/>
                  </a:lnTo>
                  <a:lnTo>
                    <a:pt x="14522451" y="5743215"/>
                  </a:lnTo>
                  <a:lnTo>
                    <a:pt x="14496910" y="5715000"/>
                  </a:lnTo>
                  <a:close/>
                </a:path>
                <a:path w="18021300" h="15113000">
                  <a:moveTo>
                    <a:pt x="14611870" y="5715000"/>
                  </a:moveTo>
                  <a:lnTo>
                    <a:pt x="14515058" y="5715000"/>
                  </a:lnTo>
                  <a:lnTo>
                    <a:pt x="14522451" y="5743215"/>
                  </a:lnTo>
                  <a:lnTo>
                    <a:pt x="14611870" y="5842000"/>
                  </a:lnTo>
                  <a:lnTo>
                    <a:pt x="14660270" y="5842000"/>
                  </a:lnTo>
                  <a:lnTo>
                    <a:pt x="14611870" y="5715000"/>
                  </a:lnTo>
                  <a:close/>
                </a:path>
                <a:path w="18021300" h="15113000">
                  <a:moveTo>
                    <a:pt x="15274391" y="5715000"/>
                  </a:moveTo>
                  <a:lnTo>
                    <a:pt x="15204432" y="5715000"/>
                  </a:lnTo>
                  <a:lnTo>
                    <a:pt x="15212374" y="5842000"/>
                  </a:lnTo>
                  <a:lnTo>
                    <a:pt x="15250198" y="5842000"/>
                  </a:lnTo>
                  <a:lnTo>
                    <a:pt x="15274391" y="5715000"/>
                  </a:lnTo>
                  <a:close/>
                </a:path>
                <a:path w="18021300" h="15113000">
                  <a:moveTo>
                    <a:pt x="15350405" y="5715000"/>
                  </a:moveTo>
                  <a:lnTo>
                    <a:pt x="15329603" y="5715000"/>
                  </a:lnTo>
                  <a:lnTo>
                    <a:pt x="15324498" y="5842000"/>
                  </a:lnTo>
                  <a:lnTo>
                    <a:pt x="15341375" y="5842000"/>
                  </a:lnTo>
                  <a:lnTo>
                    <a:pt x="15350405" y="5715000"/>
                  </a:lnTo>
                  <a:close/>
                </a:path>
                <a:path w="18021300" h="15113000">
                  <a:moveTo>
                    <a:pt x="15752381" y="5715000"/>
                  </a:moveTo>
                  <a:lnTo>
                    <a:pt x="15749358" y="5715000"/>
                  </a:lnTo>
                  <a:lnTo>
                    <a:pt x="15713049" y="5842000"/>
                  </a:lnTo>
                  <a:lnTo>
                    <a:pt x="15800793" y="5842000"/>
                  </a:lnTo>
                  <a:lnTo>
                    <a:pt x="15752381" y="5715000"/>
                  </a:lnTo>
                  <a:close/>
                </a:path>
                <a:path w="18021300" h="15113000">
                  <a:moveTo>
                    <a:pt x="15838572" y="5719976"/>
                  </a:moveTo>
                  <a:lnTo>
                    <a:pt x="15800793" y="5842000"/>
                  </a:lnTo>
                  <a:lnTo>
                    <a:pt x="15949028" y="5842000"/>
                  </a:lnTo>
                  <a:lnTo>
                    <a:pt x="15838572" y="5719976"/>
                  </a:lnTo>
                  <a:close/>
                </a:path>
                <a:path w="18021300" h="15113000">
                  <a:moveTo>
                    <a:pt x="16030702" y="5715000"/>
                  </a:moveTo>
                  <a:lnTo>
                    <a:pt x="15973221" y="5715000"/>
                  </a:lnTo>
                  <a:lnTo>
                    <a:pt x="15982302" y="5842000"/>
                  </a:lnTo>
                  <a:lnTo>
                    <a:pt x="15988347" y="5842000"/>
                  </a:lnTo>
                  <a:lnTo>
                    <a:pt x="16030702" y="5715000"/>
                  </a:lnTo>
                  <a:close/>
                </a:path>
                <a:path w="18021300" h="15113000">
                  <a:moveTo>
                    <a:pt x="17121679" y="5715000"/>
                  </a:moveTo>
                  <a:lnTo>
                    <a:pt x="17096908" y="5715000"/>
                  </a:lnTo>
                  <a:lnTo>
                    <a:pt x="17089539" y="5842000"/>
                  </a:lnTo>
                  <a:lnTo>
                    <a:pt x="17114543" y="5842000"/>
                  </a:lnTo>
                  <a:lnTo>
                    <a:pt x="17121679" y="5715000"/>
                  </a:lnTo>
                  <a:close/>
                </a:path>
                <a:path w="18021300" h="15113000">
                  <a:moveTo>
                    <a:pt x="17198441" y="5715000"/>
                  </a:moveTo>
                  <a:lnTo>
                    <a:pt x="17183315" y="5715000"/>
                  </a:lnTo>
                  <a:lnTo>
                    <a:pt x="17150041" y="5842000"/>
                  </a:lnTo>
                  <a:lnTo>
                    <a:pt x="17168190" y="5842000"/>
                  </a:lnTo>
                  <a:lnTo>
                    <a:pt x="17198441" y="5715000"/>
                  </a:lnTo>
                  <a:close/>
                </a:path>
                <a:path w="18021300" h="15113000">
                  <a:moveTo>
                    <a:pt x="17198441" y="5715000"/>
                  </a:moveTo>
                  <a:lnTo>
                    <a:pt x="17234750" y="5842000"/>
                  </a:lnTo>
                  <a:lnTo>
                    <a:pt x="17243831" y="5842000"/>
                  </a:lnTo>
                  <a:lnTo>
                    <a:pt x="17198441" y="5715000"/>
                  </a:lnTo>
                  <a:close/>
                </a:path>
                <a:path w="18021300" h="15113000">
                  <a:moveTo>
                    <a:pt x="17293172" y="5715000"/>
                  </a:moveTo>
                  <a:lnTo>
                    <a:pt x="17268024" y="5715000"/>
                  </a:lnTo>
                  <a:lnTo>
                    <a:pt x="17274070" y="5842000"/>
                  </a:lnTo>
                  <a:lnTo>
                    <a:pt x="17280128" y="5842000"/>
                  </a:lnTo>
                  <a:lnTo>
                    <a:pt x="17293172" y="5715000"/>
                  </a:lnTo>
                  <a:close/>
                </a:path>
                <a:path w="18021300" h="15113000">
                  <a:moveTo>
                    <a:pt x="17716410" y="5776785"/>
                  </a:moveTo>
                  <a:lnTo>
                    <a:pt x="17634077" y="5842000"/>
                  </a:lnTo>
                  <a:lnTo>
                    <a:pt x="17691557" y="5842000"/>
                  </a:lnTo>
                  <a:lnTo>
                    <a:pt x="17716410" y="5776785"/>
                  </a:lnTo>
                  <a:close/>
                </a:path>
                <a:path w="18021300" h="15113000">
                  <a:moveTo>
                    <a:pt x="17790600" y="5718021"/>
                  </a:moveTo>
                  <a:lnTo>
                    <a:pt x="17760055" y="5742215"/>
                  </a:lnTo>
                  <a:lnTo>
                    <a:pt x="17833746" y="5842000"/>
                  </a:lnTo>
                  <a:lnTo>
                    <a:pt x="17882146" y="5842000"/>
                  </a:lnTo>
                  <a:lnTo>
                    <a:pt x="17790600" y="5718021"/>
                  </a:lnTo>
                  <a:close/>
                </a:path>
                <a:path w="18021300" h="15113000">
                  <a:moveTo>
                    <a:pt x="17860962" y="5588000"/>
                  </a:moveTo>
                  <a:lnTo>
                    <a:pt x="17854917" y="5588000"/>
                  </a:lnTo>
                  <a:lnTo>
                    <a:pt x="17812562" y="5715000"/>
                  </a:lnTo>
                  <a:lnTo>
                    <a:pt x="17933568" y="5842000"/>
                  </a:lnTo>
                  <a:lnTo>
                    <a:pt x="17939626" y="5842000"/>
                  </a:lnTo>
                  <a:lnTo>
                    <a:pt x="17960809" y="5715000"/>
                  </a:lnTo>
                  <a:lnTo>
                    <a:pt x="17921465" y="5715000"/>
                  </a:lnTo>
                  <a:lnTo>
                    <a:pt x="17860962" y="5588000"/>
                  </a:lnTo>
                  <a:close/>
                </a:path>
                <a:path w="18021300" h="15113000">
                  <a:moveTo>
                    <a:pt x="2305227" y="5588000"/>
                  </a:moveTo>
                  <a:lnTo>
                    <a:pt x="2302205" y="5588000"/>
                  </a:lnTo>
                  <a:lnTo>
                    <a:pt x="2265895" y="5715000"/>
                  </a:lnTo>
                  <a:lnTo>
                    <a:pt x="2345290" y="5800462"/>
                  </a:lnTo>
                  <a:lnTo>
                    <a:pt x="2344559" y="5715000"/>
                  </a:lnTo>
                  <a:lnTo>
                    <a:pt x="2365730" y="5715000"/>
                  </a:lnTo>
                  <a:lnTo>
                    <a:pt x="2305227" y="5588000"/>
                  </a:lnTo>
                  <a:close/>
                </a:path>
                <a:path w="18021300" h="15113000">
                  <a:moveTo>
                    <a:pt x="4132465" y="5715000"/>
                  </a:moveTo>
                  <a:lnTo>
                    <a:pt x="4107612" y="5780214"/>
                  </a:lnTo>
                  <a:lnTo>
                    <a:pt x="4153679" y="5743725"/>
                  </a:lnTo>
                  <a:lnTo>
                    <a:pt x="4132465" y="5715000"/>
                  </a:lnTo>
                  <a:close/>
                </a:path>
                <a:path w="18021300" h="15113000">
                  <a:moveTo>
                    <a:pt x="17739956" y="5715000"/>
                  </a:moveTo>
                  <a:lnTo>
                    <a:pt x="17716410" y="5776785"/>
                  </a:lnTo>
                  <a:lnTo>
                    <a:pt x="17760055" y="5742215"/>
                  </a:lnTo>
                  <a:lnTo>
                    <a:pt x="17739956" y="5715000"/>
                  </a:lnTo>
                  <a:close/>
                </a:path>
                <a:path w="18021300" h="15113000">
                  <a:moveTo>
                    <a:pt x="8851072" y="5715000"/>
                  </a:moveTo>
                  <a:lnTo>
                    <a:pt x="8824595" y="5715000"/>
                  </a:lnTo>
                  <a:lnTo>
                    <a:pt x="8850082" y="5743917"/>
                  </a:lnTo>
                  <a:lnTo>
                    <a:pt x="8851072" y="5715000"/>
                  </a:lnTo>
                  <a:close/>
                </a:path>
                <a:path w="18021300" h="15113000">
                  <a:moveTo>
                    <a:pt x="14515058" y="5715000"/>
                  </a:moveTo>
                  <a:lnTo>
                    <a:pt x="14496910" y="5715000"/>
                  </a:lnTo>
                  <a:lnTo>
                    <a:pt x="14522451" y="5743215"/>
                  </a:lnTo>
                  <a:lnTo>
                    <a:pt x="14515058" y="5715000"/>
                  </a:lnTo>
                  <a:close/>
                </a:path>
                <a:path w="18021300" h="15113000">
                  <a:moveTo>
                    <a:pt x="3551631" y="5715000"/>
                  </a:moveTo>
                  <a:lnTo>
                    <a:pt x="3542550" y="5715000"/>
                  </a:lnTo>
                  <a:lnTo>
                    <a:pt x="3564944" y="5740407"/>
                  </a:lnTo>
                  <a:lnTo>
                    <a:pt x="3551631" y="5715000"/>
                  </a:lnTo>
                  <a:close/>
                </a:path>
                <a:path w="18021300" h="15113000">
                  <a:moveTo>
                    <a:pt x="12548654" y="5715000"/>
                  </a:moveTo>
                  <a:lnTo>
                    <a:pt x="12530518" y="5715000"/>
                  </a:lnTo>
                  <a:lnTo>
                    <a:pt x="12548654" y="5734034"/>
                  </a:lnTo>
                  <a:lnTo>
                    <a:pt x="12548654" y="5715000"/>
                  </a:lnTo>
                  <a:close/>
                </a:path>
                <a:path w="18021300" h="15113000">
                  <a:moveTo>
                    <a:pt x="15840113" y="5715000"/>
                  </a:moveTo>
                  <a:lnTo>
                    <a:pt x="15834067" y="5715000"/>
                  </a:lnTo>
                  <a:lnTo>
                    <a:pt x="15838572" y="5719976"/>
                  </a:lnTo>
                  <a:lnTo>
                    <a:pt x="15840113" y="5715000"/>
                  </a:lnTo>
                  <a:close/>
                </a:path>
                <a:path w="18021300" h="15113000">
                  <a:moveTo>
                    <a:pt x="4189945" y="5715000"/>
                  </a:moveTo>
                  <a:lnTo>
                    <a:pt x="4180878" y="5715000"/>
                  </a:lnTo>
                  <a:lnTo>
                    <a:pt x="4184224" y="5719531"/>
                  </a:lnTo>
                  <a:lnTo>
                    <a:pt x="4189945" y="5715000"/>
                  </a:lnTo>
                  <a:close/>
                </a:path>
                <a:path w="18021300" h="15113000">
                  <a:moveTo>
                    <a:pt x="17794414" y="5715000"/>
                  </a:moveTo>
                  <a:lnTo>
                    <a:pt x="17788369" y="5715000"/>
                  </a:lnTo>
                  <a:lnTo>
                    <a:pt x="17790600" y="5718021"/>
                  </a:lnTo>
                  <a:lnTo>
                    <a:pt x="17794414" y="5715000"/>
                  </a:lnTo>
                  <a:close/>
                </a:path>
                <a:path w="18021300" h="15113000">
                  <a:moveTo>
                    <a:pt x="378155" y="5588000"/>
                  </a:moveTo>
                  <a:lnTo>
                    <a:pt x="360432" y="5588000"/>
                  </a:lnTo>
                  <a:lnTo>
                    <a:pt x="360006" y="5715000"/>
                  </a:lnTo>
                  <a:lnTo>
                    <a:pt x="380611" y="5715000"/>
                  </a:lnTo>
                  <a:lnTo>
                    <a:pt x="378155" y="5588000"/>
                  </a:lnTo>
                  <a:close/>
                </a:path>
                <a:path w="18021300" h="15113000">
                  <a:moveTo>
                    <a:pt x="470570" y="5588000"/>
                  </a:moveTo>
                  <a:lnTo>
                    <a:pt x="411429" y="5588000"/>
                  </a:lnTo>
                  <a:lnTo>
                    <a:pt x="403492" y="5715000"/>
                  </a:lnTo>
                  <a:lnTo>
                    <a:pt x="487070" y="5715000"/>
                  </a:lnTo>
                  <a:lnTo>
                    <a:pt x="470570" y="5588000"/>
                  </a:lnTo>
                  <a:close/>
                </a:path>
                <a:path w="18021300" h="15113000">
                  <a:moveTo>
                    <a:pt x="538097" y="5621873"/>
                  </a:moveTo>
                  <a:lnTo>
                    <a:pt x="586905" y="5715000"/>
                  </a:lnTo>
                  <a:lnTo>
                    <a:pt x="602780" y="5715000"/>
                  </a:lnTo>
                  <a:lnTo>
                    <a:pt x="603698" y="5696301"/>
                  </a:lnTo>
                  <a:lnTo>
                    <a:pt x="538097" y="5621873"/>
                  </a:lnTo>
                  <a:close/>
                </a:path>
                <a:path w="18021300" h="15113000">
                  <a:moveTo>
                    <a:pt x="652651" y="5588000"/>
                  </a:moveTo>
                  <a:lnTo>
                    <a:pt x="609018" y="5588000"/>
                  </a:lnTo>
                  <a:lnTo>
                    <a:pt x="603698" y="5696301"/>
                  </a:lnTo>
                  <a:lnTo>
                    <a:pt x="620179" y="5715000"/>
                  </a:lnTo>
                  <a:lnTo>
                    <a:pt x="638327" y="5715000"/>
                  </a:lnTo>
                  <a:lnTo>
                    <a:pt x="652651" y="5588000"/>
                  </a:lnTo>
                  <a:close/>
                </a:path>
                <a:path w="18021300" h="15113000">
                  <a:moveTo>
                    <a:pt x="1052779" y="5588000"/>
                  </a:moveTo>
                  <a:lnTo>
                    <a:pt x="1001734" y="5588000"/>
                  </a:lnTo>
                  <a:lnTo>
                    <a:pt x="984388" y="5715000"/>
                  </a:lnTo>
                  <a:lnTo>
                    <a:pt x="1067904" y="5715000"/>
                  </a:lnTo>
                  <a:lnTo>
                    <a:pt x="1059786" y="5595741"/>
                  </a:lnTo>
                  <a:lnTo>
                    <a:pt x="1052779" y="5588000"/>
                  </a:lnTo>
                  <a:close/>
                </a:path>
                <a:path w="18021300" h="15113000">
                  <a:moveTo>
                    <a:pt x="1167739" y="5588000"/>
                  </a:moveTo>
                  <a:lnTo>
                    <a:pt x="1059259" y="5588000"/>
                  </a:lnTo>
                  <a:lnTo>
                    <a:pt x="1059786" y="5595741"/>
                  </a:lnTo>
                  <a:lnTo>
                    <a:pt x="1167739" y="5715000"/>
                  </a:lnTo>
                  <a:lnTo>
                    <a:pt x="1216152" y="5715000"/>
                  </a:lnTo>
                  <a:lnTo>
                    <a:pt x="1167739" y="5588000"/>
                  </a:lnTo>
                  <a:close/>
                </a:path>
                <a:path w="18021300" h="15113000">
                  <a:moveTo>
                    <a:pt x="1309928" y="5588000"/>
                  </a:moveTo>
                  <a:lnTo>
                    <a:pt x="1173797" y="5588000"/>
                  </a:lnTo>
                  <a:lnTo>
                    <a:pt x="1258506" y="5715000"/>
                  </a:lnTo>
                  <a:lnTo>
                    <a:pt x="1264551" y="5715000"/>
                  </a:lnTo>
                  <a:lnTo>
                    <a:pt x="1309928" y="5588000"/>
                  </a:lnTo>
                  <a:close/>
                </a:path>
                <a:path w="18021300" h="15113000">
                  <a:moveTo>
                    <a:pt x="1748586" y="5588000"/>
                  </a:moveTo>
                  <a:lnTo>
                    <a:pt x="1718714" y="5588000"/>
                  </a:lnTo>
                  <a:lnTo>
                    <a:pt x="1709309" y="5715000"/>
                  </a:lnTo>
                  <a:lnTo>
                    <a:pt x="1740029" y="5715000"/>
                  </a:lnTo>
                  <a:lnTo>
                    <a:pt x="1748586" y="5588000"/>
                  </a:lnTo>
                  <a:close/>
                </a:path>
                <a:path w="18021300" h="15113000">
                  <a:moveTo>
                    <a:pt x="1809089" y="5588000"/>
                  </a:moveTo>
                  <a:lnTo>
                    <a:pt x="1793963" y="5588000"/>
                  </a:lnTo>
                  <a:lnTo>
                    <a:pt x="1760689" y="5715000"/>
                  </a:lnTo>
                  <a:lnTo>
                    <a:pt x="1854466" y="5715000"/>
                  </a:lnTo>
                  <a:lnTo>
                    <a:pt x="1809089" y="5588000"/>
                  </a:lnTo>
                  <a:close/>
                </a:path>
                <a:path w="18021300" h="15113000">
                  <a:moveTo>
                    <a:pt x="1875650" y="5588000"/>
                  </a:moveTo>
                  <a:lnTo>
                    <a:pt x="1809089" y="5588000"/>
                  </a:lnTo>
                  <a:lnTo>
                    <a:pt x="1896821" y="5715000"/>
                  </a:lnTo>
                  <a:lnTo>
                    <a:pt x="1914982" y="5715000"/>
                  </a:lnTo>
                  <a:lnTo>
                    <a:pt x="1875650" y="5588000"/>
                  </a:lnTo>
                  <a:close/>
                </a:path>
                <a:path w="18021300" h="15113000">
                  <a:moveTo>
                    <a:pt x="2399017" y="5588000"/>
                  </a:moveTo>
                  <a:lnTo>
                    <a:pt x="2359685" y="5588000"/>
                  </a:lnTo>
                  <a:lnTo>
                    <a:pt x="2402039" y="5715000"/>
                  </a:lnTo>
                  <a:lnTo>
                    <a:pt x="2501874" y="5715000"/>
                  </a:lnTo>
                  <a:lnTo>
                    <a:pt x="2399017" y="5588000"/>
                  </a:lnTo>
                  <a:close/>
                </a:path>
                <a:path w="18021300" h="15113000">
                  <a:moveTo>
                    <a:pt x="2583548" y="5588000"/>
                  </a:moveTo>
                  <a:lnTo>
                    <a:pt x="2523045" y="5588000"/>
                  </a:lnTo>
                  <a:lnTo>
                    <a:pt x="2535148" y="5715000"/>
                  </a:lnTo>
                  <a:lnTo>
                    <a:pt x="2538171" y="5715000"/>
                  </a:lnTo>
                  <a:lnTo>
                    <a:pt x="2583548" y="5588000"/>
                  </a:lnTo>
                  <a:close/>
                </a:path>
                <a:path w="18021300" h="15113000">
                  <a:moveTo>
                    <a:pt x="3249104" y="5588000"/>
                  </a:moveTo>
                  <a:lnTo>
                    <a:pt x="3097847" y="5588000"/>
                  </a:lnTo>
                  <a:lnTo>
                    <a:pt x="3203727" y="5715000"/>
                  </a:lnTo>
                  <a:lnTo>
                    <a:pt x="3209772" y="5715000"/>
                  </a:lnTo>
                  <a:lnTo>
                    <a:pt x="3249104" y="5588000"/>
                  </a:lnTo>
                  <a:close/>
                </a:path>
                <a:path w="18021300" h="15113000">
                  <a:moveTo>
                    <a:pt x="3685251" y="5588000"/>
                  </a:moveTo>
                  <a:lnTo>
                    <a:pt x="3661289" y="5588000"/>
                  </a:lnTo>
                  <a:lnTo>
                    <a:pt x="3652783" y="5715000"/>
                  </a:lnTo>
                  <a:lnTo>
                    <a:pt x="3677548" y="5715000"/>
                  </a:lnTo>
                  <a:lnTo>
                    <a:pt x="3685251" y="5588000"/>
                  </a:lnTo>
                  <a:close/>
                </a:path>
                <a:path w="18021300" h="15113000">
                  <a:moveTo>
                    <a:pt x="3754323" y="5588000"/>
                  </a:moveTo>
                  <a:lnTo>
                    <a:pt x="3739184" y="5588000"/>
                  </a:lnTo>
                  <a:lnTo>
                    <a:pt x="3705910" y="5715000"/>
                  </a:lnTo>
                  <a:lnTo>
                    <a:pt x="3799687" y="5715000"/>
                  </a:lnTo>
                  <a:lnTo>
                    <a:pt x="3754323" y="5588000"/>
                  </a:lnTo>
                  <a:close/>
                </a:path>
                <a:path w="18021300" h="15113000">
                  <a:moveTo>
                    <a:pt x="3878351" y="5588000"/>
                  </a:moveTo>
                  <a:lnTo>
                    <a:pt x="3841670" y="5588000"/>
                  </a:lnTo>
                  <a:lnTo>
                    <a:pt x="3831695" y="5715000"/>
                  </a:lnTo>
                  <a:lnTo>
                    <a:pt x="3868707" y="5715000"/>
                  </a:lnTo>
                  <a:lnTo>
                    <a:pt x="3878351" y="5588000"/>
                  </a:lnTo>
                  <a:close/>
                </a:path>
                <a:path w="18021300" h="15113000">
                  <a:moveTo>
                    <a:pt x="4344238" y="5588000"/>
                  </a:moveTo>
                  <a:lnTo>
                    <a:pt x="4307928" y="5588000"/>
                  </a:lnTo>
                  <a:lnTo>
                    <a:pt x="4320032" y="5715000"/>
                  </a:lnTo>
                  <a:lnTo>
                    <a:pt x="4443312" y="5715000"/>
                  </a:lnTo>
                  <a:lnTo>
                    <a:pt x="4442120" y="5690730"/>
                  </a:lnTo>
                  <a:lnTo>
                    <a:pt x="4344238" y="5588000"/>
                  </a:lnTo>
                  <a:close/>
                </a:path>
                <a:path w="18021300" h="15113000">
                  <a:moveTo>
                    <a:pt x="4442120" y="5690730"/>
                  </a:moveTo>
                  <a:lnTo>
                    <a:pt x="4443312" y="5715000"/>
                  </a:lnTo>
                  <a:lnTo>
                    <a:pt x="4465243" y="5715000"/>
                  </a:lnTo>
                  <a:lnTo>
                    <a:pt x="4442120" y="5690730"/>
                  </a:lnTo>
                  <a:close/>
                </a:path>
                <a:path w="18021300" h="15113000">
                  <a:moveTo>
                    <a:pt x="4530244" y="5588000"/>
                  </a:moveTo>
                  <a:lnTo>
                    <a:pt x="4437072" y="5588000"/>
                  </a:lnTo>
                  <a:lnTo>
                    <a:pt x="4442120" y="5690730"/>
                  </a:lnTo>
                  <a:lnTo>
                    <a:pt x="4465243" y="5715000"/>
                  </a:lnTo>
                  <a:lnTo>
                    <a:pt x="4508736" y="5715000"/>
                  </a:lnTo>
                  <a:lnTo>
                    <a:pt x="4530244" y="5588000"/>
                  </a:lnTo>
                  <a:close/>
                </a:path>
                <a:path w="18021300" h="15113000">
                  <a:moveTo>
                    <a:pt x="4979530" y="5588000"/>
                  </a:moveTo>
                  <a:lnTo>
                    <a:pt x="4964404" y="5588000"/>
                  </a:lnTo>
                  <a:lnTo>
                    <a:pt x="5021884" y="5715000"/>
                  </a:lnTo>
                  <a:lnTo>
                    <a:pt x="5040033" y="5715000"/>
                  </a:lnTo>
                  <a:lnTo>
                    <a:pt x="4979530" y="5588000"/>
                  </a:lnTo>
                  <a:close/>
                </a:path>
                <a:path w="18021300" h="15113000">
                  <a:moveTo>
                    <a:pt x="5121390" y="5588000"/>
                  </a:moveTo>
                  <a:lnTo>
                    <a:pt x="5091468" y="5588000"/>
                  </a:lnTo>
                  <a:lnTo>
                    <a:pt x="5099505" y="5715000"/>
                  </a:lnTo>
                  <a:lnTo>
                    <a:pt x="5126637" y="5715000"/>
                  </a:lnTo>
                  <a:lnTo>
                    <a:pt x="5121390" y="5588000"/>
                  </a:lnTo>
                  <a:close/>
                </a:path>
                <a:path w="18021300" h="15113000">
                  <a:moveTo>
                    <a:pt x="5555459" y="5588000"/>
                  </a:moveTo>
                  <a:lnTo>
                    <a:pt x="5515000" y="5588000"/>
                  </a:lnTo>
                  <a:lnTo>
                    <a:pt x="5492025" y="5715000"/>
                  </a:lnTo>
                  <a:lnTo>
                    <a:pt x="5544445" y="5715000"/>
                  </a:lnTo>
                  <a:lnTo>
                    <a:pt x="5555459" y="5588000"/>
                  </a:lnTo>
                  <a:close/>
                </a:path>
                <a:path w="18021300" h="15113000">
                  <a:moveTo>
                    <a:pt x="5629960" y="5588000"/>
                  </a:moveTo>
                  <a:lnTo>
                    <a:pt x="5593656" y="5588000"/>
                  </a:lnTo>
                  <a:lnTo>
                    <a:pt x="5602729" y="5715000"/>
                  </a:lnTo>
                  <a:lnTo>
                    <a:pt x="5643005" y="5715000"/>
                  </a:lnTo>
                  <a:lnTo>
                    <a:pt x="5629960" y="5588000"/>
                  </a:lnTo>
                  <a:close/>
                </a:path>
                <a:path w="18021300" h="15113000">
                  <a:moveTo>
                    <a:pt x="5696607" y="5588000"/>
                  </a:moveTo>
                  <a:lnTo>
                    <a:pt x="5667114" y="5588000"/>
                  </a:lnTo>
                  <a:lnTo>
                    <a:pt x="5687441" y="5715000"/>
                  </a:lnTo>
                  <a:lnTo>
                    <a:pt x="5711634" y="5715000"/>
                  </a:lnTo>
                  <a:lnTo>
                    <a:pt x="5696607" y="5588000"/>
                  </a:lnTo>
                  <a:close/>
                </a:path>
                <a:path w="18021300" h="15113000">
                  <a:moveTo>
                    <a:pt x="5787627" y="5591828"/>
                  </a:moveTo>
                  <a:lnTo>
                    <a:pt x="5786939" y="5715000"/>
                  </a:lnTo>
                  <a:lnTo>
                    <a:pt x="5806368" y="5715000"/>
                  </a:lnTo>
                  <a:lnTo>
                    <a:pt x="5809725" y="5616903"/>
                  </a:lnTo>
                  <a:lnTo>
                    <a:pt x="5787627" y="5591828"/>
                  </a:lnTo>
                  <a:close/>
                </a:path>
                <a:path w="18021300" h="15113000">
                  <a:moveTo>
                    <a:pt x="5914326" y="5588000"/>
                  </a:moveTo>
                  <a:lnTo>
                    <a:pt x="5810715" y="5588000"/>
                  </a:lnTo>
                  <a:lnTo>
                    <a:pt x="5809725" y="5616903"/>
                  </a:lnTo>
                  <a:lnTo>
                    <a:pt x="5896178" y="5715000"/>
                  </a:lnTo>
                  <a:lnTo>
                    <a:pt x="5902236" y="5715000"/>
                  </a:lnTo>
                  <a:lnTo>
                    <a:pt x="5914326" y="5588000"/>
                  </a:lnTo>
                  <a:close/>
                </a:path>
                <a:path w="18021300" h="15113000">
                  <a:moveTo>
                    <a:pt x="6243843" y="5588000"/>
                  </a:moveTo>
                  <a:lnTo>
                    <a:pt x="6201727" y="5588000"/>
                  </a:lnTo>
                  <a:lnTo>
                    <a:pt x="6201727" y="5715000"/>
                  </a:lnTo>
                  <a:lnTo>
                    <a:pt x="6238408" y="5715000"/>
                  </a:lnTo>
                  <a:lnTo>
                    <a:pt x="6243843" y="5588000"/>
                  </a:lnTo>
                  <a:close/>
                </a:path>
                <a:path w="18021300" h="15113000">
                  <a:moveTo>
                    <a:pt x="6335827" y="5588000"/>
                  </a:moveTo>
                  <a:lnTo>
                    <a:pt x="6293238" y="5588000"/>
                  </a:lnTo>
                  <a:lnTo>
                    <a:pt x="6286431" y="5715000"/>
                  </a:lnTo>
                  <a:lnTo>
                    <a:pt x="6330678" y="5715000"/>
                  </a:lnTo>
                  <a:lnTo>
                    <a:pt x="6335827" y="5588000"/>
                  </a:lnTo>
                  <a:close/>
                </a:path>
                <a:path w="18021300" h="15113000">
                  <a:moveTo>
                    <a:pt x="6337858" y="5588000"/>
                  </a:moveTo>
                  <a:lnTo>
                    <a:pt x="6346939" y="5715000"/>
                  </a:lnTo>
                  <a:lnTo>
                    <a:pt x="6422190" y="5715000"/>
                  </a:lnTo>
                  <a:lnTo>
                    <a:pt x="6418711" y="5677320"/>
                  </a:lnTo>
                  <a:lnTo>
                    <a:pt x="6337858" y="5588000"/>
                  </a:lnTo>
                  <a:close/>
                </a:path>
                <a:path w="18021300" h="15113000">
                  <a:moveTo>
                    <a:pt x="6501231" y="5588000"/>
                  </a:moveTo>
                  <a:lnTo>
                    <a:pt x="6410464" y="5588000"/>
                  </a:lnTo>
                  <a:lnTo>
                    <a:pt x="6418711" y="5677320"/>
                  </a:lnTo>
                  <a:lnTo>
                    <a:pt x="6452819" y="5715000"/>
                  </a:lnTo>
                  <a:lnTo>
                    <a:pt x="6458877" y="5715000"/>
                  </a:lnTo>
                  <a:lnTo>
                    <a:pt x="6501231" y="5588000"/>
                  </a:lnTo>
                  <a:close/>
                </a:path>
                <a:path w="18021300" h="15113000">
                  <a:moveTo>
                    <a:pt x="6925233" y="5588000"/>
                  </a:moveTo>
                  <a:lnTo>
                    <a:pt x="6900557" y="5588000"/>
                  </a:lnTo>
                  <a:lnTo>
                    <a:pt x="6887796" y="5715000"/>
                  </a:lnTo>
                  <a:lnTo>
                    <a:pt x="6912660" y="5715000"/>
                  </a:lnTo>
                  <a:lnTo>
                    <a:pt x="6925233" y="5588000"/>
                  </a:lnTo>
                  <a:close/>
                </a:path>
                <a:path w="18021300" h="15113000">
                  <a:moveTo>
                    <a:pt x="6984694" y="5588000"/>
                  </a:moveTo>
                  <a:lnTo>
                    <a:pt x="6945843" y="5588000"/>
                  </a:lnTo>
                  <a:lnTo>
                    <a:pt x="6955015" y="5715000"/>
                  </a:lnTo>
                  <a:lnTo>
                    <a:pt x="6987530" y="5715000"/>
                  </a:lnTo>
                  <a:lnTo>
                    <a:pt x="6984694" y="5588000"/>
                  </a:lnTo>
                  <a:close/>
                </a:path>
                <a:path w="18021300" h="15113000">
                  <a:moveTo>
                    <a:pt x="7045769" y="5588000"/>
                  </a:moveTo>
                  <a:lnTo>
                    <a:pt x="7017120" y="5588000"/>
                  </a:lnTo>
                  <a:lnTo>
                    <a:pt x="7018540" y="5715000"/>
                  </a:lnTo>
                  <a:lnTo>
                    <a:pt x="7048792" y="5715000"/>
                  </a:lnTo>
                  <a:lnTo>
                    <a:pt x="7045769" y="5588000"/>
                  </a:lnTo>
                  <a:close/>
                </a:path>
                <a:path w="18021300" h="15113000">
                  <a:moveTo>
                    <a:pt x="7119507" y="5588000"/>
                  </a:moveTo>
                  <a:lnTo>
                    <a:pt x="7097191" y="5588000"/>
                  </a:lnTo>
                  <a:lnTo>
                    <a:pt x="7092136" y="5715000"/>
                  </a:lnTo>
                  <a:lnTo>
                    <a:pt x="7113033" y="5715000"/>
                  </a:lnTo>
                  <a:lnTo>
                    <a:pt x="7119507" y="5588000"/>
                  </a:lnTo>
                  <a:close/>
                </a:path>
                <a:path w="18021300" h="15113000">
                  <a:moveTo>
                    <a:pt x="7550975" y="5588000"/>
                  </a:moveTo>
                  <a:lnTo>
                    <a:pt x="7482442" y="5588000"/>
                  </a:lnTo>
                  <a:lnTo>
                    <a:pt x="7463256" y="5715000"/>
                  </a:lnTo>
                  <a:lnTo>
                    <a:pt x="7572159" y="5715000"/>
                  </a:lnTo>
                  <a:lnTo>
                    <a:pt x="7567820" y="5606132"/>
                  </a:lnTo>
                  <a:lnTo>
                    <a:pt x="7550975" y="5588000"/>
                  </a:lnTo>
                  <a:close/>
                </a:path>
                <a:path w="18021300" h="15113000">
                  <a:moveTo>
                    <a:pt x="7671993" y="5588000"/>
                  </a:moveTo>
                  <a:lnTo>
                    <a:pt x="7567098" y="5588000"/>
                  </a:lnTo>
                  <a:lnTo>
                    <a:pt x="7567820" y="5606132"/>
                  </a:lnTo>
                  <a:lnTo>
                    <a:pt x="7668958" y="5715000"/>
                  </a:lnTo>
                  <a:lnTo>
                    <a:pt x="7717370" y="5715000"/>
                  </a:lnTo>
                  <a:lnTo>
                    <a:pt x="7671993" y="5588000"/>
                  </a:lnTo>
                  <a:close/>
                </a:path>
                <a:path w="18021300" h="15113000">
                  <a:moveTo>
                    <a:pt x="7774851" y="5588000"/>
                  </a:moveTo>
                  <a:lnTo>
                    <a:pt x="7711313" y="5588000"/>
                  </a:lnTo>
                  <a:lnTo>
                    <a:pt x="7759725" y="5715000"/>
                  </a:lnTo>
                  <a:lnTo>
                    <a:pt x="7765770" y="5715000"/>
                  </a:lnTo>
                  <a:lnTo>
                    <a:pt x="7774851" y="5588000"/>
                  </a:lnTo>
                  <a:close/>
                </a:path>
                <a:path w="18021300" h="15113000">
                  <a:moveTo>
                    <a:pt x="8867712" y="5588000"/>
                  </a:moveTo>
                  <a:lnTo>
                    <a:pt x="8844548" y="5588000"/>
                  </a:lnTo>
                  <a:lnTo>
                    <a:pt x="8835945" y="5715000"/>
                  </a:lnTo>
                  <a:lnTo>
                    <a:pt x="8860904" y="5715000"/>
                  </a:lnTo>
                  <a:lnTo>
                    <a:pt x="8867712" y="5588000"/>
                  </a:lnTo>
                  <a:close/>
                </a:path>
                <a:path w="18021300" h="15113000">
                  <a:moveTo>
                    <a:pt x="8930487" y="5588000"/>
                  </a:moveTo>
                  <a:lnTo>
                    <a:pt x="8903258" y="5588000"/>
                  </a:lnTo>
                  <a:lnTo>
                    <a:pt x="8909304" y="5715000"/>
                  </a:lnTo>
                  <a:lnTo>
                    <a:pt x="8948635" y="5715000"/>
                  </a:lnTo>
                  <a:lnTo>
                    <a:pt x="8930487" y="5588000"/>
                  </a:lnTo>
                  <a:close/>
                </a:path>
                <a:path w="18021300" h="15113000">
                  <a:moveTo>
                    <a:pt x="9064310" y="5588000"/>
                  </a:moveTo>
                  <a:lnTo>
                    <a:pt x="8969819" y="5588000"/>
                  </a:lnTo>
                  <a:lnTo>
                    <a:pt x="8972842" y="5715000"/>
                  </a:lnTo>
                  <a:lnTo>
                    <a:pt x="9057551" y="5715000"/>
                  </a:lnTo>
                  <a:lnTo>
                    <a:pt x="9064310" y="5588000"/>
                  </a:lnTo>
                  <a:close/>
                </a:path>
                <a:path w="18021300" h="15113000">
                  <a:moveTo>
                    <a:pt x="9629305" y="5588000"/>
                  </a:moveTo>
                  <a:lnTo>
                    <a:pt x="9499231" y="5588000"/>
                  </a:lnTo>
                  <a:lnTo>
                    <a:pt x="9495521" y="5599980"/>
                  </a:lnTo>
                  <a:lnTo>
                    <a:pt x="9605111" y="5715000"/>
                  </a:lnTo>
                  <a:lnTo>
                    <a:pt x="9644443" y="5715000"/>
                  </a:lnTo>
                  <a:lnTo>
                    <a:pt x="9629305" y="5588000"/>
                  </a:lnTo>
                  <a:close/>
                </a:path>
                <a:path w="18021300" h="15113000">
                  <a:moveTo>
                    <a:pt x="9732433" y="5575568"/>
                  </a:moveTo>
                  <a:lnTo>
                    <a:pt x="9733446" y="5588000"/>
                  </a:lnTo>
                  <a:lnTo>
                    <a:pt x="9632340" y="5588000"/>
                  </a:lnTo>
                  <a:lnTo>
                    <a:pt x="9695865" y="5715000"/>
                  </a:lnTo>
                  <a:lnTo>
                    <a:pt x="9701923" y="5715000"/>
                  </a:lnTo>
                  <a:lnTo>
                    <a:pt x="9744278" y="5588000"/>
                  </a:lnTo>
                  <a:lnTo>
                    <a:pt x="9732433" y="5575568"/>
                  </a:lnTo>
                  <a:close/>
                </a:path>
                <a:path w="18021300" h="15113000">
                  <a:moveTo>
                    <a:pt x="10146639" y="5588000"/>
                  </a:moveTo>
                  <a:lnTo>
                    <a:pt x="10140581" y="5588000"/>
                  </a:lnTo>
                  <a:lnTo>
                    <a:pt x="10128478" y="5715000"/>
                  </a:lnTo>
                  <a:lnTo>
                    <a:pt x="10176878" y="5715000"/>
                  </a:lnTo>
                  <a:lnTo>
                    <a:pt x="10146639" y="5588000"/>
                  </a:lnTo>
                  <a:close/>
                </a:path>
                <a:path w="18021300" h="15113000">
                  <a:moveTo>
                    <a:pt x="10225663" y="5601228"/>
                  </a:moveTo>
                  <a:lnTo>
                    <a:pt x="10176878" y="5715000"/>
                  </a:lnTo>
                  <a:lnTo>
                    <a:pt x="10306964" y="5715000"/>
                  </a:lnTo>
                  <a:lnTo>
                    <a:pt x="10225663" y="5601228"/>
                  </a:lnTo>
                  <a:close/>
                </a:path>
                <a:path w="18021300" h="15113000">
                  <a:moveTo>
                    <a:pt x="10782782" y="5588000"/>
                  </a:moveTo>
                  <a:lnTo>
                    <a:pt x="10756112" y="5588000"/>
                  </a:lnTo>
                  <a:lnTo>
                    <a:pt x="10763770" y="5715000"/>
                  </a:lnTo>
                  <a:lnTo>
                    <a:pt x="10790999" y="5715000"/>
                  </a:lnTo>
                  <a:lnTo>
                    <a:pt x="10782782" y="5588000"/>
                  </a:lnTo>
                  <a:close/>
                </a:path>
                <a:path w="18021300" h="15113000">
                  <a:moveTo>
                    <a:pt x="10961599" y="5588000"/>
                  </a:moveTo>
                  <a:lnTo>
                    <a:pt x="10938383" y="5588000"/>
                  </a:lnTo>
                  <a:lnTo>
                    <a:pt x="10939230" y="5715000"/>
                  </a:lnTo>
                  <a:lnTo>
                    <a:pt x="10963067" y="5715000"/>
                  </a:lnTo>
                  <a:lnTo>
                    <a:pt x="10961599" y="5588000"/>
                  </a:lnTo>
                  <a:close/>
                </a:path>
                <a:path w="18021300" h="15113000">
                  <a:moveTo>
                    <a:pt x="11453533" y="5588000"/>
                  </a:moveTo>
                  <a:lnTo>
                    <a:pt x="11405120" y="5588000"/>
                  </a:lnTo>
                  <a:lnTo>
                    <a:pt x="11414201" y="5715000"/>
                  </a:lnTo>
                  <a:lnTo>
                    <a:pt x="11462600" y="5715000"/>
                  </a:lnTo>
                  <a:lnTo>
                    <a:pt x="11453533" y="5588000"/>
                  </a:lnTo>
                  <a:close/>
                </a:path>
                <a:path w="18021300" h="15113000">
                  <a:moveTo>
                    <a:pt x="11653202" y="5588000"/>
                  </a:moveTo>
                  <a:lnTo>
                    <a:pt x="11544285" y="5588000"/>
                  </a:lnTo>
                  <a:lnTo>
                    <a:pt x="11555253" y="5715000"/>
                  </a:lnTo>
                  <a:lnTo>
                    <a:pt x="11625498" y="5715000"/>
                  </a:lnTo>
                  <a:lnTo>
                    <a:pt x="11653202" y="5588000"/>
                  </a:lnTo>
                  <a:close/>
                </a:path>
                <a:path w="18021300" h="15113000">
                  <a:moveTo>
                    <a:pt x="12113500" y="5588000"/>
                  </a:moveTo>
                  <a:lnTo>
                    <a:pt x="12094359" y="5588000"/>
                  </a:lnTo>
                  <a:lnTo>
                    <a:pt x="12083911" y="5715000"/>
                  </a:lnTo>
                  <a:lnTo>
                    <a:pt x="12123615" y="5715000"/>
                  </a:lnTo>
                  <a:lnTo>
                    <a:pt x="12113500" y="5588000"/>
                  </a:lnTo>
                  <a:close/>
                </a:path>
                <a:path w="18021300" h="15113000">
                  <a:moveTo>
                    <a:pt x="12227979" y="5588000"/>
                  </a:moveTo>
                  <a:lnTo>
                    <a:pt x="12165971" y="5588000"/>
                  </a:lnTo>
                  <a:lnTo>
                    <a:pt x="12176182" y="5715000"/>
                  </a:lnTo>
                  <a:lnTo>
                    <a:pt x="12203785" y="5715000"/>
                  </a:lnTo>
                  <a:lnTo>
                    <a:pt x="12227979" y="5588000"/>
                  </a:lnTo>
                  <a:close/>
                </a:path>
                <a:path w="18021300" h="15113000">
                  <a:moveTo>
                    <a:pt x="12303994" y="5588000"/>
                  </a:moveTo>
                  <a:lnTo>
                    <a:pt x="12278093" y="5588000"/>
                  </a:lnTo>
                  <a:lnTo>
                    <a:pt x="12267311" y="5715000"/>
                  </a:lnTo>
                  <a:lnTo>
                    <a:pt x="12294963" y="5715000"/>
                  </a:lnTo>
                  <a:lnTo>
                    <a:pt x="12303994" y="5588000"/>
                  </a:lnTo>
                  <a:close/>
                </a:path>
                <a:path w="18021300" h="15113000">
                  <a:moveTo>
                    <a:pt x="12766484" y="5588000"/>
                  </a:moveTo>
                  <a:lnTo>
                    <a:pt x="12704885" y="5588000"/>
                  </a:lnTo>
                  <a:lnTo>
                    <a:pt x="12705969" y="5715000"/>
                  </a:lnTo>
                  <a:lnTo>
                    <a:pt x="12772529" y="5715000"/>
                  </a:lnTo>
                  <a:lnTo>
                    <a:pt x="12766484" y="5588000"/>
                  </a:lnTo>
                  <a:close/>
                </a:path>
                <a:path w="18021300" h="15113000">
                  <a:moveTo>
                    <a:pt x="12911683" y="5588000"/>
                  </a:moveTo>
                  <a:lnTo>
                    <a:pt x="12848158" y="5588000"/>
                  </a:lnTo>
                  <a:lnTo>
                    <a:pt x="12860261" y="5715000"/>
                  </a:lnTo>
                  <a:lnTo>
                    <a:pt x="12912774" y="5715000"/>
                  </a:lnTo>
                  <a:lnTo>
                    <a:pt x="12911683" y="5588000"/>
                  </a:lnTo>
                  <a:close/>
                </a:path>
                <a:path w="18021300" h="15113000">
                  <a:moveTo>
                    <a:pt x="13988670" y="5588000"/>
                  </a:moveTo>
                  <a:lnTo>
                    <a:pt x="13964902" y="5588000"/>
                  </a:lnTo>
                  <a:lnTo>
                    <a:pt x="13964475" y="5715000"/>
                  </a:lnTo>
                  <a:lnTo>
                    <a:pt x="13991130" y="5715000"/>
                  </a:lnTo>
                  <a:lnTo>
                    <a:pt x="13988670" y="5588000"/>
                  </a:lnTo>
                  <a:close/>
                </a:path>
                <a:path w="18021300" h="15113000">
                  <a:moveTo>
                    <a:pt x="14081078" y="5588000"/>
                  </a:moveTo>
                  <a:lnTo>
                    <a:pt x="14043550" y="5588000"/>
                  </a:lnTo>
                  <a:lnTo>
                    <a:pt x="14021943" y="5715000"/>
                  </a:lnTo>
                  <a:lnTo>
                    <a:pt x="14097571" y="5715000"/>
                  </a:lnTo>
                  <a:lnTo>
                    <a:pt x="14081078" y="5588000"/>
                  </a:lnTo>
                  <a:close/>
                </a:path>
                <a:path w="18021300" h="15113000">
                  <a:moveTo>
                    <a:pt x="14139553" y="5621899"/>
                  </a:moveTo>
                  <a:lnTo>
                    <a:pt x="14188338" y="5715000"/>
                  </a:lnTo>
                  <a:lnTo>
                    <a:pt x="14218589" y="5715000"/>
                  </a:lnTo>
                  <a:lnTo>
                    <a:pt x="14218906" y="5711929"/>
                  </a:lnTo>
                  <a:lnTo>
                    <a:pt x="14139553" y="5621899"/>
                  </a:lnTo>
                  <a:close/>
                </a:path>
                <a:path w="18021300" h="15113000">
                  <a:moveTo>
                    <a:pt x="14256262" y="5588000"/>
                  </a:moveTo>
                  <a:lnTo>
                    <a:pt x="14231686" y="5588000"/>
                  </a:lnTo>
                  <a:lnTo>
                    <a:pt x="14218906" y="5711929"/>
                  </a:lnTo>
                  <a:lnTo>
                    <a:pt x="14221612" y="5715000"/>
                  </a:lnTo>
                  <a:lnTo>
                    <a:pt x="14236738" y="5715000"/>
                  </a:lnTo>
                  <a:lnTo>
                    <a:pt x="14256262" y="5588000"/>
                  </a:lnTo>
                  <a:close/>
                </a:path>
                <a:path w="18021300" h="15113000">
                  <a:moveTo>
                    <a:pt x="14662645" y="5653214"/>
                  </a:moveTo>
                  <a:lnTo>
                    <a:pt x="14584641" y="5715000"/>
                  </a:lnTo>
                  <a:lnTo>
                    <a:pt x="14639099" y="5715000"/>
                  </a:lnTo>
                  <a:lnTo>
                    <a:pt x="14662645" y="5653214"/>
                  </a:lnTo>
                  <a:close/>
                </a:path>
                <a:path w="18021300" h="15113000">
                  <a:moveTo>
                    <a:pt x="14739250" y="5592537"/>
                  </a:moveTo>
                  <a:lnTo>
                    <a:pt x="14708711" y="5616727"/>
                  </a:lnTo>
                  <a:lnTo>
                    <a:pt x="14781276" y="5715000"/>
                  </a:lnTo>
                  <a:lnTo>
                    <a:pt x="14829688" y="5715000"/>
                  </a:lnTo>
                  <a:lnTo>
                    <a:pt x="14739250" y="5592537"/>
                  </a:lnTo>
                  <a:close/>
                </a:path>
                <a:path w="18021300" h="15113000">
                  <a:moveTo>
                    <a:pt x="14802459" y="5461000"/>
                  </a:moveTo>
                  <a:lnTo>
                    <a:pt x="14760105" y="5588000"/>
                  </a:lnTo>
                  <a:lnTo>
                    <a:pt x="14881123" y="5715000"/>
                  </a:lnTo>
                  <a:lnTo>
                    <a:pt x="14887168" y="5715000"/>
                  </a:lnTo>
                  <a:lnTo>
                    <a:pt x="14908339" y="5588000"/>
                  </a:lnTo>
                  <a:lnTo>
                    <a:pt x="14875065" y="5588000"/>
                  </a:lnTo>
                  <a:lnTo>
                    <a:pt x="14802459" y="5461000"/>
                  </a:lnTo>
                  <a:close/>
                </a:path>
                <a:path w="18021300" h="15113000">
                  <a:moveTo>
                    <a:pt x="15362135" y="5588000"/>
                  </a:moveTo>
                  <a:lnTo>
                    <a:pt x="15330127" y="5588000"/>
                  </a:lnTo>
                  <a:lnTo>
                    <a:pt x="15320152" y="5715000"/>
                  </a:lnTo>
                  <a:lnTo>
                    <a:pt x="15350020" y="5715000"/>
                  </a:lnTo>
                  <a:lnTo>
                    <a:pt x="15362135" y="5588000"/>
                  </a:lnTo>
                  <a:close/>
                </a:path>
                <a:path w="18021300" h="15113000">
                  <a:moveTo>
                    <a:pt x="15410535" y="5588000"/>
                  </a:moveTo>
                  <a:lnTo>
                    <a:pt x="15380271" y="5588000"/>
                  </a:lnTo>
                  <a:lnTo>
                    <a:pt x="15392374" y="5715000"/>
                  </a:lnTo>
                  <a:lnTo>
                    <a:pt x="15455900" y="5715000"/>
                  </a:lnTo>
                  <a:lnTo>
                    <a:pt x="15410535" y="5588000"/>
                  </a:lnTo>
                  <a:close/>
                </a:path>
                <a:path w="18021300" h="15113000">
                  <a:moveTo>
                    <a:pt x="15477083" y="5588000"/>
                  </a:moveTo>
                  <a:lnTo>
                    <a:pt x="15410535" y="5588000"/>
                  </a:lnTo>
                  <a:lnTo>
                    <a:pt x="15498254" y="5715000"/>
                  </a:lnTo>
                  <a:lnTo>
                    <a:pt x="15516415" y="5715000"/>
                  </a:lnTo>
                  <a:lnTo>
                    <a:pt x="15477083" y="5588000"/>
                  </a:lnTo>
                  <a:close/>
                </a:path>
                <a:path w="18021300" h="15113000">
                  <a:moveTo>
                    <a:pt x="16206177" y="5588000"/>
                  </a:moveTo>
                  <a:lnTo>
                    <a:pt x="16094227" y="5588000"/>
                  </a:lnTo>
                  <a:lnTo>
                    <a:pt x="16106098" y="5715000"/>
                  </a:lnTo>
                  <a:lnTo>
                    <a:pt x="16189058" y="5715000"/>
                  </a:lnTo>
                  <a:lnTo>
                    <a:pt x="16206177" y="5588000"/>
                  </a:lnTo>
                  <a:close/>
                </a:path>
                <a:path w="18021300" h="15113000">
                  <a:moveTo>
                    <a:pt x="16856583" y="5588000"/>
                  </a:moveTo>
                  <a:lnTo>
                    <a:pt x="16705326" y="5588000"/>
                  </a:lnTo>
                  <a:lnTo>
                    <a:pt x="16811205" y="5715000"/>
                  </a:lnTo>
                  <a:lnTo>
                    <a:pt x="16817263" y="5715000"/>
                  </a:lnTo>
                  <a:lnTo>
                    <a:pt x="16856583" y="5588000"/>
                  </a:lnTo>
                  <a:close/>
                </a:path>
                <a:path w="18021300" h="15113000">
                  <a:moveTo>
                    <a:pt x="17347629" y="5588000"/>
                  </a:moveTo>
                  <a:lnTo>
                    <a:pt x="17317559" y="5588000"/>
                  </a:lnTo>
                  <a:lnTo>
                    <a:pt x="17326210" y="5715000"/>
                  </a:lnTo>
                  <a:lnTo>
                    <a:pt x="17361814" y="5715000"/>
                  </a:lnTo>
                  <a:lnTo>
                    <a:pt x="17347629" y="5588000"/>
                  </a:lnTo>
                  <a:close/>
                </a:path>
                <a:path w="18021300" h="15113000">
                  <a:moveTo>
                    <a:pt x="17462774" y="5588000"/>
                  </a:moveTo>
                  <a:lnTo>
                    <a:pt x="17441972" y="5588000"/>
                  </a:lnTo>
                  <a:lnTo>
                    <a:pt x="17441404" y="5715000"/>
                  </a:lnTo>
                  <a:lnTo>
                    <a:pt x="17459983" y="5715000"/>
                  </a:lnTo>
                  <a:lnTo>
                    <a:pt x="17462774" y="5588000"/>
                  </a:lnTo>
                  <a:close/>
                </a:path>
                <a:path w="18021300" h="15113000">
                  <a:moveTo>
                    <a:pt x="18018277" y="5588000"/>
                  </a:moveTo>
                  <a:lnTo>
                    <a:pt x="17912397" y="5588000"/>
                  </a:lnTo>
                  <a:lnTo>
                    <a:pt x="17924487" y="5715000"/>
                  </a:lnTo>
                  <a:lnTo>
                    <a:pt x="18018277" y="5715000"/>
                  </a:lnTo>
                  <a:lnTo>
                    <a:pt x="18018277" y="5588000"/>
                  </a:lnTo>
                  <a:close/>
                </a:path>
                <a:path w="18021300" h="15113000">
                  <a:moveTo>
                    <a:pt x="6377190" y="5461000"/>
                  </a:moveTo>
                  <a:lnTo>
                    <a:pt x="6374168" y="5461000"/>
                  </a:lnTo>
                  <a:lnTo>
                    <a:pt x="6337858" y="5588000"/>
                  </a:lnTo>
                  <a:lnTo>
                    <a:pt x="6418711" y="5677320"/>
                  </a:lnTo>
                  <a:lnTo>
                    <a:pt x="6410464" y="5588000"/>
                  </a:lnTo>
                  <a:lnTo>
                    <a:pt x="6428625" y="5588000"/>
                  </a:lnTo>
                  <a:lnTo>
                    <a:pt x="6377190" y="5461000"/>
                  </a:lnTo>
                  <a:close/>
                </a:path>
                <a:path w="18021300" h="15113000">
                  <a:moveTo>
                    <a:pt x="14687499" y="5588000"/>
                  </a:moveTo>
                  <a:lnTo>
                    <a:pt x="14662645" y="5653214"/>
                  </a:lnTo>
                  <a:lnTo>
                    <a:pt x="14708711" y="5616727"/>
                  </a:lnTo>
                  <a:lnTo>
                    <a:pt x="14687499" y="5588000"/>
                  </a:lnTo>
                  <a:close/>
                </a:path>
                <a:path w="18021300" h="15113000">
                  <a:moveTo>
                    <a:pt x="14121790" y="5588000"/>
                  </a:moveTo>
                  <a:lnTo>
                    <a:pt x="14109674" y="5588000"/>
                  </a:lnTo>
                  <a:lnTo>
                    <a:pt x="14139553" y="5621899"/>
                  </a:lnTo>
                  <a:lnTo>
                    <a:pt x="14121790" y="5588000"/>
                  </a:lnTo>
                  <a:close/>
                </a:path>
                <a:path w="18021300" h="15113000">
                  <a:moveTo>
                    <a:pt x="520344" y="5588000"/>
                  </a:moveTo>
                  <a:lnTo>
                    <a:pt x="508241" y="5588000"/>
                  </a:lnTo>
                  <a:lnTo>
                    <a:pt x="538097" y="5621873"/>
                  </a:lnTo>
                  <a:lnTo>
                    <a:pt x="520344" y="5588000"/>
                  </a:lnTo>
                  <a:close/>
                </a:path>
                <a:path w="18021300" h="15113000">
                  <a:moveTo>
                    <a:pt x="5810715" y="5588000"/>
                  </a:moveTo>
                  <a:lnTo>
                    <a:pt x="5787648" y="5588000"/>
                  </a:lnTo>
                  <a:lnTo>
                    <a:pt x="5787627" y="5591828"/>
                  </a:lnTo>
                  <a:lnTo>
                    <a:pt x="5809725" y="5616903"/>
                  </a:lnTo>
                  <a:lnTo>
                    <a:pt x="5810715" y="5588000"/>
                  </a:lnTo>
                  <a:close/>
                </a:path>
                <a:path w="18021300" h="15113000">
                  <a:moveTo>
                    <a:pt x="7567098" y="5588000"/>
                  </a:moveTo>
                  <a:lnTo>
                    <a:pt x="7550975" y="5588000"/>
                  </a:lnTo>
                  <a:lnTo>
                    <a:pt x="7567820" y="5606132"/>
                  </a:lnTo>
                  <a:lnTo>
                    <a:pt x="7567098" y="5588000"/>
                  </a:lnTo>
                  <a:close/>
                </a:path>
                <a:path w="18021300" h="15113000">
                  <a:moveTo>
                    <a:pt x="10231335" y="5588000"/>
                  </a:moveTo>
                  <a:lnTo>
                    <a:pt x="10216210" y="5588000"/>
                  </a:lnTo>
                  <a:lnTo>
                    <a:pt x="10225663" y="5601228"/>
                  </a:lnTo>
                  <a:lnTo>
                    <a:pt x="10231335" y="5588000"/>
                  </a:lnTo>
                  <a:close/>
                </a:path>
                <a:path w="18021300" h="15113000">
                  <a:moveTo>
                    <a:pt x="9499231" y="5588000"/>
                  </a:moveTo>
                  <a:lnTo>
                    <a:pt x="9484106" y="5588000"/>
                  </a:lnTo>
                  <a:lnTo>
                    <a:pt x="9495521" y="5599980"/>
                  </a:lnTo>
                  <a:lnTo>
                    <a:pt x="9499231" y="5588000"/>
                  </a:lnTo>
                  <a:close/>
                </a:path>
                <a:path w="18021300" h="15113000">
                  <a:moveTo>
                    <a:pt x="1059259" y="5588000"/>
                  </a:moveTo>
                  <a:lnTo>
                    <a:pt x="1052779" y="5588000"/>
                  </a:lnTo>
                  <a:lnTo>
                    <a:pt x="1059786" y="5595741"/>
                  </a:lnTo>
                  <a:lnTo>
                    <a:pt x="1059259" y="5588000"/>
                  </a:lnTo>
                  <a:close/>
                </a:path>
                <a:path w="18021300" h="15113000">
                  <a:moveTo>
                    <a:pt x="14744979" y="5588000"/>
                  </a:moveTo>
                  <a:lnTo>
                    <a:pt x="14735898" y="5588000"/>
                  </a:lnTo>
                  <a:lnTo>
                    <a:pt x="14739250" y="5592537"/>
                  </a:lnTo>
                  <a:lnTo>
                    <a:pt x="14744979" y="5588000"/>
                  </a:lnTo>
                  <a:close/>
                </a:path>
                <a:path w="18021300" h="15113000">
                  <a:moveTo>
                    <a:pt x="5787648" y="5588000"/>
                  </a:moveTo>
                  <a:lnTo>
                    <a:pt x="5784253" y="5588000"/>
                  </a:lnTo>
                  <a:lnTo>
                    <a:pt x="5787627" y="5591828"/>
                  </a:lnTo>
                  <a:lnTo>
                    <a:pt x="5787648" y="5588000"/>
                  </a:lnTo>
                  <a:close/>
                </a:path>
                <a:path w="18021300" h="15113000">
                  <a:moveTo>
                    <a:pt x="646269" y="5461000"/>
                  </a:moveTo>
                  <a:lnTo>
                    <a:pt x="621498" y="5461000"/>
                  </a:lnTo>
                  <a:lnTo>
                    <a:pt x="614121" y="5588000"/>
                  </a:lnTo>
                  <a:lnTo>
                    <a:pt x="639132" y="5588000"/>
                  </a:lnTo>
                  <a:lnTo>
                    <a:pt x="646269" y="5461000"/>
                  </a:lnTo>
                  <a:close/>
                </a:path>
                <a:path w="18021300" h="15113000">
                  <a:moveTo>
                    <a:pt x="716978" y="5461000"/>
                  </a:moveTo>
                  <a:lnTo>
                    <a:pt x="707910" y="5461000"/>
                  </a:lnTo>
                  <a:lnTo>
                    <a:pt x="671601" y="5588000"/>
                  </a:lnTo>
                  <a:lnTo>
                    <a:pt x="686739" y="5588000"/>
                  </a:lnTo>
                  <a:lnTo>
                    <a:pt x="716978" y="5461000"/>
                  </a:lnTo>
                  <a:close/>
                </a:path>
                <a:path w="18021300" h="15113000">
                  <a:moveTo>
                    <a:pt x="723036" y="5461000"/>
                  </a:moveTo>
                  <a:lnTo>
                    <a:pt x="716978" y="5461000"/>
                  </a:lnTo>
                  <a:lnTo>
                    <a:pt x="753287" y="5588000"/>
                  </a:lnTo>
                  <a:lnTo>
                    <a:pt x="768413" y="5588000"/>
                  </a:lnTo>
                  <a:lnTo>
                    <a:pt x="723036" y="5461000"/>
                  </a:lnTo>
                  <a:close/>
                </a:path>
                <a:path w="18021300" h="15113000">
                  <a:moveTo>
                    <a:pt x="826649" y="5461000"/>
                  </a:moveTo>
                  <a:lnTo>
                    <a:pt x="789584" y="5461000"/>
                  </a:lnTo>
                  <a:lnTo>
                    <a:pt x="795642" y="5588000"/>
                  </a:lnTo>
                  <a:lnTo>
                    <a:pt x="814737" y="5588000"/>
                  </a:lnTo>
                  <a:lnTo>
                    <a:pt x="826649" y="5461000"/>
                  </a:lnTo>
                  <a:close/>
                </a:path>
                <a:path w="18021300" h="15113000">
                  <a:moveTo>
                    <a:pt x="1292096" y="5465537"/>
                  </a:moveTo>
                  <a:lnTo>
                    <a:pt x="1137488" y="5588000"/>
                  </a:lnTo>
                  <a:lnTo>
                    <a:pt x="1382534" y="5588000"/>
                  </a:lnTo>
                  <a:lnTo>
                    <a:pt x="1292096" y="5465537"/>
                  </a:lnTo>
                  <a:close/>
                </a:path>
                <a:path w="18021300" h="15113000">
                  <a:moveTo>
                    <a:pt x="1468613" y="5461000"/>
                  </a:moveTo>
                  <a:lnTo>
                    <a:pt x="1312951" y="5461000"/>
                  </a:lnTo>
                  <a:lnTo>
                    <a:pt x="1433969" y="5588000"/>
                  </a:lnTo>
                  <a:lnTo>
                    <a:pt x="1461198" y="5588000"/>
                  </a:lnTo>
                  <a:lnTo>
                    <a:pt x="1468613" y="5461000"/>
                  </a:lnTo>
                  <a:close/>
                </a:path>
                <a:path w="18021300" h="15113000">
                  <a:moveTo>
                    <a:pt x="1945220" y="5461000"/>
                  </a:moveTo>
                  <a:lnTo>
                    <a:pt x="1930095" y="5461000"/>
                  </a:lnTo>
                  <a:lnTo>
                    <a:pt x="1987575" y="5588000"/>
                  </a:lnTo>
                  <a:lnTo>
                    <a:pt x="2005736" y="5588000"/>
                  </a:lnTo>
                  <a:lnTo>
                    <a:pt x="1945220" y="5461000"/>
                  </a:lnTo>
                  <a:close/>
                </a:path>
                <a:path w="18021300" h="15113000">
                  <a:moveTo>
                    <a:pt x="2087086" y="5461000"/>
                  </a:moveTo>
                  <a:lnTo>
                    <a:pt x="2065196" y="5461000"/>
                  </a:lnTo>
                  <a:lnTo>
                    <a:pt x="2069263" y="5588000"/>
                  </a:lnTo>
                  <a:lnTo>
                    <a:pt x="2092329" y="5588000"/>
                  </a:lnTo>
                  <a:lnTo>
                    <a:pt x="2087086" y="5461000"/>
                  </a:lnTo>
                  <a:close/>
                </a:path>
                <a:path w="18021300" h="15113000">
                  <a:moveTo>
                    <a:pt x="2668257" y="5461000"/>
                  </a:moveTo>
                  <a:lnTo>
                    <a:pt x="2631814" y="5461000"/>
                  </a:lnTo>
                  <a:lnTo>
                    <a:pt x="2647086" y="5588000"/>
                  </a:lnTo>
                  <a:lnTo>
                    <a:pt x="2677334" y="5588000"/>
                  </a:lnTo>
                  <a:lnTo>
                    <a:pt x="2668257" y="5461000"/>
                  </a:lnTo>
                  <a:close/>
                </a:path>
                <a:path w="18021300" h="15113000">
                  <a:moveTo>
                    <a:pt x="2784489" y="5461000"/>
                  </a:moveTo>
                  <a:lnTo>
                    <a:pt x="2733062" y="5461000"/>
                  </a:lnTo>
                  <a:lnTo>
                    <a:pt x="2723091" y="5588000"/>
                  </a:lnTo>
                  <a:lnTo>
                    <a:pt x="2759011" y="5588000"/>
                  </a:lnTo>
                  <a:lnTo>
                    <a:pt x="2784489" y="5461000"/>
                  </a:lnTo>
                  <a:close/>
                </a:path>
                <a:path w="18021300" h="15113000">
                  <a:moveTo>
                    <a:pt x="3128098" y="5461000"/>
                  </a:moveTo>
                  <a:lnTo>
                    <a:pt x="3125063" y="5461000"/>
                  </a:lnTo>
                  <a:lnTo>
                    <a:pt x="3079686" y="5588000"/>
                  </a:lnTo>
                  <a:lnTo>
                    <a:pt x="3128098" y="5588000"/>
                  </a:lnTo>
                  <a:lnTo>
                    <a:pt x="3128098" y="5461000"/>
                  </a:lnTo>
                  <a:close/>
                </a:path>
                <a:path w="18021300" h="15113000">
                  <a:moveTo>
                    <a:pt x="3193183" y="5461000"/>
                  </a:moveTo>
                  <a:lnTo>
                    <a:pt x="3161372" y="5461000"/>
                  </a:lnTo>
                  <a:lnTo>
                    <a:pt x="3185566" y="5588000"/>
                  </a:lnTo>
                  <a:lnTo>
                    <a:pt x="3188601" y="5588000"/>
                  </a:lnTo>
                  <a:lnTo>
                    <a:pt x="3193183" y="5461000"/>
                  </a:lnTo>
                  <a:close/>
                </a:path>
                <a:path w="18021300" h="15113000">
                  <a:moveTo>
                    <a:pt x="3281719" y="5461000"/>
                  </a:moveTo>
                  <a:lnTo>
                    <a:pt x="3246076" y="5461000"/>
                  </a:lnTo>
                  <a:lnTo>
                    <a:pt x="3237001" y="5588000"/>
                  </a:lnTo>
                  <a:lnTo>
                    <a:pt x="3273310" y="5588000"/>
                  </a:lnTo>
                  <a:lnTo>
                    <a:pt x="3281719" y="5461000"/>
                  </a:lnTo>
                  <a:close/>
                </a:path>
                <a:path w="18021300" h="15113000">
                  <a:moveTo>
                    <a:pt x="3381836" y="5461000"/>
                  </a:moveTo>
                  <a:lnTo>
                    <a:pt x="3303549" y="5461000"/>
                  </a:lnTo>
                  <a:lnTo>
                    <a:pt x="3330778" y="5588000"/>
                  </a:lnTo>
                  <a:lnTo>
                    <a:pt x="3382214" y="5588000"/>
                  </a:lnTo>
                  <a:lnTo>
                    <a:pt x="3381836" y="5461000"/>
                  </a:lnTo>
                  <a:close/>
                </a:path>
                <a:path w="18021300" h="15113000">
                  <a:moveTo>
                    <a:pt x="3892532" y="5461000"/>
                  </a:moveTo>
                  <a:lnTo>
                    <a:pt x="3871779" y="5461000"/>
                  </a:lnTo>
                  <a:lnTo>
                    <a:pt x="3867383" y="5588000"/>
                  </a:lnTo>
                  <a:lnTo>
                    <a:pt x="3891965" y="5588000"/>
                  </a:lnTo>
                  <a:lnTo>
                    <a:pt x="3892532" y="5461000"/>
                  </a:lnTo>
                  <a:close/>
                </a:path>
                <a:path w="18021300" h="15113000">
                  <a:moveTo>
                    <a:pt x="4007727" y="5461000"/>
                  </a:moveTo>
                  <a:lnTo>
                    <a:pt x="3972128" y="5461000"/>
                  </a:lnTo>
                  <a:lnTo>
                    <a:pt x="3985840" y="5588000"/>
                  </a:lnTo>
                  <a:lnTo>
                    <a:pt x="4016378" y="5588000"/>
                  </a:lnTo>
                  <a:lnTo>
                    <a:pt x="4007727" y="5461000"/>
                  </a:lnTo>
                  <a:close/>
                </a:path>
                <a:path w="18021300" h="15113000">
                  <a:moveTo>
                    <a:pt x="4510620" y="5461000"/>
                  </a:moveTo>
                  <a:lnTo>
                    <a:pt x="4422889" y="5461000"/>
                  </a:lnTo>
                  <a:lnTo>
                    <a:pt x="4419866" y="5588000"/>
                  </a:lnTo>
                  <a:lnTo>
                    <a:pt x="4559024" y="5588000"/>
                  </a:lnTo>
                  <a:lnTo>
                    <a:pt x="4541072" y="5493778"/>
                  </a:lnTo>
                  <a:lnTo>
                    <a:pt x="4510620" y="5461000"/>
                  </a:lnTo>
                  <a:close/>
                </a:path>
                <a:path w="18021300" h="15113000">
                  <a:moveTo>
                    <a:pt x="4631639" y="5461000"/>
                  </a:moveTo>
                  <a:lnTo>
                    <a:pt x="4534827" y="5461000"/>
                  </a:lnTo>
                  <a:lnTo>
                    <a:pt x="4541072" y="5493778"/>
                  </a:lnTo>
                  <a:lnTo>
                    <a:pt x="4628603" y="5588000"/>
                  </a:lnTo>
                  <a:lnTo>
                    <a:pt x="4677003" y="5588000"/>
                  </a:lnTo>
                  <a:lnTo>
                    <a:pt x="4631639" y="5461000"/>
                  </a:lnTo>
                  <a:close/>
                </a:path>
                <a:path w="18021300" h="15113000">
                  <a:moveTo>
                    <a:pt x="5174430" y="5461000"/>
                  </a:moveTo>
                  <a:lnTo>
                    <a:pt x="5156138" y="5461000"/>
                  </a:lnTo>
                  <a:lnTo>
                    <a:pt x="5137276" y="5588000"/>
                  </a:lnTo>
                  <a:lnTo>
                    <a:pt x="5191302" y="5588000"/>
                  </a:lnTo>
                  <a:lnTo>
                    <a:pt x="5174430" y="5461000"/>
                  </a:lnTo>
                  <a:close/>
                </a:path>
                <a:path w="18021300" h="15113000">
                  <a:moveTo>
                    <a:pt x="5813788" y="5461000"/>
                  </a:moveTo>
                  <a:lnTo>
                    <a:pt x="5795587" y="5461000"/>
                  </a:lnTo>
                  <a:lnTo>
                    <a:pt x="5788120" y="5588000"/>
                  </a:lnTo>
                  <a:lnTo>
                    <a:pt x="5807313" y="5588000"/>
                  </a:lnTo>
                  <a:lnTo>
                    <a:pt x="5813788" y="5461000"/>
                  </a:lnTo>
                  <a:close/>
                </a:path>
                <a:path w="18021300" h="15113000">
                  <a:moveTo>
                    <a:pt x="5911303" y="5461000"/>
                  </a:moveTo>
                  <a:lnTo>
                    <a:pt x="5862904" y="5461000"/>
                  </a:lnTo>
                  <a:lnTo>
                    <a:pt x="5881052" y="5588000"/>
                  </a:lnTo>
                  <a:lnTo>
                    <a:pt x="5930925" y="5588000"/>
                  </a:lnTo>
                  <a:lnTo>
                    <a:pt x="5911303" y="5461000"/>
                  </a:lnTo>
                  <a:close/>
                </a:path>
                <a:path w="18021300" h="15113000">
                  <a:moveTo>
                    <a:pt x="6008113" y="5461000"/>
                  </a:moveTo>
                  <a:lnTo>
                    <a:pt x="5938532" y="5461000"/>
                  </a:lnTo>
                  <a:lnTo>
                    <a:pt x="5944590" y="5588000"/>
                  </a:lnTo>
                  <a:lnTo>
                    <a:pt x="5999040" y="5588000"/>
                  </a:lnTo>
                  <a:lnTo>
                    <a:pt x="6008113" y="5461000"/>
                  </a:lnTo>
                  <a:close/>
                </a:path>
                <a:path w="18021300" h="15113000">
                  <a:moveTo>
                    <a:pt x="6591985" y="5334000"/>
                  </a:moveTo>
                  <a:lnTo>
                    <a:pt x="6585940" y="5334000"/>
                  </a:lnTo>
                  <a:lnTo>
                    <a:pt x="6425603" y="5461000"/>
                  </a:lnTo>
                  <a:lnTo>
                    <a:pt x="6434670" y="5588000"/>
                  </a:lnTo>
                  <a:lnTo>
                    <a:pt x="6486105" y="5588000"/>
                  </a:lnTo>
                  <a:lnTo>
                    <a:pt x="6480048" y="5461000"/>
                  </a:lnTo>
                  <a:lnTo>
                    <a:pt x="6616179" y="5461000"/>
                  </a:lnTo>
                  <a:lnTo>
                    <a:pt x="6591985" y="5334000"/>
                  </a:lnTo>
                  <a:close/>
                </a:path>
                <a:path w="18021300" h="15113000">
                  <a:moveTo>
                    <a:pt x="6670636" y="5461000"/>
                  </a:moveTo>
                  <a:lnTo>
                    <a:pt x="6528447" y="5461000"/>
                  </a:lnTo>
                  <a:lnTo>
                    <a:pt x="6622237" y="5588000"/>
                  </a:lnTo>
                  <a:lnTo>
                    <a:pt x="6628282" y="5588000"/>
                  </a:lnTo>
                  <a:lnTo>
                    <a:pt x="6670636" y="5461000"/>
                  </a:lnTo>
                  <a:close/>
                </a:path>
                <a:path w="18021300" h="15113000">
                  <a:moveTo>
                    <a:pt x="7103249" y="5461000"/>
                  </a:moveTo>
                  <a:lnTo>
                    <a:pt x="7097191" y="5461000"/>
                  </a:lnTo>
                  <a:lnTo>
                    <a:pt x="7085088" y="5588000"/>
                  </a:lnTo>
                  <a:lnTo>
                    <a:pt x="7133501" y="5588000"/>
                  </a:lnTo>
                  <a:lnTo>
                    <a:pt x="7103249" y="5461000"/>
                  </a:lnTo>
                  <a:close/>
                </a:path>
                <a:path w="18021300" h="15113000">
                  <a:moveTo>
                    <a:pt x="7182274" y="5474228"/>
                  </a:moveTo>
                  <a:lnTo>
                    <a:pt x="7133501" y="5588000"/>
                  </a:lnTo>
                  <a:lnTo>
                    <a:pt x="7151649" y="5588000"/>
                  </a:lnTo>
                  <a:lnTo>
                    <a:pt x="7193624" y="5490109"/>
                  </a:lnTo>
                  <a:lnTo>
                    <a:pt x="7182274" y="5474228"/>
                  </a:lnTo>
                  <a:close/>
                </a:path>
                <a:path w="18021300" h="15113000">
                  <a:moveTo>
                    <a:pt x="7231546" y="5543169"/>
                  </a:moveTo>
                  <a:lnTo>
                    <a:pt x="7245426" y="5588000"/>
                  </a:lnTo>
                  <a:lnTo>
                    <a:pt x="7263587" y="5588000"/>
                  </a:lnTo>
                  <a:lnTo>
                    <a:pt x="7231546" y="5543169"/>
                  </a:lnTo>
                  <a:close/>
                </a:path>
                <a:path w="18021300" h="15113000">
                  <a:moveTo>
                    <a:pt x="7684096" y="5461000"/>
                  </a:moveTo>
                  <a:lnTo>
                    <a:pt x="7681061" y="5461000"/>
                  </a:lnTo>
                  <a:lnTo>
                    <a:pt x="7644765" y="5588000"/>
                  </a:lnTo>
                  <a:lnTo>
                    <a:pt x="7786941" y="5588000"/>
                  </a:lnTo>
                  <a:lnTo>
                    <a:pt x="7684096" y="5461000"/>
                  </a:lnTo>
                  <a:close/>
                </a:path>
                <a:path w="18021300" h="15113000">
                  <a:moveTo>
                    <a:pt x="7859560" y="5461000"/>
                  </a:moveTo>
                  <a:lnTo>
                    <a:pt x="7808125" y="5461000"/>
                  </a:lnTo>
                  <a:lnTo>
                    <a:pt x="7820228" y="5588000"/>
                  </a:lnTo>
                  <a:lnTo>
                    <a:pt x="7868627" y="5588000"/>
                  </a:lnTo>
                  <a:lnTo>
                    <a:pt x="7859560" y="5461000"/>
                  </a:lnTo>
                  <a:close/>
                </a:path>
                <a:path w="18021300" h="15113000">
                  <a:moveTo>
                    <a:pt x="8407120" y="5461000"/>
                  </a:moveTo>
                  <a:lnTo>
                    <a:pt x="8358720" y="5461000"/>
                  </a:lnTo>
                  <a:lnTo>
                    <a:pt x="8367788" y="5588000"/>
                  </a:lnTo>
                  <a:lnTo>
                    <a:pt x="8419223" y="5588000"/>
                  </a:lnTo>
                  <a:lnTo>
                    <a:pt x="8407120" y="5461000"/>
                  </a:lnTo>
                  <a:close/>
                </a:path>
                <a:path w="18021300" h="15113000">
                  <a:moveTo>
                    <a:pt x="8606790" y="5461000"/>
                  </a:moveTo>
                  <a:lnTo>
                    <a:pt x="8497873" y="5461000"/>
                  </a:lnTo>
                  <a:lnTo>
                    <a:pt x="8508840" y="5588000"/>
                  </a:lnTo>
                  <a:lnTo>
                    <a:pt x="8579088" y="5588000"/>
                  </a:lnTo>
                  <a:lnTo>
                    <a:pt x="8606790" y="5461000"/>
                  </a:lnTo>
                  <a:close/>
                </a:path>
                <a:path w="18021300" h="15113000">
                  <a:moveTo>
                    <a:pt x="9060572" y="5461000"/>
                  </a:moveTo>
                  <a:lnTo>
                    <a:pt x="9040667" y="5461000"/>
                  </a:lnTo>
                  <a:lnTo>
                    <a:pt x="9033344" y="5588000"/>
                  </a:lnTo>
                  <a:lnTo>
                    <a:pt x="9052724" y="5588000"/>
                  </a:lnTo>
                  <a:lnTo>
                    <a:pt x="9060572" y="5461000"/>
                  </a:lnTo>
                  <a:close/>
                </a:path>
                <a:path w="18021300" h="15113000">
                  <a:moveTo>
                    <a:pt x="9127121" y="5461000"/>
                  </a:moveTo>
                  <a:lnTo>
                    <a:pt x="9115018" y="5461000"/>
                  </a:lnTo>
                  <a:lnTo>
                    <a:pt x="9108986" y="5588000"/>
                  </a:lnTo>
                  <a:lnTo>
                    <a:pt x="9130157" y="5588000"/>
                  </a:lnTo>
                  <a:lnTo>
                    <a:pt x="9127121" y="5461000"/>
                  </a:lnTo>
                  <a:close/>
                </a:path>
                <a:path w="18021300" h="15113000">
                  <a:moveTo>
                    <a:pt x="9165888" y="5461000"/>
                  </a:moveTo>
                  <a:lnTo>
                    <a:pt x="9143196" y="5461000"/>
                  </a:lnTo>
                  <a:lnTo>
                    <a:pt x="9130157" y="5588000"/>
                  </a:lnTo>
                  <a:lnTo>
                    <a:pt x="9175534" y="5588000"/>
                  </a:lnTo>
                  <a:lnTo>
                    <a:pt x="9165888" y="5461000"/>
                  </a:lnTo>
                  <a:close/>
                </a:path>
                <a:path w="18021300" h="15113000">
                  <a:moveTo>
                    <a:pt x="9623272" y="5461000"/>
                  </a:moveTo>
                  <a:lnTo>
                    <a:pt x="9602089" y="5588000"/>
                  </a:lnTo>
                  <a:lnTo>
                    <a:pt x="9656546" y="5588000"/>
                  </a:lnTo>
                  <a:lnTo>
                    <a:pt x="9655748" y="5495084"/>
                  </a:lnTo>
                  <a:lnTo>
                    <a:pt x="9623272" y="5461000"/>
                  </a:lnTo>
                  <a:close/>
                </a:path>
                <a:path w="18021300" h="15113000">
                  <a:moveTo>
                    <a:pt x="9655748" y="5495084"/>
                  </a:moveTo>
                  <a:lnTo>
                    <a:pt x="9656546" y="5588000"/>
                  </a:lnTo>
                  <a:lnTo>
                    <a:pt x="9733446" y="5588000"/>
                  </a:lnTo>
                  <a:lnTo>
                    <a:pt x="9732433" y="5575568"/>
                  </a:lnTo>
                  <a:lnTo>
                    <a:pt x="9655748" y="5495084"/>
                  </a:lnTo>
                  <a:close/>
                </a:path>
                <a:path w="18021300" h="15113000">
                  <a:moveTo>
                    <a:pt x="9863345" y="5461000"/>
                  </a:moveTo>
                  <a:lnTo>
                    <a:pt x="9807803" y="5461000"/>
                  </a:lnTo>
                  <a:lnTo>
                    <a:pt x="9810826" y="5588000"/>
                  </a:lnTo>
                  <a:lnTo>
                    <a:pt x="9857339" y="5588000"/>
                  </a:lnTo>
                  <a:lnTo>
                    <a:pt x="9863345" y="5461000"/>
                  </a:lnTo>
                  <a:close/>
                </a:path>
                <a:path w="18021300" h="15113000">
                  <a:moveTo>
                    <a:pt x="10334193" y="5461000"/>
                  </a:moveTo>
                  <a:lnTo>
                    <a:pt x="10328148" y="5461000"/>
                  </a:lnTo>
                  <a:lnTo>
                    <a:pt x="10319067" y="5588000"/>
                  </a:lnTo>
                  <a:lnTo>
                    <a:pt x="10385483" y="5588000"/>
                  </a:lnTo>
                  <a:lnTo>
                    <a:pt x="10384119" y="5565799"/>
                  </a:lnTo>
                  <a:lnTo>
                    <a:pt x="10334193" y="5461000"/>
                  </a:lnTo>
                  <a:close/>
                </a:path>
                <a:path w="18021300" h="15113000">
                  <a:moveTo>
                    <a:pt x="10384119" y="5565799"/>
                  </a:moveTo>
                  <a:lnTo>
                    <a:pt x="10385483" y="5588000"/>
                  </a:lnTo>
                  <a:lnTo>
                    <a:pt x="10394696" y="5588000"/>
                  </a:lnTo>
                  <a:lnTo>
                    <a:pt x="10384119" y="5565799"/>
                  </a:lnTo>
                  <a:close/>
                </a:path>
                <a:path w="18021300" h="15113000">
                  <a:moveTo>
                    <a:pt x="10407364" y="5461000"/>
                  </a:moveTo>
                  <a:lnTo>
                    <a:pt x="10377682" y="5461000"/>
                  </a:lnTo>
                  <a:lnTo>
                    <a:pt x="10384119" y="5565799"/>
                  </a:lnTo>
                  <a:lnTo>
                    <a:pt x="10394696" y="5588000"/>
                  </a:lnTo>
                  <a:lnTo>
                    <a:pt x="10421924" y="5588000"/>
                  </a:lnTo>
                  <a:lnTo>
                    <a:pt x="10407364" y="5461000"/>
                  </a:lnTo>
                  <a:close/>
                </a:path>
                <a:path w="18021300" h="15113000">
                  <a:moveTo>
                    <a:pt x="10464279" y="5461000"/>
                  </a:moveTo>
                  <a:lnTo>
                    <a:pt x="10452176" y="5461000"/>
                  </a:lnTo>
                  <a:lnTo>
                    <a:pt x="10421924" y="5588000"/>
                  </a:lnTo>
                  <a:lnTo>
                    <a:pt x="10434027" y="5588000"/>
                  </a:lnTo>
                  <a:lnTo>
                    <a:pt x="10464279" y="5461000"/>
                  </a:lnTo>
                  <a:close/>
                </a:path>
                <a:path w="18021300" h="15113000">
                  <a:moveTo>
                    <a:pt x="10536885" y="5461000"/>
                  </a:moveTo>
                  <a:lnTo>
                    <a:pt x="10517123" y="5461000"/>
                  </a:lnTo>
                  <a:lnTo>
                    <a:pt x="10511923" y="5588000"/>
                  </a:lnTo>
                  <a:lnTo>
                    <a:pt x="10536885" y="5588000"/>
                  </a:lnTo>
                  <a:lnTo>
                    <a:pt x="10536885" y="5461000"/>
                  </a:lnTo>
                  <a:close/>
                </a:path>
                <a:path w="18021300" h="15113000">
                  <a:moveTo>
                    <a:pt x="10939243" y="5461000"/>
                  </a:moveTo>
                  <a:lnTo>
                    <a:pt x="10918490" y="5461000"/>
                  </a:lnTo>
                  <a:lnTo>
                    <a:pt x="10918063" y="5588000"/>
                  </a:lnTo>
                  <a:lnTo>
                    <a:pt x="10941697" y="5588000"/>
                  </a:lnTo>
                  <a:lnTo>
                    <a:pt x="10939243" y="5461000"/>
                  </a:lnTo>
                  <a:close/>
                </a:path>
                <a:path w="18021300" h="15113000">
                  <a:moveTo>
                    <a:pt x="11031649" y="5461000"/>
                  </a:moveTo>
                  <a:lnTo>
                    <a:pt x="10994120" y="5461000"/>
                  </a:lnTo>
                  <a:lnTo>
                    <a:pt x="10972520" y="5588000"/>
                  </a:lnTo>
                  <a:lnTo>
                    <a:pt x="11048149" y="5588000"/>
                  </a:lnTo>
                  <a:lnTo>
                    <a:pt x="11031649" y="5461000"/>
                  </a:lnTo>
                  <a:close/>
                </a:path>
                <a:path w="18021300" h="15113000">
                  <a:moveTo>
                    <a:pt x="11090077" y="5494838"/>
                  </a:moveTo>
                  <a:lnTo>
                    <a:pt x="11138903" y="5588000"/>
                  </a:lnTo>
                  <a:lnTo>
                    <a:pt x="11162299" y="5588000"/>
                  </a:lnTo>
                  <a:lnTo>
                    <a:pt x="11162869" y="5577425"/>
                  </a:lnTo>
                  <a:lnTo>
                    <a:pt x="11090077" y="5494838"/>
                  </a:lnTo>
                  <a:close/>
                </a:path>
                <a:path w="18021300" h="15113000">
                  <a:moveTo>
                    <a:pt x="11209850" y="5461000"/>
                  </a:moveTo>
                  <a:lnTo>
                    <a:pt x="11169154" y="5461000"/>
                  </a:lnTo>
                  <a:lnTo>
                    <a:pt x="11162869" y="5577425"/>
                  </a:lnTo>
                  <a:lnTo>
                    <a:pt x="11172190" y="5588000"/>
                  </a:lnTo>
                  <a:lnTo>
                    <a:pt x="11190325" y="5588000"/>
                  </a:lnTo>
                  <a:lnTo>
                    <a:pt x="11209850" y="5461000"/>
                  </a:lnTo>
                  <a:close/>
                </a:path>
                <a:path w="18021300" h="15113000">
                  <a:moveTo>
                    <a:pt x="11619915" y="5461000"/>
                  </a:moveTo>
                  <a:lnTo>
                    <a:pt x="11554498" y="5461000"/>
                  </a:lnTo>
                  <a:lnTo>
                    <a:pt x="11535219" y="5588000"/>
                  </a:lnTo>
                  <a:lnTo>
                    <a:pt x="11668315" y="5588000"/>
                  </a:lnTo>
                  <a:lnTo>
                    <a:pt x="11641202" y="5484516"/>
                  </a:lnTo>
                  <a:lnTo>
                    <a:pt x="11619915" y="5461000"/>
                  </a:lnTo>
                  <a:close/>
                </a:path>
                <a:path w="18021300" h="15113000">
                  <a:moveTo>
                    <a:pt x="11734876" y="5461000"/>
                  </a:moveTo>
                  <a:lnTo>
                    <a:pt x="11635041" y="5461000"/>
                  </a:lnTo>
                  <a:lnTo>
                    <a:pt x="11641202" y="5484516"/>
                  </a:lnTo>
                  <a:lnTo>
                    <a:pt x="11734876" y="5588000"/>
                  </a:lnTo>
                  <a:lnTo>
                    <a:pt x="11783275" y="5588000"/>
                  </a:lnTo>
                  <a:lnTo>
                    <a:pt x="11734876" y="5461000"/>
                  </a:lnTo>
                  <a:close/>
                </a:path>
                <a:path w="18021300" h="15113000">
                  <a:moveTo>
                    <a:pt x="11877065" y="5461000"/>
                  </a:moveTo>
                  <a:lnTo>
                    <a:pt x="11740934" y="5461000"/>
                  </a:lnTo>
                  <a:lnTo>
                    <a:pt x="11825630" y="5588000"/>
                  </a:lnTo>
                  <a:lnTo>
                    <a:pt x="11831675" y="5588000"/>
                  </a:lnTo>
                  <a:lnTo>
                    <a:pt x="11877065" y="5461000"/>
                  </a:lnTo>
                  <a:close/>
                </a:path>
                <a:path w="18021300" h="15113000">
                  <a:moveTo>
                    <a:pt x="12300585" y="5461000"/>
                  </a:moveTo>
                  <a:lnTo>
                    <a:pt x="12280692" y="5461000"/>
                  </a:lnTo>
                  <a:lnTo>
                    <a:pt x="12270719" y="5588000"/>
                  </a:lnTo>
                  <a:lnTo>
                    <a:pt x="12292034" y="5588000"/>
                  </a:lnTo>
                  <a:lnTo>
                    <a:pt x="12300585" y="5461000"/>
                  </a:lnTo>
                  <a:close/>
                </a:path>
                <a:path w="18021300" h="15113000">
                  <a:moveTo>
                    <a:pt x="12361100" y="5461000"/>
                  </a:moveTo>
                  <a:lnTo>
                    <a:pt x="12342939" y="5461000"/>
                  </a:lnTo>
                  <a:lnTo>
                    <a:pt x="12345962" y="5588000"/>
                  </a:lnTo>
                  <a:lnTo>
                    <a:pt x="12406477" y="5588000"/>
                  </a:lnTo>
                  <a:lnTo>
                    <a:pt x="12361100" y="5461000"/>
                  </a:lnTo>
                  <a:close/>
                </a:path>
                <a:path w="18021300" h="15113000">
                  <a:moveTo>
                    <a:pt x="12430671" y="5461000"/>
                  </a:moveTo>
                  <a:lnTo>
                    <a:pt x="12364123" y="5461000"/>
                  </a:lnTo>
                  <a:lnTo>
                    <a:pt x="12451854" y="5588000"/>
                  </a:lnTo>
                  <a:lnTo>
                    <a:pt x="12470003" y="5588000"/>
                  </a:lnTo>
                  <a:lnTo>
                    <a:pt x="12430671" y="5461000"/>
                  </a:lnTo>
                  <a:close/>
                </a:path>
                <a:path w="18021300" h="15113000">
                  <a:moveTo>
                    <a:pt x="12872364" y="5461000"/>
                  </a:moveTo>
                  <a:lnTo>
                    <a:pt x="12869329" y="5461000"/>
                  </a:lnTo>
                  <a:lnTo>
                    <a:pt x="12833032" y="5588000"/>
                  </a:lnTo>
                  <a:lnTo>
                    <a:pt x="12932867" y="5588000"/>
                  </a:lnTo>
                  <a:lnTo>
                    <a:pt x="12872364" y="5461000"/>
                  </a:lnTo>
                  <a:close/>
                </a:path>
                <a:path w="18021300" h="15113000">
                  <a:moveTo>
                    <a:pt x="12966141" y="5461000"/>
                  </a:moveTo>
                  <a:lnTo>
                    <a:pt x="12926822" y="5461000"/>
                  </a:lnTo>
                  <a:lnTo>
                    <a:pt x="12969176" y="5588000"/>
                  </a:lnTo>
                  <a:lnTo>
                    <a:pt x="13068998" y="5588000"/>
                  </a:lnTo>
                  <a:lnTo>
                    <a:pt x="12966141" y="5461000"/>
                  </a:lnTo>
                  <a:close/>
                </a:path>
                <a:path w="18021300" h="15113000">
                  <a:moveTo>
                    <a:pt x="13153707" y="5461000"/>
                  </a:moveTo>
                  <a:lnTo>
                    <a:pt x="13093204" y="5461000"/>
                  </a:lnTo>
                  <a:lnTo>
                    <a:pt x="13105295" y="5588000"/>
                  </a:lnTo>
                  <a:lnTo>
                    <a:pt x="13108330" y="5588000"/>
                  </a:lnTo>
                  <a:lnTo>
                    <a:pt x="13153707" y="5461000"/>
                  </a:lnTo>
                  <a:close/>
                </a:path>
                <a:path w="18021300" h="15113000">
                  <a:moveTo>
                    <a:pt x="13801115" y="5461000"/>
                  </a:moveTo>
                  <a:lnTo>
                    <a:pt x="13649845" y="5461000"/>
                  </a:lnTo>
                  <a:lnTo>
                    <a:pt x="13755725" y="5588000"/>
                  </a:lnTo>
                  <a:lnTo>
                    <a:pt x="13761783" y="5588000"/>
                  </a:lnTo>
                  <a:lnTo>
                    <a:pt x="13801115" y="5461000"/>
                  </a:lnTo>
                  <a:close/>
                </a:path>
                <a:path w="18021300" h="15113000">
                  <a:moveTo>
                    <a:pt x="14244680" y="5461000"/>
                  </a:moveTo>
                  <a:lnTo>
                    <a:pt x="14219914" y="5461000"/>
                  </a:lnTo>
                  <a:lnTo>
                    <a:pt x="14212544" y="5588000"/>
                  </a:lnTo>
                  <a:lnTo>
                    <a:pt x="14237546" y="5588000"/>
                  </a:lnTo>
                  <a:lnTo>
                    <a:pt x="14244680" y="5461000"/>
                  </a:lnTo>
                  <a:close/>
                </a:path>
                <a:path w="18021300" h="15113000">
                  <a:moveTo>
                    <a:pt x="14321447" y="5461000"/>
                  </a:moveTo>
                  <a:lnTo>
                    <a:pt x="14306321" y="5461000"/>
                  </a:lnTo>
                  <a:lnTo>
                    <a:pt x="14273047" y="5588000"/>
                  </a:lnTo>
                  <a:lnTo>
                    <a:pt x="14366824" y="5588000"/>
                  </a:lnTo>
                  <a:lnTo>
                    <a:pt x="14321447" y="5461000"/>
                  </a:lnTo>
                  <a:close/>
                </a:path>
                <a:path w="18021300" h="15113000">
                  <a:moveTo>
                    <a:pt x="14428089" y="5461000"/>
                  </a:moveTo>
                  <a:lnTo>
                    <a:pt x="14387995" y="5461000"/>
                  </a:lnTo>
                  <a:lnTo>
                    <a:pt x="14387995" y="5588000"/>
                  </a:lnTo>
                  <a:lnTo>
                    <a:pt x="14416177" y="5588000"/>
                  </a:lnTo>
                  <a:lnTo>
                    <a:pt x="14428089" y="5461000"/>
                  </a:lnTo>
                  <a:close/>
                </a:path>
                <a:path w="18021300" h="15113000">
                  <a:moveTo>
                    <a:pt x="14899259" y="5461000"/>
                  </a:moveTo>
                  <a:lnTo>
                    <a:pt x="14865985" y="5461000"/>
                  </a:lnTo>
                  <a:lnTo>
                    <a:pt x="14878088" y="5588000"/>
                  </a:lnTo>
                  <a:lnTo>
                    <a:pt x="14998344" y="5588000"/>
                  </a:lnTo>
                  <a:lnTo>
                    <a:pt x="14997152" y="5563731"/>
                  </a:lnTo>
                  <a:lnTo>
                    <a:pt x="14899259" y="5461000"/>
                  </a:lnTo>
                  <a:close/>
                </a:path>
                <a:path w="18021300" h="15113000">
                  <a:moveTo>
                    <a:pt x="14997152" y="5563731"/>
                  </a:moveTo>
                  <a:lnTo>
                    <a:pt x="14998344" y="5588000"/>
                  </a:lnTo>
                  <a:lnTo>
                    <a:pt x="15020277" y="5588000"/>
                  </a:lnTo>
                  <a:lnTo>
                    <a:pt x="14997152" y="5563731"/>
                  </a:lnTo>
                  <a:close/>
                </a:path>
                <a:path w="18021300" h="15113000">
                  <a:moveTo>
                    <a:pt x="15085271" y="5461000"/>
                  </a:moveTo>
                  <a:lnTo>
                    <a:pt x="14992105" y="5461000"/>
                  </a:lnTo>
                  <a:lnTo>
                    <a:pt x="14997152" y="5563731"/>
                  </a:lnTo>
                  <a:lnTo>
                    <a:pt x="15020277" y="5588000"/>
                  </a:lnTo>
                  <a:lnTo>
                    <a:pt x="15063762" y="5588000"/>
                  </a:lnTo>
                  <a:lnTo>
                    <a:pt x="15085271" y="5461000"/>
                  </a:lnTo>
                  <a:close/>
                </a:path>
                <a:path w="18021300" h="15113000">
                  <a:moveTo>
                    <a:pt x="15546666" y="5461000"/>
                  </a:moveTo>
                  <a:lnTo>
                    <a:pt x="15531528" y="5461000"/>
                  </a:lnTo>
                  <a:lnTo>
                    <a:pt x="15589021" y="5588000"/>
                  </a:lnTo>
                  <a:lnTo>
                    <a:pt x="15607182" y="5588000"/>
                  </a:lnTo>
                  <a:lnTo>
                    <a:pt x="15546666" y="5461000"/>
                  </a:lnTo>
                  <a:close/>
                </a:path>
                <a:path w="18021300" h="15113000">
                  <a:moveTo>
                    <a:pt x="15688521" y="5461000"/>
                  </a:moveTo>
                  <a:lnTo>
                    <a:pt x="15666629" y="5461000"/>
                  </a:lnTo>
                  <a:lnTo>
                    <a:pt x="15670696" y="5588000"/>
                  </a:lnTo>
                  <a:lnTo>
                    <a:pt x="15693767" y="5588000"/>
                  </a:lnTo>
                  <a:lnTo>
                    <a:pt x="15688521" y="5461000"/>
                  </a:lnTo>
                  <a:close/>
                </a:path>
                <a:path w="18021300" h="15113000">
                  <a:moveTo>
                    <a:pt x="16117917" y="5461000"/>
                  </a:moveTo>
                  <a:lnTo>
                    <a:pt x="16087614" y="5461000"/>
                  </a:lnTo>
                  <a:lnTo>
                    <a:pt x="16070033" y="5588000"/>
                  </a:lnTo>
                  <a:lnTo>
                    <a:pt x="16107468" y="5588000"/>
                  </a:lnTo>
                  <a:lnTo>
                    <a:pt x="16117917" y="5461000"/>
                  </a:lnTo>
                  <a:close/>
                </a:path>
                <a:path w="18021300" h="15113000">
                  <a:moveTo>
                    <a:pt x="16184994" y="5461000"/>
                  </a:moveTo>
                  <a:lnTo>
                    <a:pt x="16145659" y="5461000"/>
                  </a:lnTo>
                  <a:lnTo>
                    <a:pt x="16154738" y="5588000"/>
                  </a:lnTo>
                  <a:lnTo>
                    <a:pt x="16198038" y="5588000"/>
                  </a:lnTo>
                  <a:lnTo>
                    <a:pt x="16184994" y="5461000"/>
                  </a:lnTo>
                  <a:close/>
                </a:path>
                <a:path w="18021300" h="15113000">
                  <a:moveTo>
                    <a:pt x="16251209" y="5461000"/>
                  </a:moveTo>
                  <a:lnTo>
                    <a:pt x="16222142" y="5461000"/>
                  </a:lnTo>
                  <a:lnTo>
                    <a:pt x="16242474" y="5588000"/>
                  </a:lnTo>
                  <a:lnTo>
                    <a:pt x="16266668" y="5588000"/>
                  </a:lnTo>
                  <a:lnTo>
                    <a:pt x="16251209" y="5461000"/>
                  </a:lnTo>
                  <a:close/>
                </a:path>
                <a:path w="18021300" h="15113000">
                  <a:moveTo>
                    <a:pt x="16342654" y="5464835"/>
                  </a:moveTo>
                  <a:lnTo>
                    <a:pt x="16341965" y="5588000"/>
                  </a:lnTo>
                  <a:lnTo>
                    <a:pt x="16358370" y="5588000"/>
                  </a:lnTo>
                  <a:lnTo>
                    <a:pt x="16361845" y="5486611"/>
                  </a:lnTo>
                  <a:lnTo>
                    <a:pt x="16342654" y="5464835"/>
                  </a:lnTo>
                  <a:close/>
                </a:path>
                <a:path w="18021300" h="15113000">
                  <a:moveTo>
                    <a:pt x="16469360" y="5461000"/>
                  </a:moveTo>
                  <a:lnTo>
                    <a:pt x="16362722" y="5461000"/>
                  </a:lnTo>
                  <a:lnTo>
                    <a:pt x="16361845" y="5486611"/>
                  </a:lnTo>
                  <a:lnTo>
                    <a:pt x="16451198" y="5588000"/>
                  </a:lnTo>
                  <a:lnTo>
                    <a:pt x="16457256" y="5588000"/>
                  </a:lnTo>
                  <a:lnTo>
                    <a:pt x="16469360" y="5461000"/>
                  </a:lnTo>
                  <a:close/>
                </a:path>
                <a:path w="18021300" h="15113000">
                  <a:moveTo>
                    <a:pt x="16808567" y="5461000"/>
                  </a:moveTo>
                  <a:lnTo>
                    <a:pt x="16771873" y="5461000"/>
                  </a:lnTo>
                  <a:lnTo>
                    <a:pt x="16796092" y="5588000"/>
                  </a:lnTo>
                  <a:lnTo>
                    <a:pt x="16803702" y="5588000"/>
                  </a:lnTo>
                  <a:lnTo>
                    <a:pt x="16808567" y="5461000"/>
                  </a:lnTo>
                  <a:close/>
                </a:path>
                <a:path w="18021300" h="15113000">
                  <a:moveTo>
                    <a:pt x="16892227" y="5461000"/>
                  </a:moveTo>
                  <a:lnTo>
                    <a:pt x="16856595" y="5461000"/>
                  </a:lnTo>
                  <a:lnTo>
                    <a:pt x="16847527" y="5588000"/>
                  </a:lnTo>
                  <a:lnTo>
                    <a:pt x="16883811" y="5588000"/>
                  </a:lnTo>
                  <a:lnTo>
                    <a:pt x="16892227" y="5461000"/>
                  </a:lnTo>
                  <a:close/>
                </a:path>
                <a:path w="18021300" h="15113000">
                  <a:moveTo>
                    <a:pt x="16992348" y="5461000"/>
                  </a:moveTo>
                  <a:lnTo>
                    <a:pt x="16914075" y="5461000"/>
                  </a:lnTo>
                  <a:lnTo>
                    <a:pt x="16941292" y="5588000"/>
                  </a:lnTo>
                  <a:lnTo>
                    <a:pt x="16992723" y="5588000"/>
                  </a:lnTo>
                  <a:lnTo>
                    <a:pt x="16992348" y="5461000"/>
                  </a:lnTo>
                  <a:close/>
                </a:path>
                <a:path w="18021300" h="15113000">
                  <a:moveTo>
                    <a:pt x="17491133" y="5461000"/>
                  </a:moveTo>
                  <a:lnTo>
                    <a:pt x="17458613" y="5461000"/>
                  </a:lnTo>
                  <a:lnTo>
                    <a:pt x="17445852" y="5588000"/>
                  </a:lnTo>
                  <a:lnTo>
                    <a:pt x="17480264" y="5588000"/>
                  </a:lnTo>
                  <a:lnTo>
                    <a:pt x="17491133" y="5461000"/>
                  </a:lnTo>
                  <a:close/>
                </a:path>
                <a:path w="18021300" h="15113000">
                  <a:moveTo>
                    <a:pt x="17542750" y="5461000"/>
                  </a:moveTo>
                  <a:lnTo>
                    <a:pt x="17500871" y="5461000"/>
                  </a:lnTo>
                  <a:lnTo>
                    <a:pt x="17510048" y="5588000"/>
                  </a:lnTo>
                  <a:lnTo>
                    <a:pt x="17545586" y="5588000"/>
                  </a:lnTo>
                  <a:lnTo>
                    <a:pt x="17542750" y="5461000"/>
                  </a:lnTo>
                  <a:close/>
                </a:path>
                <a:path w="18021300" h="15113000">
                  <a:moveTo>
                    <a:pt x="17600803" y="5461000"/>
                  </a:moveTo>
                  <a:lnTo>
                    <a:pt x="17575174" y="5461000"/>
                  </a:lnTo>
                  <a:lnTo>
                    <a:pt x="17576596" y="5588000"/>
                  </a:lnTo>
                  <a:lnTo>
                    <a:pt x="17603812" y="5588000"/>
                  </a:lnTo>
                  <a:lnTo>
                    <a:pt x="17600803" y="5461000"/>
                  </a:lnTo>
                  <a:close/>
                </a:path>
                <a:path w="18021300" h="15113000">
                  <a:moveTo>
                    <a:pt x="17677563" y="5461000"/>
                  </a:moveTo>
                  <a:lnTo>
                    <a:pt x="17647164" y="5461000"/>
                  </a:lnTo>
                  <a:lnTo>
                    <a:pt x="17641257" y="5588000"/>
                  </a:lnTo>
                  <a:lnTo>
                    <a:pt x="17671089" y="5588000"/>
                  </a:lnTo>
                  <a:lnTo>
                    <a:pt x="17677563" y="5461000"/>
                  </a:lnTo>
                  <a:close/>
                </a:path>
                <a:path w="18021300" h="15113000">
                  <a:moveTo>
                    <a:pt x="9723094" y="5461000"/>
                  </a:moveTo>
                  <a:lnTo>
                    <a:pt x="9655455" y="5461000"/>
                  </a:lnTo>
                  <a:lnTo>
                    <a:pt x="9655748" y="5495084"/>
                  </a:lnTo>
                  <a:lnTo>
                    <a:pt x="9732433" y="5575568"/>
                  </a:lnTo>
                  <a:lnTo>
                    <a:pt x="9723094" y="5461000"/>
                  </a:lnTo>
                  <a:close/>
                </a:path>
                <a:path w="18021300" h="15113000">
                  <a:moveTo>
                    <a:pt x="7206107" y="5461000"/>
                  </a:moveTo>
                  <a:lnTo>
                    <a:pt x="7193624" y="5490109"/>
                  </a:lnTo>
                  <a:lnTo>
                    <a:pt x="7231546" y="5543169"/>
                  </a:lnTo>
                  <a:lnTo>
                    <a:pt x="7206107" y="5461000"/>
                  </a:lnTo>
                  <a:close/>
                </a:path>
                <a:path w="18021300" h="15113000">
                  <a:moveTo>
                    <a:pt x="11072342" y="5461000"/>
                  </a:moveTo>
                  <a:lnTo>
                    <a:pt x="11060252" y="5461000"/>
                  </a:lnTo>
                  <a:lnTo>
                    <a:pt x="11090077" y="5494838"/>
                  </a:lnTo>
                  <a:lnTo>
                    <a:pt x="11072342" y="5461000"/>
                  </a:lnTo>
                  <a:close/>
                </a:path>
                <a:path w="18021300" h="15113000">
                  <a:moveTo>
                    <a:pt x="4534827" y="5461000"/>
                  </a:moveTo>
                  <a:lnTo>
                    <a:pt x="4510620" y="5461000"/>
                  </a:lnTo>
                  <a:lnTo>
                    <a:pt x="4541072" y="5493778"/>
                  </a:lnTo>
                  <a:lnTo>
                    <a:pt x="4534827" y="5461000"/>
                  </a:lnTo>
                  <a:close/>
                </a:path>
                <a:path w="18021300" h="15113000">
                  <a:moveTo>
                    <a:pt x="16362722" y="5461000"/>
                  </a:moveTo>
                  <a:lnTo>
                    <a:pt x="16342675" y="5461000"/>
                  </a:lnTo>
                  <a:lnTo>
                    <a:pt x="16342654" y="5464835"/>
                  </a:lnTo>
                  <a:lnTo>
                    <a:pt x="16361845" y="5486611"/>
                  </a:lnTo>
                  <a:lnTo>
                    <a:pt x="16362722" y="5461000"/>
                  </a:lnTo>
                  <a:close/>
                </a:path>
                <a:path w="18021300" h="15113000">
                  <a:moveTo>
                    <a:pt x="11635041" y="5461000"/>
                  </a:moveTo>
                  <a:lnTo>
                    <a:pt x="11619915" y="5461000"/>
                  </a:lnTo>
                  <a:lnTo>
                    <a:pt x="11641202" y="5484516"/>
                  </a:lnTo>
                  <a:lnTo>
                    <a:pt x="11635041" y="5461000"/>
                  </a:lnTo>
                  <a:close/>
                </a:path>
                <a:path w="18021300" h="15113000">
                  <a:moveTo>
                    <a:pt x="7187946" y="5461000"/>
                  </a:moveTo>
                  <a:lnTo>
                    <a:pt x="7172820" y="5461000"/>
                  </a:lnTo>
                  <a:lnTo>
                    <a:pt x="7182274" y="5474228"/>
                  </a:lnTo>
                  <a:lnTo>
                    <a:pt x="7187946" y="5461000"/>
                  </a:lnTo>
                  <a:close/>
                </a:path>
                <a:path w="18021300" h="15113000">
                  <a:moveTo>
                    <a:pt x="1297825" y="5461000"/>
                  </a:moveTo>
                  <a:lnTo>
                    <a:pt x="1288745" y="5461000"/>
                  </a:lnTo>
                  <a:lnTo>
                    <a:pt x="1292096" y="5465537"/>
                  </a:lnTo>
                  <a:lnTo>
                    <a:pt x="1297825" y="5461000"/>
                  </a:lnTo>
                  <a:close/>
                </a:path>
                <a:path w="18021300" h="15113000">
                  <a:moveTo>
                    <a:pt x="16342675" y="5461000"/>
                  </a:moveTo>
                  <a:lnTo>
                    <a:pt x="16339273" y="5461000"/>
                  </a:lnTo>
                  <a:lnTo>
                    <a:pt x="16342654" y="5464835"/>
                  </a:lnTo>
                  <a:lnTo>
                    <a:pt x="16342675" y="5461000"/>
                  </a:lnTo>
                  <a:close/>
                </a:path>
                <a:path w="18021300" h="15113000">
                  <a:moveTo>
                    <a:pt x="356984" y="5334000"/>
                  </a:moveTo>
                  <a:lnTo>
                    <a:pt x="199669" y="5334000"/>
                  </a:lnTo>
                  <a:lnTo>
                    <a:pt x="205727" y="5461000"/>
                  </a:lnTo>
                  <a:lnTo>
                    <a:pt x="317652" y="5461000"/>
                  </a:lnTo>
                  <a:lnTo>
                    <a:pt x="356984" y="5334000"/>
                  </a:lnTo>
                  <a:close/>
                </a:path>
                <a:path w="18021300" h="15113000">
                  <a:moveTo>
                    <a:pt x="857656" y="5334000"/>
                  </a:moveTo>
                  <a:lnTo>
                    <a:pt x="833073" y="5334000"/>
                  </a:lnTo>
                  <a:lnTo>
                    <a:pt x="841724" y="5461000"/>
                  </a:lnTo>
                  <a:lnTo>
                    <a:pt x="866166" y="5461000"/>
                  </a:lnTo>
                  <a:lnTo>
                    <a:pt x="857656" y="5334000"/>
                  </a:lnTo>
                  <a:close/>
                </a:path>
                <a:path w="18021300" h="15113000">
                  <a:moveTo>
                    <a:pt x="982073" y="5334000"/>
                  </a:moveTo>
                  <a:lnTo>
                    <a:pt x="948980" y="5334000"/>
                  </a:lnTo>
                  <a:lnTo>
                    <a:pt x="957491" y="5461000"/>
                  </a:lnTo>
                  <a:lnTo>
                    <a:pt x="977677" y="5461000"/>
                  </a:lnTo>
                  <a:lnTo>
                    <a:pt x="982073" y="5334000"/>
                  </a:lnTo>
                  <a:close/>
                </a:path>
                <a:path w="18021300" h="15113000">
                  <a:moveTo>
                    <a:pt x="1452118" y="5334000"/>
                  </a:moveTo>
                  <a:lnTo>
                    <a:pt x="1418844" y="5334000"/>
                  </a:lnTo>
                  <a:lnTo>
                    <a:pt x="1430934" y="5461000"/>
                  </a:lnTo>
                  <a:lnTo>
                    <a:pt x="1532664" y="5461000"/>
                  </a:lnTo>
                  <a:lnTo>
                    <a:pt x="1526383" y="5411944"/>
                  </a:lnTo>
                  <a:lnTo>
                    <a:pt x="1452118" y="5334000"/>
                  </a:lnTo>
                  <a:close/>
                </a:path>
                <a:path w="18021300" h="15113000">
                  <a:moveTo>
                    <a:pt x="1526383" y="5411944"/>
                  </a:moveTo>
                  <a:lnTo>
                    <a:pt x="1532664" y="5461000"/>
                  </a:lnTo>
                  <a:lnTo>
                    <a:pt x="1573123" y="5461000"/>
                  </a:lnTo>
                  <a:lnTo>
                    <a:pt x="1526383" y="5411944"/>
                  </a:lnTo>
                  <a:close/>
                </a:path>
                <a:path w="18021300" h="15113000">
                  <a:moveTo>
                    <a:pt x="1654810" y="5334000"/>
                  </a:moveTo>
                  <a:lnTo>
                    <a:pt x="1516403" y="5334000"/>
                  </a:lnTo>
                  <a:lnTo>
                    <a:pt x="1526383" y="5411944"/>
                  </a:lnTo>
                  <a:lnTo>
                    <a:pt x="1573123" y="5461000"/>
                  </a:lnTo>
                  <a:lnTo>
                    <a:pt x="1638119" y="5461000"/>
                  </a:lnTo>
                  <a:lnTo>
                    <a:pt x="1654810" y="5334000"/>
                  </a:lnTo>
                  <a:close/>
                </a:path>
                <a:path w="18021300" h="15113000">
                  <a:moveTo>
                    <a:pt x="2156993" y="5334000"/>
                  </a:moveTo>
                  <a:lnTo>
                    <a:pt x="2084387" y="5334000"/>
                  </a:lnTo>
                  <a:lnTo>
                    <a:pt x="2063540" y="5461000"/>
                  </a:lnTo>
                  <a:lnTo>
                    <a:pt x="2171693" y="5461000"/>
                  </a:lnTo>
                  <a:lnTo>
                    <a:pt x="2156993" y="5334000"/>
                  </a:lnTo>
                  <a:close/>
                </a:path>
                <a:path w="18021300" h="15113000">
                  <a:moveTo>
                    <a:pt x="2713256" y="5334000"/>
                  </a:moveTo>
                  <a:lnTo>
                    <a:pt x="2656914" y="5334000"/>
                  </a:lnTo>
                  <a:lnTo>
                    <a:pt x="2640465" y="5461000"/>
                  </a:lnTo>
                  <a:lnTo>
                    <a:pt x="2725974" y="5461000"/>
                  </a:lnTo>
                  <a:lnTo>
                    <a:pt x="2713256" y="5334000"/>
                  </a:lnTo>
                  <a:close/>
                </a:path>
                <a:path w="18021300" h="15113000">
                  <a:moveTo>
                    <a:pt x="2797965" y="5334000"/>
                  </a:moveTo>
                  <a:lnTo>
                    <a:pt x="2762799" y="5334000"/>
                  </a:lnTo>
                  <a:lnTo>
                    <a:pt x="2778018" y="5461000"/>
                  </a:lnTo>
                  <a:lnTo>
                    <a:pt x="2805767" y="5461000"/>
                  </a:lnTo>
                  <a:lnTo>
                    <a:pt x="2797965" y="5334000"/>
                  </a:lnTo>
                  <a:close/>
                </a:path>
                <a:path w="18021300" h="15113000">
                  <a:moveTo>
                    <a:pt x="2892120" y="5334000"/>
                  </a:moveTo>
                  <a:lnTo>
                    <a:pt x="2887729" y="5334000"/>
                  </a:lnTo>
                  <a:lnTo>
                    <a:pt x="2895528" y="5461000"/>
                  </a:lnTo>
                  <a:lnTo>
                    <a:pt x="2921622" y="5461000"/>
                  </a:lnTo>
                  <a:lnTo>
                    <a:pt x="2915167" y="5360148"/>
                  </a:lnTo>
                  <a:lnTo>
                    <a:pt x="2892120" y="5334000"/>
                  </a:lnTo>
                  <a:close/>
                </a:path>
                <a:path w="18021300" h="15113000">
                  <a:moveTo>
                    <a:pt x="3001035" y="5334000"/>
                  </a:moveTo>
                  <a:lnTo>
                    <a:pt x="2913494" y="5334000"/>
                  </a:lnTo>
                  <a:lnTo>
                    <a:pt x="2915167" y="5360148"/>
                  </a:lnTo>
                  <a:lnTo>
                    <a:pt x="3004058" y="5461000"/>
                  </a:lnTo>
                  <a:lnTo>
                    <a:pt x="3022206" y="5461000"/>
                  </a:lnTo>
                  <a:lnTo>
                    <a:pt x="3001035" y="5334000"/>
                  </a:lnTo>
                  <a:close/>
                </a:path>
                <a:path w="18021300" h="15113000">
                  <a:moveTo>
                    <a:pt x="3336836" y="5334000"/>
                  </a:moveTo>
                  <a:lnTo>
                    <a:pt x="3330778" y="5334000"/>
                  </a:lnTo>
                  <a:lnTo>
                    <a:pt x="3294481" y="5461000"/>
                  </a:lnTo>
                  <a:lnTo>
                    <a:pt x="3385235" y="5461000"/>
                  </a:lnTo>
                  <a:lnTo>
                    <a:pt x="3336836" y="5334000"/>
                  </a:lnTo>
                  <a:close/>
                </a:path>
                <a:path w="18021300" h="15113000">
                  <a:moveTo>
                    <a:pt x="3557676" y="5207000"/>
                  </a:moveTo>
                  <a:lnTo>
                    <a:pt x="3542550" y="5207000"/>
                  </a:lnTo>
                  <a:lnTo>
                    <a:pt x="3382213" y="5334000"/>
                  </a:lnTo>
                  <a:lnTo>
                    <a:pt x="3391293" y="5461000"/>
                  </a:lnTo>
                  <a:lnTo>
                    <a:pt x="3442716" y="5461000"/>
                  </a:lnTo>
                  <a:lnTo>
                    <a:pt x="3436670" y="5334000"/>
                  </a:lnTo>
                  <a:lnTo>
                    <a:pt x="3533470" y="5334000"/>
                  </a:lnTo>
                  <a:lnTo>
                    <a:pt x="3569091" y="5218980"/>
                  </a:lnTo>
                  <a:lnTo>
                    <a:pt x="3557676" y="5207000"/>
                  </a:lnTo>
                  <a:close/>
                </a:path>
                <a:path w="18021300" h="15113000">
                  <a:moveTo>
                    <a:pt x="3627259" y="5334000"/>
                  </a:moveTo>
                  <a:lnTo>
                    <a:pt x="3485070" y="5334000"/>
                  </a:lnTo>
                  <a:lnTo>
                    <a:pt x="3578847" y="5461000"/>
                  </a:lnTo>
                  <a:lnTo>
                    <a:pt x="3584905" y="5461000"/>
                  </a:lnTo>
                  <a:lnTo>
                    <a:pt x="3627259" y="5334000"/>
                  </a:lnTo>
                  <a:close/>
                </a:path>
                <a:path w="18021300" h="15113000">
                  <a:moveTo>
                    <a:pt x="4065866" y="5334000"/>
                  </a:moveTo>
                  <a:lnTo>
                    <a:pt x="4047385" y="5334000"/>
                  </a:lnTo>
                  <a:lnTo>
                    <a:pt x="4028337" y="5461000"/>
                  </a:lnTo>
                  <a:lnTo>
                    <a:pt x="4084066" y="5461000"/>
                  </a:lnTo>
                  <a:lnTo>
                    <a:pt x="4065866" y="5334000"/>
                  </a:lnTo>
                  <a:close/>
                </a:path>
                <a:path w="18021300" h="15113000">
                  <a:moveTo>
                    <a:pt x="4159694" y="5334000"/>
                  </a:moveTo>
                  <a:lnTo>
                    <a:pt x="4138799" y="5334000"/>
                  </a:lnTo>
                  <a:lnTo>
                    <a:pt x="4131711" y="5461000"/>
                  </a:lnTo>
                  <a:lnTo>
                    <a:pt x="4153649" y="5461000"/>
                  </a:lnTo>
                  <a:lnTo>
                    <a:pt x="4159694" y="5334000"/>
                  </a:lnTo>
                  <a:close/>
                </a:path>
                <a:path w="18021300" h="15113000">
                  <a:moveTo>
                    <a:pt x="4248188" y="5334000"/>
                  </a:moveTo>
                  <a:lnTo>
                    <a:pt x="4224689" y="5334000"/>
                  </a:lnTo>
                  <a:lnTo>
                    <a:pt x="4219821" y="5461000"/>
                  </a:lnTo>
                  <a:lnTo>
                    <a:pt x="4241380" y="5461000"/>
                  </a:lnTo>
                  <a:lnTo>
                    <a:pt x="4248188" y="5334000"/>
                  </a:lnTo>
                  <a:close/>
                </a:path>
                <a:path w="18021300" h="15113000">
                  <a:moveTo>
                    <a:pt x="4631639" y="5334000"/>
                  </a:moveTo>
                  <a:lnTo>
                    <a:pt x="4592307" y="5461000"/>
                  </a:lnTo>
                  <a:lnTo>
                    <a:pt x="4746586" y="5461000"/>
                  </a:lnTo>
                  <a:lnTo>
                    <a:pt x="4631639" y="5334000"/>
                  </a:lnTo>
                  <a:close/>
                </a:path>
                <a:path w="18021300" h="15113000">
                  <a:moveTo>
                    <a:pt x="4819192" y="5334000"/>
                  </a:moveTo>
                  <a:lnTo>
                    <a:pt x="4767770" y="5334000"/>
                  </a:lnTo>
                  <a:lnTo>
                    <a:pt x="4779873" y="5461000"/>
                  </a:lnTo>
                  <a:lnTo>
                    <a:pt x="4828273" y="5461000"/>
                  </a:lnTo>
                  <a:lnTo>
                    <a:pt x="4819192" y="5334000"/>
                  </a:lnTo>
                  <a:close/>
                </a:path>
                <a:path w="18021300" h="15113000">
                  <a:moveTo>
                    <a:pt x="6012368" y="5334000"/>
                  </a:moveTo>
                  <a:lnTo>
                    <a:pt x="5992990" y="5334000"/>
                  </a:lnTo>
                  <a:lnTo>
                    <a:pt x="6002058" y="5461000"/>
                  </a:lnTo>
                  <a:lnTo>
                    <a:pt x="6005093" y="5461000"/>
                  </a:lnTo>
                  <a:lnTo>
                    <a:pt x="6012368" y="5334000"/>
                  </a:lnTo>
                  <a:close/>
                </a:path>
                <a:path w="18021300" h="15113000">
                  <a:moveTo>
                    <a:pt x="6099575" y="5334000"/>
                  </a:moveTo>
                  <a:lnTo>
                    <a:pt x="6080721" y="5334000"/>
                  </a:lnTo>
                  <a:lnTo>
                    <a:pt x="6062573" y="5461000"/>
                  </a:lnTo>
                  <a:lnTo>
                    <a:pt x="6092812" y="5461000"/>
                  </a:lnTo>
                  <a:lnTo>
                    <a:pt x="6099575" y="5334000"/>
                  </a:lnTo>
                  <a:close/>
                </a:path>
                <a:path w="18021300" h="15113000">
                  <a:moveTo>
                    <a:pt x="6138202" y="5334000"/>
                  </a:moveTo>
                  <a:lnTo>
                    <a:pt x="6106053" y="5334000"/>
                  </a:lnTo>
                  <a:lnTo>
                    <a:pt x="6111962" y="5461000"/>
                  </a:lnTo>
                  <a:lnTo>
                    <a:pt x="6146472" y="5461000"/>
                  </a:lnTo>
                  <a:lnTo>
                    <a:pt x="6138202" y="5334000"/>
                  </a:lnTo>
                  <a:close/>
                </a:path>
                <a:path w="18021300" h="15113000">
                  <a:moveTo>
                    <a:pt x="6715678" y="5457475"/>
                  </a:moveTo>
                  <a:lnTo>
                    <a:pt x="6716014" y="5461000"/>
                  </a:lnTo>
                  <a:lnTo>
                    <a:pt x="6715936" y="5457746"/>
                  </a:lnTo>
                  <a:lnTo>
                    <a:pt x="6715678" y="5457475"/>
                  </a:lnTo>
                  <a:close/>
                </a:path>
                <a:path w="18021300" h="15113000">
                  <a:moveTo>
                    <a:pt x="6743242" y="5334000"/>
                  </a:moveTo>
                  <a:lnTo>
                    <a:pt x="6712991" y="5334000"/>
                  </a:lnTo>
                  <a:lnTo>
                    <a:pt x="6715936" y="5457746"/>
                  </a:lnTo>
                  <a:lnTo>
                    <a:pt x="6719036" y="5461000"/>
                  </a:lnTo>
                  <a:lnTo>
                    <a:pt x="6758368" y="5461000"/>
                  </a:lnTo>
                  <a:lnTo>
                    <a:pt x="6743242" y="5334000"/>
                  </a:lnTo>
                  <a:close/>
                </a:path>
                <a:path w="18021300" h="15113000">
                  <a:moveTo>
                    <a:pt x="6858203" y="5334000"/>
                  </a:moveTo>
                  <a:lnTo>
                    <a:pt x="6746278" y="5334000"/>
                  </a:lnTo>
                  <a:lnTo>
                    <a:pt x="6809790" y="5461000"/>
                  </a:lnTo>
                  <a:lnTo>
                    <a:pt x="6815848" y="5461000"/>
                  </a:lnTo>
                  <a:lnTo>
                    <a:pt x="6858203" y="5334000"/>
                  </a:lnTo>
                  <a:close/>
                </a:path>
                <a:path w="18021300" h="15113000">
                  <a:moveTo>
                    <a:pt x="7290803" y="5334000"/>
                  </a:moveTo>
                  <a:lnTo>
                    <a:pt x="7272655" y="5334000"/>
                  </a:lnTo>
                  <a:lnTo>
                    <a:pt x="7275690" y="5461000"/>
                  </a:lnTo>
                  <a:lnTo>
                    <a:pt x="7351318" y="5461000"/>
                  </a:lnTo>
                  <a:lnTo>
                    <a:pt x="7290803" y="5334000"/>
                  </a:lnTo>
                  <a:close/>
                </a:path>
                <a:path w="18021300" h="15113000">
                  <a:moveTo>
                    <a:pt x="7420902" y="5334000"/>
                  </a:moveTo>
                  <a:lnTo>
                    <a:pt x="7342095" y="5334000"/>
                  </a:lnTo>
                  <a:lnTo>
                    <a:pt x="7360386" y="5461000"/>
                  </a:lnTo>
                  <a:lnTo>
                    <a:pt x="7390638" y="5461000"/>
                  </a:lnTo>
                  <a:lnTo>
                    <a:pt x="7420902" y="5334000"/>
                  </a:lnTo>
                  <a:close/>
                </a:path>
                <a:path w="18021300" h="15113000">
                  <a:moveTo>
                    <a:pt x="7486645" y="5334000"/>
                  </a:moveTo>
                  <a:lnTo>
                    <a:pt x="7462207" y="5334000"/>
                  </a:lnTo>
                  <a:lnTo>
                    <a:pt x="7454176" y="5461000"/>
                  </a:lnTo>
                  <a:lnTo>
                    <a:pt x="7479509" y="5461000"/>
                  </a:lnTo>
                  <a:lnTo>
                    <a:pt x="7486645" y="5334000"/>
                  </a:lnTo>
                  <a:close/>
                </a:path>
                <a:path w="18021300" h="15113000">
                  <a:moveTo>
                    <a:pt x="7898884" y="5334000"/>
                  </a:moveTo>
                  <a:lnTo>
                    <a:pt x="7873923" y="5334000"/>
                  </a:lnTo>
                  <a:lnTo>
                    <a:pt x="7873073" y="5461000"/>
                  </a:lnTo>
                  <a:lnTo>
                    <a:pt x="7899735" y="5461000"/>
                  </a:lnTo>
                  <a:lnTo>
                    <a:pt x="7898884" y="5334000"/>
                  </a:lnTo>
                  <a:close/>
                </a:path>
                <a:path w="18021300" h="15113000">
                  <a:moveTo>
                    <a:pt x="8068297" y="5334000"/>
                  </a:moveTo>
                  <a:lnTo>
                    <a:pt x="8047113" y="5334000"/>
                  </a:lnTo>
                  <a:lnTo>
                    <a:pt x="8054064" y="5461000"/>
                  </a:lnTo>
                  <a:lnTo>
                    <a:pt x="8078552" y="5461000"/>
                  </a:lnTo>
                  <a:lnTo>
                    <a:pt x="8068297" y="5334000"/>
                  </a:lnTo>
                  <a:close/>
                </a:path>
                <a:path w="18021300" h="15113000">
                  <a:moveTo>
                    <a:pt x="8573503" y="5334000"/>
                  </a:moveTo>
                  <a:lnTo>
                    <a:pt x="8508140" y="5334000"/>
                  </a:lnTo>
                  <a:lnTo>
                    <a:pt x="8488807" y="5461000"/>
                  </a:lnTo>
                  <a:lnTo>
                    <a:pt x="8624938" y="5461000"/>
                  </a:lnTo>
                  <a:lnTo>
                    <a:pt x="8599061" y="5362235"/>
                  </a:lnTo>
                  <a:lnTo>
                    <a:pt x="8573503" y="5334000"/>
                  </a:lnTo>
                  <a:close/>
                </a:path>
                <a:path w="18021300" h="15113000">
                  <a:moveTo>
                    <a:pt x="8688463" y="5334000"/>
                  </a:moveTo>
                  <a:lnTo>
                    <a:pt x="8591664" y="5334000"/>
                  </a:lnTo>
                  <a:lnTo>
                    <a:pt x="8599061" y="5362235"/>
                  </a:lnTo>
                  <a:lnTo>
                    <a:pt x="8688463" y="5461000"/>
                  </a:lnTo>
                  <a:lnTo>
                    <a:pt x="8736876" y="5461000"/>
                  </a:lnTo>
                  <a:lnTo>
                    <a:pt x="8688463" y="5334000"/>
                  </a:lnTo>
                  <a:close/>
                </a:path>
                <a:path w="18021300" h="15113000">
                  <a:moveTo>
                    <a:pt x="8830652" y="5334000"/>
                  </a:moveTo>
                  <a:lnTo>
                    <a:pt x="8694521" y="5334000"/>
                  </a:lnTo>
                  <a:lnTo>
                    <a:pt x="8779230" y="5461000"/>
                  </a:lnTo>
                  <a:lnTo>
                    <a:pt x="8785275" y="5461000"/>
                  </a:lnTo>
                  <a:lnTo>
                    <a:pt x="8830652" y="5334000"/>
                  </a:lnTo>
                  <a:close/>
                </a:path>
                <a:path w="18021300" h="15113000">
                  <a:moveTo>
                    <a:pt x="9295408" y="5334000"/>
                  </a:moveTo>
                  <a:lnTo>
                    <a:pt x="9271958" y="5334000"/>
                  </a:lnTo>
                  <a:lnTo>
                    <a:pt x="9279899" y="5461000"/>
                  </a:lnTo>
                  <a:lnTo>
                    <a:pt x="9305620" y="5461000"/>
                  </a:lnTo>
                  <a:lnTo>
                    <a:pt x="9295408" y="5334000"/>
                  </a:lnTo>
                  <a:close/>
                </a:path>
                <a:path w="18021300" h="15113000">
                  <a:moveTo>
                    <a:pt x="9341916" y="5334000"/>
                  </a:moveTo>
                  <a:lnTo>
                    <a:pt x="9329813" y="5334000"/>
                  </a:lnTo>
                  <a:lnTo>
                    <a:pt x="9305620" y="5461000"/>
                  </a:lnTo>
                  <a:lnTo>
                    <a:pt x="9317710" y="5461000"/>
                  </a:lnTo>
                  <a:lnTo>
                    <a:pt x="9341916" y="5334000"/>
                  </a:lnTo>
                  <a:close/>
                </a:path>
                <a:path w="18021300" h="15113000">
                  <a:moveTo>
                    <a:pt x="9418452" y="5334000"/>
                  </a:moveTo>
                  <a:lnTo>
                    <a:pt x="9396557" y="5334000"/>
                  </a:lnTo>
                  <a:lnTo>
                    <a:pt x="9397126" y="5461000"/>
                  </a:lnTo>
                  <a:lnTo>
                    <a:pt x="9417929" y="5461000"/>
                  </a:lnTo>
                  <a:lnTo>
                    <a:pt x="9418452" y="5334000"/>
                  </a:lnTo>
                  <a:close/>
                </a:path>
                <a:path w="18021300" h="15113000">
                  <a:moveTo>
                    <a:pt x="9828974" y="5334000"/>
                  </a:moveTo>
                  <a:lnTo>
                    <a:pt x="9825964" y="5334000"/>
                  </a:lnTo>
                  <a:lnTo>
                    <a:pt x="9789642" y="5461000"/>
                  </a:lnTo>
                  <a:lnTo>
                    <a:pt x="9877374" y="5461000"/>
                  </a:lnTo>
                  <a:lnTo>
                    <a:pt x="9828974" y="5334000"/>
                  </a:lnTo>
                  <a:close/>
                </a:path>
                <a:path w="18021300" h="15113000">
                  <a:moveTo>
                    <a:pt x="9915164" y="5338976"/>
                  </a:moveTo>
                  <a:lnTo>
                    <a:pt x="9877374" y="5461000"/>
                  </a:lnTo>
                  <a:lnTo>
                    <a:pt x="10025608" y="5461000"/>
                  </a:lnTo>
                  <a:lnTo>
                    <a:pt x="9915164" y="5338976"/>
                  </a:lnTo>
                  <a:close/>
                </a:path>
                <a:path w="18021300" h="15113000">
                  <a:moveTo>
                    <a:pt x="10104285" y="5334000"/>
                  </a:moveTo>
                  <a:lnTo>
                    <a:pt x="10043769" y="5334000"/>
                  </a:lnTo>
                  <a:lnTo>
                    <a:pt x="10055872" y="5461000"/>
                  </a:lnTo>
                  <a:lnTo>
                    <a:pt x="10058895" y="5461000"/>
                  </a:lnTo>
                  <a:lnTo>
                    <a:pt x="10104285" y="5334000"/>
                  </a:lnTo>
                  <a:close/>
                </a:path>
                <a:path w="18021300" h="15113000">
                  <a:moveTo>
                    <a:pt x="11198274" y="5334000"/>
                  </a:moveTo>
                  <a:lnTo>
                    <a:pt x="11173507" y="5334000"/>
                  </a:lnTo>
                  <a:lnTo>
                    <a:pt x="11166132" y="5461000"/>
                  </a:lnTo>
                  <a:lnTo>
                    <a:pt x="11191136" y="5461000"/>
                  </a:lnTo>
                  <a:lnTo>
                    <a:pt x="11198274" y="5334000"/>
                  </a:lnTo>
                  <a:close/>
                </a:path>
                <a:path w="18021300" h="15113000">
                  <a:moveTo>
                    <a:pt x="11275034" y="5334000"/>
                  </a:moveTo>
                  <a:lnTo>
                    <a:pt x="11259921" y="5334000"/>
                  </a:lnTo>
                  <a:lnTo>
                    <a:pt x="11226634" y="5461000"/>
                  </a:lnTo>
                  <a:lnTo>
                    <a:pt x="11244783" y="5461000"/>
                  </a:lnTo>
                  <a:lnTo>
                    <a:pt x="11275034" y="5334000"/>
                  </a:lnTo>
                  <a:close/>
                </a:path>
                <a:path w="18021300" h="15113000">
                  <a:moveTo>
                    <a:pt x="11275034" y="5334000"/>
                  </a:moveTo>
                  <a:lnTo>
                    <a:pt x="11308308" y="5461000"/>
                  </a:lnTo>
                  <a:lnTo>
                    <a:pt x="11320411" y="5461000"/>
                  </a:lnTo>
                  <a:lnTo>
                    <a:pt x="11275034" y="5334000"/>
                  </a:lnTo>
                  <a:close/>
                </a:path>
                <a:path w="18021300" h="15113000">
                  <a:moveTo>
                    <a:pt x="11378653" y="5334000"/>
                  </a:moveTo>
                  <a:lnTo>
                    <a:pt x="11341595" y="5334000"/>
                  </a:lnTo>
                  <a:lnTo>
                    <a:pt x="11347640" y="5461000"/>
                  </a:lnTo>
                  <a:lnTo>
                    <a:pt x="11366742" y="5461000"/>
                  </a:lnTo>
                  <a:lnTo>
                    <a:pt x="11378653" y="5334000"/>
                  </a:lnTo>
                  <a:close/>
                </a:path>
                <a:path w="18021300" h="15113000">
                  <a:moveTo>
                    <a:pt x="11785651" y="5399214"/>
                  </a:moveTo>
                  <a:lnTo>
                    <a:pt x="11707647" y="5461000"/>
                  </a:lnTo>
                  <a:lnTo>
                    <a:pt x="11762105" y="5461000"/>
                  </a:lnTo>
                  <a:lnTo>
                    <a:pt x="11785651" y="5399214"/>
                  </a:lnTo>
                  <a:close/>
                </a:path>
                <a:path w="18021300" h="15113000">
                  <a:moveTo>
                    <a:pt x="11862263" y="5338531"/>
                  </a:moveTo>
                  <a:lnTo>
                    <a:pt x="11831716" y="5362727"/>
                  </a:lnTo>
                  <a:lnTo>
                    <a:pt x="11904281" y="5461000"/>
                  </a:lnTo>
                  <a:lnTo>
                    <a:pt x="11952693" y="5461000"/>
                  </a:lnTo>
                  <a:lnTo>
                    <a:pt x="11862263" y="5338531"/>
                  </a:lnTo>
                  <a:close/>
                </a:path>
                <a:path w="18021300" h="15113000">
                  <a:moveTo>
                    <a:pt x="12028322" y="5334000"/>
                  </a:moveTo>
                  <a:lnTo>
                    <a:pt x="11880088" y="5334000"/>
                  </a:lnTo>
                  <a:lnTo>
                    <a:pt x="12001093" y="5461000"/>
                  </a:lnTo>
                  <a:lnTo>
                    <a:pt x="12007151" y="5461000"/>
                  </a:lnTo>
                  <a:lnTo>
                    <a:pt x="12028322" y="5334000"/>
                  </a:lnTo>
                  <a:close/>
                </a:path>
                <a:path w="18021300" h="15113000">
                  <a:moveTo>
                    <a:pt x="12500254" y="5334000"/>
                  </a:moveTo>
                  <a:lnTo>
                    <a:pt x="12485128" y="5334000"/>
                  </a:lnTo>
                  <a:lnTo>
                    <a:pt x="12542608" y="5461000"/>
                  </a:lnTo>
                  <a:lnTo>
                    <a:pt x="12560769" y="5461000"/>
                  </a:lnTo>
                  <a:lnTo>
                    <a:pt x="12500254" y="5334000"/>
                  </a:lnTo>
                  <a:close/>
                </a:path>
                <a:path w="18021300" h="15113000">
                  <a:moveTo>
                    <a:pt x="12642114" y="5334000"/>
                  </a:moveTo>
                  <a:lnTo>
                    <a:pt x="12620222" y="5334000"/>
                  </a:lnTo>
                  <a:lnTo>
                    <a:pt x="12624287" y="5461000"/>
                  </a:lnTo>
                  <a:lnTo>
                    <a:pt x="12647360" y="5461000"/>
                  </a:lnTo>
                  <a:lnTo>
                    <a:pt x="12642114" y="5334000"/>
                  </a:lnTo>
                  <a:close/>
                </a:path>
                <a:path w="18021300" h="15113000">
                  <a:moveTo>
                    <a:pt x="13253542" y="5334000"/>
                  </a:moveTo>
                  <a:lnTo>
                    <a:pt x="13198946" y="5334000"/>
                  </a:lnTo>
                  <a:lnTo>
                    <a:pt x="13214210" y="5461000"/>
                  </a:lnTo>
                  <a:lnTo>
                    <a:pt x="13262615" y="5461000"/>
                  </a:lnTo>
                  <a:lnTo>
                    <a:pt x="13253542" y="5334000"/>
                  </a:lnTo>
                  <a:close/>
                </a:path>
                <a:path w="18021300" h="15113000">
                  <a:moveTo>
                    <a:pt x="13326148" y="5334000"/>
                  </a:moveTo>
                  <a:lnTo>
                    <a:pt x="13280813" y="5334000"/>
                  </a:lnTo>
                  <a:lnTo>
                    <a:pt x="13271690" y="5461000"/>
                  </a:lnTo>
                  <a:lnTo>
                    <a:pt x="13309034" y="5461000"/>
                  </a:lnTo>
                  <a:lnTo>
                    <a:pt x="13326148" y="5334000"/>
                  </a:lnTo>
                  <a:close/>
                </a:path>
                <a:path w="18021300" h="15113000">
                  <a:moveTo>
                    <a:pt x="13748211" y="5334000"/>
                  </a:moveTo>
                  <a:lnTo>
                    <a:pt x="13716406" y="5334000"/>
                  </a:lnTo>
                  <a:lnTo>
                    <a:pt x="13740599" y="5461000"/>
                  </a:lnTo>
                  <a:lnTo>
                    <a:pt x="13743622" y="5461000"/>
                  </a:lnTo>
                  <a:lnTo>
                    <a:pt x="13748211" y="5334000"/>
                  </a:lnTo>
                  <a:close/>
                </a:path>
                <a:path w="18021300" h="15113000">
                  <a:moveTo>
                    <a:pt x="13836745" y="5334000"/>
                  </a:moveTo>
                  <a:lnTo>
                    <a:pt x="13792034" y="5334000"/>
                  </a:lnTo>
                  <a:lnTo>
                    <a:pt x="13783996" y="5461000"/>
                  </a:lnTo>
                  <a:lnTo>
                    <a:pt x="13828331" y="5461000"/>
                  </a:lnTo>
                  <a:lnTo>
                    <a:pt x="13836745" y="5334000"/>
                  </a:lnTo>
                  <a:close/>
                </a:path>
                <a:path w="18021300" h="15113000">
                  <a:moveTo>
                    <a:pt x="13936862" y="5334000"/>
                  </a:moveTo>
                  <a:lnTo>
                    <a:pt x="13858582" y="5334000"/>
                  </a:lnTo>
                  <a:lnTo>
                    <a:pt x="13885811" y="5461000"/>
                  </a:lnTo>
                  <a:lnTo>
                    <a:pt x="13937238" y="5461000"/>
                  </a:lnTo>
                  <a:lnTo>
                    <a:pt x="13936862" y="5334000"/>
                  </a:lnTo>
                  <a:close/>
                </a:path>
                <a:path w="18021300" h="15113000">
                  <a:moveTo>
                    <a:pt x="14459094" y="5334000"/>
                  </a:moveTo>
                  <a:lnTo>
                    <a:pt x="14434512" y="5334000"/>
                  </a:lnTo>
                  <a:lnTo>
                    <a:pt x="14443163" y="5461000"/>
                  </a:lnTo>
                  <a:lnTo>
                    <a:pt x="14467601" y="5461000"/>
                  </a:lnTo>
                  <a:lnTo>
                    <a:pt x="14459094" y="5334000"/>
                  </a:lnTo>
                  <a:close/>
                </a:path>
                <a:path w="18021300" h="15113000">
                  <a:moveTo>
                    <a:pt x="14574856" y="5334000"/>
                  </a:moveTo>
                  <a:lnTo>
                    <a:pt x="14552975" y="5334000"/>
                  </a:lnTo>
                  <a:lnTo>
                    <a:pt x="14560442" y="5461000"/>
                  </a:lnTo>
                  <a:lnTo>
                    <a:pt x="14583506" y="5461000"/>
                  </a:lnTo>
                  <a:lnTo>
                    <a:pt x="14574856" y="5334000"/>
                  </a:lnTo>
                  <a:close/>
                </a:path>
                <a:path w="18021300" h="15113000">
                  <a:moveTo>
                    <a:pt x="15065654" y="5334000"/>
                  </a:moveTo>
                  <a:lnTo>
                    <a:pt x="14977922" y="5334000"/>
                  </a:lnTo>
                  <a:lnTo>
                    <a:pt x="14974887" y="5461000"/>
                  </a:lnTo>
                  <a:lnTo>
                    <a:pt x="15112782" y="5461000"/>
                  </a:lnTo>
                  <a:lnTo>
                    <a:pt x="15095697" y="5366339"/>
                  </a:lnTo>
                  <a:lnTo>
                    <a:pt x="15065654" y="5334000"/>
                  </a:lnTo>
                  <a:close/>
                </a:path>
                <a:path w="18021300" h="15113000">
                  <a:moveTo>
                    <a:pt x="15186660" y="5334000"/>
                  </a:moveTo>
                  <a:lnTo>
                    <a:pt x="15089860" y="5334000"/>
                  </a:lnTo>
                  <a:lnTo>
                    <a:pt x="15095697" y="5366339"/>
                  </a:lnTo>
                  <a:lnTo>
                    <a:pt x="15183637" y="5461000"/>
                  </a:lnTo>
                  <a:lnTo>
                    <a:pt x="15232037" y="5461000"/>
                  </a:lnTo>
                  <a:lnTo>
                    <a:pt x="15186660" y="5334000"/>
                  </a:lnTo>
                  <a:close/>
                </a:path>
                <a:path w="18021300" h="15113000">
                  <a:moveTo>
                    <a:pt x="15758439" y="5334000"/>
                  </a:moveTo>
                  <a:lnTo>
                    <a:pt x="15704400" y="5334000"/>
                  </a:lnTo>
                  <a:lnTo>
                    <a:pt x="15685820" y="5461000"/>
                  </a:lnTo>
                  <a:lnTo>
                    <a:pt x="15774413" y="5461000"/>
                  </a:lnTo>
                  <a:lnTo>
                    <a:pt x="15758439" y="5334000"/>
                  </a:lnTo>
                  <a:close/>
                </a:path>
                <a:path w="18021300" h="15113000">
                  <a:moveTo>
                    <a:pt x="16375570" y="5334000"/>
                  </a:moveTo>
                  <a:lnTo>
                    <a:pt x="16350622" y="5334000"/>
                  </a:lnTo>
                  <a:lnTo>
                    <a:pt x="16343154" y="5461000"/>
                  </a:lnTo>
                  <a:lnTo>
                    <a:pt x="16368822" y="5461000"/>
                  </a:lnTo>
                  <a:lnTo>
                    <a:pt x="16375570" y="5334000"/>
                  </a:lnTo>
                  <a:close/>
                </a:path>
                <a:path w="18021300" h="15113000">
                  <a:moveTo>
                    <a:pt x="16460279" y="5334000"/>
                  </a:moveTo>
                  <a:lnTo>
                    <a:pt x="16417925" y="5334000"/>
                  </a:lnTo>
                  <a:lnTo>
                    <a:pt x="16436086" y="5461000"/>
                  </a:lnTo>
                  <a:lnTo>
                    <a:pt x="16479989" y="5461000"/>
                  </a:lnTo>
                  <a:lnTo>
                    <a:pt x="16460279" y="5334000"/>
                  </a:lnTo>
                  <a:close/>
                </a:path>
                <a:path w="18021300" h="15113000">
                  <a:moveTo>
                    <a:pt x="16566164" y="5334000"/>
                  </a:moveTo>
                  <a:lnTo>
                    <a:pt x="16496588" y="5334000"/>
                  </a:lnTo>
                  <a:lnTo>
                    <a:pt x="16502634" y="5461000"/>
                  </a:lnTo>
                  <a:lnTo>
                    <a:pt x="16557091" y="5461000"/>
                  </a:lnTo>
                  <a:lnTo>
                    <a:pt x="16566164" y="5334000"/>
                  </a:lnTo>
                  <a:close/>
                </a:path>
                <a:path w="18021300" h="15113000">
                  <a:moveTo>
                    <a:pt x="16941292" y="5334000"/>
                  </a:moveTo>
                  <a:lnTo>
                    <a:pt x="16935246" y="5334000"/>
                  </a:lnTo>
                  <a:lnTo>
                    <a:pt x="16898937" y="5461000"/>
                  </a:lnTo>
                  <a:lnTo>
                    <a:pt x="16989704" y="5461000"/>
                  </a:lnTo>
                  <a:lnTo>
                    <a:pt x="16941292" y="5334000"/>
                  </a:lnTo>
                  <a:close/>
                </a:path>
                <a:path w="18021300" h="15113000">
                  <a:moveTo>
                    <a:pt x="17165167" y="5207000"/>
                  </a:moveTo>
                  <a:lnTo>
                    <a:pt x="17147019" y="5207000"/>
                  </a:lnTo>
                  <a:lnTo>
                    <a:pt x="16986681" y="5334000"/>
                  </a:lnTo>
                  <a:lnTo>
                    <a:pt x="16995749" y="5461000"/>
                  </a:lnTo>
                  <a:lnTo>
                    <a:pt x="17047171" y="5461000"/>
                  </a:lnTo>
                  <a:lnTo>
                    <a:pt x="17041139" y="5334000"/>
                  </a:lnTo>
                  <a:lnTo>
                    <a:pt x="17177258" y="5334000"/>
                  </a:lnTo>
                  <a:lnTo>
                    <a:pt x="17179923" y="5222486"/>
                  </a:lnTo>
                  <a:lnTo>
                    <a:pt x="17165167" y="5207000"/>
                  </a:lnTo>
                  <a:close/>
                </a:path>
                <a:path w="18021300" h="15113000">
                  <a:moveTo>
                    <a:pt x="17231728" y="5334000"/>
                  </a:moveTo>
                  <a:lnTo>
                    <a:pt x="17089539" y="5334000"/>
                  </a:lnTo>
                  <a:lnTo>
                    <a:pt x="17183315" y="5461000"/>
                  </a:lnTo>
                  <a:lnTo>
                    <a:pt x="17189373" y="5461000"/>
                  </a:lnTo>
                  <a:lnTo>
                    <a:pt x="17231728" y="5334000"/>
                  </a:lnTo>
                  <a:close/>
                </a:path>
                <a:path w="18021300" h="15113000">
                  <a:moveTo>
                    <a:pt x="17655247" y="5334000"/>
                  </a:moveTo>
                  <a:lnTo>
                    <a:pt x="17649202" y="5334000"/>
                  </a:lnTo>
                  <a:lnTo>
                    <a:pt x="17637099" y="5461000"/>
                  </a:lnTo>
                  <a:lnTo>
                    <a:pt x="17691557" y="5461000"/>
                  </a:lnTo>
                  <a:lnTo>
                    <a:pt x="17655247" y="5334000"/>
                  </a:lnTo>
                  <a:close/>
                </a:path>
                <a:path w="18021300" h="15113000">
                  <a:moveTo>
                    <a:pt x="17740338" y="5347238"/>
                  </a:moveTo>
                  <a:lnTo>
                    <a:pt x="17691557" y="5461000"/>
                  </a:lnTo>
                  <a:lnTo>
                    <a:pt x="17703660" y="5461000"/>
                  </a:lnTo>
                  <a:lnTo>
                    <a:pt x="17747902" y="5357822"/>
                  </a:lnTo>
                  <a:lnTo>
                    <a:pt x="17740338" y="5347238"/>
                  </a:lnTo>
                  <a:close/>
                </a:path>
                <a:path w="18021300" h="15113000">
                  <a:moveTo>
                    <a:pt x="17778937" y="5401246"/>
                  </a:moveTo>
                  <a:lnTo>
                    <a:pt x="17797437" y="5461000"/>
                  </a:lnTo>
                  <a:lnTo>
                    <a:pt x="17821643" y="5461000"/>
                  </a:lnTo>
                  <a:lnTo>
                    <a:pt x="17778937" y="5401246"/>
                  </a:lnTo>
                  <a:close/>
                </a:path>
                <a:path w="18021300" h="15113000">
                  <a:moveTo>
                    <a:pt x="6712991" y="5334000"/>
                  </a:moveTo>
                  <a:lnTo>
                    <a:pt x="6703923" y="5334000"/>
                  </a:lnTo>
                  <a:lnTo>
                    <a:pt x="6715678" y="5457475"/>
                  </a:lnTo>
                  <a:lnTo>
                    <a:pt x="6715936" y="5457746"/>
                  </a:lnTo>
                  <a:lnTo>
                    <a:pt x="6712991" y="5334000"/>
                  </a:lnTo>
                  <a:close/>
                </a:path>
                <a:path w="18021300" h="15113000">
                  <a:moveTo>
                    <a:pt x="6703923" y="5334000"/>
                  </a:moveTo>
                  <a:lnTo>
                    <a:pt x="6598031" y="5334000"/>
                  </a:lnTo>
                  <a:lnTo>
                    <a:pt x="6715678" y="5457475"/>
                  </a:lnTo>
                  <a:lnTo>
                    <a:pt x="6703923" y="5334000"/>
                  </a:lnTo>
                  <a:close/>
                </a:path>
                <a:path w="18021300" h="15113000">
                  <a:moveTo>
                    <a:pt x="17758117" y="5334000"/>
                  </a:moveTo>
                  <a:lnTo>
                    <a:pt x="17747902" y="5357822"/>
                  </a:lnTo>
                  <a:lnTo>
                    <a:pt x="17778937" y="5401246"/>
                  </a:lnTo>
                  <a:lnTo>
                    <a:pt x="17758117" y="5334000"/>
                  </a:lnTo>
                  <a:close/>
                </a:path>
                <a:path w="18021300" h="15113000">
                  <a:moveTo>
                    <a:pt x="11810504" y="5334000"/>
                  </a:moveTo>
                  <a:lnTo>
                    <a:pt x="11785651" y="5399214"/>
                  </a:lnTo>
                  <a:lnTo>
                    <a:pt x="11831716" y="5362727"/>
                  </a:lnTo>
                  <a:lnTo>
                    <a:pt x="11810504" y="5334000"/>
                  </a:lnTo>
                  <a:close/>
                </a:path>
                <a:path w="18021300" h="15113000">
                  <a:moveTo>
                    <a:pt x="15089860" y="5334000"/>
                  </a:moveTo>
                  <a:lnTo>
                    <a:pt x="15065654" y="5334000"/>
                  </a:lnTo>
                  <a:lnTo>
                    <a:pt x="15095697" y="5366339"/>
                  </a:lnTo>
                  <a:lnTo>
                    <a:pt x="15089860" y="5334000"/>
                  </a:lnTo>
                  <a:close/>
                </a:path>
                <a:path w="18021300" h="15113000">
                  <a:moveTo>
                    <a:pt x="8591664" y="5334000"/>
                  </a:moveTo>
                  <a:lnTo>
                    <a:pt x="8573503" y="5334000"/>
                  </a:lnTo>
                  <a:lnTo>
                    <a:pt x="8599061" y="5362235"/>
                  </a:lnTo>
                  <a:lnTo>
                    <a:pt x="8591664" y="5334000"/>
                  </a:lnTo>
                  <a:close/>
                </a:path>
                <a:path w="18021300" h="15113000">
                  <a:moveTo>
                    <a:pt x="2913494" y="5334000"/>
                  </a:moveTo>
                  <a:lnTo>
                    <a:pt x="2892120" y="5334000"/>
                  </a:lnTo>
                  <a:lnTo>
                    <a:pt x="2915167" y="5360148"/>
                  </a:lnTo>
                  <a:lnTo>
                    <a:pt x="2913494" y="5334000"/>
                  </a:lnTo>
                  <a:close/>
                </a:path>
                <a:path w="18021300" h="15113000">
                  <a:moveTo>
                    <a:pt x="17746014" y="5334000"/>
                  </a:moveTo>
                  <a:lnTo>
                    <a:pt x="17730876" y="5334000"/>
                  </a:lnTo>
                  <a:lnTo>
                    <a:pt x="17740338" y="5347238"/>
                  </a:lnTo>
                  <a:lnTo>
                    <a:pt x="17746014" y="5334000"/>
                  </a:lnTo>
                  <a:close/>
                </a:path>
                <a:path w="18021300" h="15113000">
                  <a:moveTo>
                    <a:pt x="9916706" y="5334000"/>
                  </a:moveTo>
                  <a:lnTo>
                    <a:pt x="9910660" y="5334000"/>
                  </a:lnTo>
                  <a:lnTo>
                    <a:pt x="9915164" y="5338976"/>
                  </a:lnTo>
                  <a:lnTo>
                    <a:pt x="9916706" y="5334000"/>
                  </a:lnTo>
                  <a:close/>
                </a:path>
                <a:path w="18021300" h="15113000">
                  <a:moveTo>
                    <a:pt x="11867984" y="5334000"/>
                  </a:moveTo>
                  <a:lnTo>
                    <a:pt x="11858917" y="5334000"/>
                  </a:lnTo>
                  <a:lnTo>
                    <a:pt x="11862263" y="5338531"/>
                  </a:lnTo>
                  <a:lnTo>
                    <a:pt x="11867984" y="5334000"/>
                  </a:lnTo>
                  <a:close/>
                </a:path>
                <a:path w="18021300" h="15113000">
                  <a:moveTo>
                    <a:pt x="317652" y="5207000"/>
                  </a:moveTo>
                  <a:lnTo>
                    <a:pt x="278943" y="5207000"/>
                  </a:lnTo>
                  <a:lnTo>
                    <a:pt x="269252" y="5334000"/>
                  </a:lnTo>
                  <a:lnTo>
                    <a:pt x="311369" y="5334000"/>
                  </a:lnTo>
                  <a:lnTo>
                    <a:pt x="317652" y="5207000"/>
                  </a:lnTo>
                  <a:close/>
                </a:path>
                <a:path w="18021300" h="15113000">
                  <a:moveTo>
                    <a:pt x="405384" y="5207000"/>
                  </a:moveTo>
                  <a:lnTo>
                    <a:pt x="360764" y="5207000"/>
                  </a:lnTo>
                  <a:lnTo>
                    <a:pt x="353956" y="5334000"/>
                  </a:lnTo>
                  <a:lnTo>
                    <a:pt x="492738" y="5334000"/>
                  </a:lnTo>
                  <a:lnTo>
                    <a:pt x="489603" y="5300039"/>
                  </a:lnTo>
                  <a:lnTo>
                    <a:pt x="405384" y="5207000"/>
                  </a:lnTo>
                  <a:close/>
                </a:path>
                <a:path w="18021300" h="15113000">
                  <a:moveTo>
                    <a:pt x="568744" y="5207000"/>
                  </a:moveTo>
                  <a:lnTo>
                    <a:pt x="481012" y="5207000"/>
                  </a:lnTo>
                  <a:lnTo>
                    <a:pt x="489603" y="5300039"/>
                  </a:lnTo>
                  <a:lnTo>
                    <a:pt x="520344" y="5334000"/>
                  </a:lnTo>
                  <a:lnTo>
                    <a:pt x="526402" y="5334000"/>
                  </a:lnTo>
                  <a:lnTo>
                    <a:pt x="568744" y="5207000"/>
                  </a:lnTo>
                  <a:close/>
                </a:path>
                <a:path w="18021300" h="15113000">
                  <a:moveTo>
                    <a:pt x="1009675" y="5207000"/>
                  </a:moveTo>
                  <a:lnTo>
                    <a:pt x="974128" y="5207000"/>
                  </a:lnTo>
                  <a:lnTo>
                    <a:pt x="961367" y="5334000"/>
                  </a:lnTo>
                  <a:lnTo>
                    <a:pt x="998803" y="5334000"/>
                  </a:lnTo>
                  <a:lnTo>
                    <a:pt x="1009675" y="5207000"/>
                  </a:lnTo>
                  <a:close/>
                </a:path>
                <a:path w="18021300" h="15113000">
                  <a:moveTo>
                    <a:pt x="1049756" y="5207000"/>
                  </a:moveTo>
                  <a:lnTo>
                    <a:pt x="1019413" y="5207000"/>
                  </a:lnTo>
                  <a:lnTo>
                    <a:pt x="1028585" y="5334000"/>
                  </a:lnTo>
                  <a:lnTo>
                    <a:pt x="1058264" y="5334000"/>
                  </a:lnTo>
                  <a:lnTo>
                    <a:pt x="1049756" y="5207000"/>
                  </a:lnTo>
                  <a:close/>
                </a:path>
                <a:path w="18021300" h="15113000">
                  <a:moveTo>
                    <a:pt x="1122362" y="5207000"/>
                  </a:moveTo>
                  <a:lnTo>
                    <a:pt x="1090696" y="5207000"/>
                  </a:lnTo>
                  <a:lnTo>
                    <a:pt x="1092111" y="5334000"/>
                  </a:lnTo>
                  <a:lnTo>
                    <a:pt x="1125397" y="5334000"/>
                  </a:lnTo>
                  <a:lnTo>
                    <a:pt x="1122362" y="5207000"/>
                  </a:lnTo>
                  <a:close/>
                </a:path>
                <a:path w="18021300" h="15113000">
                  <a:moveTo>
                    <a:pt x="1193079" y="5207000"/>
                  </a:moveTo>
                  <a:lnTo>
                    <a:pt x="1173797" y="5207000"/>
                  </a:lnTo>
                  <a:lnTo>
                    <a:pt x="1168736" y="5334000"/>
                  </a:lnTo>
                  <a:lnTo>
                    <a:pt x="1186603" y="5334000"/>
                  </a:lnTo>
                  <a:lnTo>
                    <a:pt x="1193079" y="5207000"/>
                  </a:lnTo>
                  <a:close/>
                </a:path>
                <a:path w="18021300" h="15113000">
                  <a:moveTo>
                    <a:pt x="1618500" y="5207000"/>
                  </a:moveTo>
                  <a:lnTo>
                    <a:pt x="1571990" y="5207000"/>
                  </a:lnTo>
                  <a:lnTo>
                    <a:pt x="1550387" y="5334000"/>
                  </a:lnTo>
                  <a:lnTo>
                    <a:pt x="1628709" y="5334000"/>
                  </a:lnTo>
                  <a:lnTo>
                    <a:pt x="1622450" y="5211251"/>
                  </a:lnTo>
                  <a:lnTo>
                    <a:pt x="1618500" y="5207000"/>
                  </a:lnTo>
                  <a:close/>
                </a:path>
                <a:path w="18021300" h="15113000">
                  <a:moveTo>
                    <a:pt x="1739519" y="5207000"/>
                  </a:moveTo>
                  <a:lnTo>
                    <a:pt x="1622233" y="5207000"/>
                  </a:lnTo>
                  <a:lnTo>
                    <a:pt x="1622450" y="5211251"/>
                  </a:lnTo>
                  <a:lnTo>
                    <a:pt x="1736483" y="5334000"/>
                  </a:lnTo>
                  <a:lnTo>
                    <a:pt x="1784883" y="5334000"/>
                  </a:lnTo>
                  <a:lnTo>
                    <a:pt x="1739519" y="5207000"/>
                  </a:lnTo>
                  <a:close/>
                </a:path>
                <a:path w="18021300" h="15113000">
                  <a:moveTo>
                    <a:pt x="1854475" y="5207000"/>
                  </a:moveTo>
                  <a:lnTo>
                    <a:pt x="1778838" y="5207000"/>
                  </a:lnTo>
                  <a:lnTo>
                    <a:pt x="1827237" y="5334000"/>
                  </a:lnTo>
                  <a:lnTo>
                    <a:pt x="1842376" y="5334000"/>
                  </a:lnTo>
                  <a:lnTo>
                    <a:pt x="1854475" y="5207000"/>
                  </a:lnTo>
                  <a:close/>
                </a:path>
                <a:path w="18021300" h="15113000">
                  <a:moveTo>
                    <a:pt x="2948849" y="5207000"/>
                  </a:moveTo>
                  <a:lnTo>
                    <a:pt x="2922371" y="5207000"/>
                  </a:lnTo>
                  <a:lnTo>
                    <a:pt x="2912068" y="5334000"/>
                  </a:lnTo>
                  <a:lnTo>
                    <a:pt x="2942043" y="5334000"/>
                  </a:lnTo>
                  <a:lnTo>
                    <a:pt x="2948849" y="5207000"/>
                  </a:lnTo>
                  <a:close/>
                </a:path>
                <a:path w="18021300" h="15113000">
                  <a:moveTo>
                    <a:pt x="3001035" y="5207000"/>
                  </a:moveTo>
                  <a:lnTo>
                    <a:pt x="2948849" y="5207000"/>
                  </a:lnTo>
                  <a:lnTo>
                    <a:pt x="2955658" y="5334000"/>
                  </a:lnTo>
                  <a:lnTo>
                    <a:pt x="3019183" y="5334000"/>
                  </a:lnTo>
                  <a:lnTo>
                    <a:pt x="3001035" y="5207000"/>
                  </a:lnTo>
                  <a:close/>
                </a:path>
                <a:path w="18021300" h="15113000">
                  <a:moveTo>
                    <a:pt x="3067583" y="5207000"/>
                  </a:moveTo>
                  <a:lnTo>
                    <a:pt x="3038939" y="5207000"/>
                  </a:lnTo>
                  <a:lnTo>
                    <a:pt x="3040354" y="5334000"/>
                  </a:lnTo>
                  <a:lnTo>
                    <a:pt x="3070618" y="5334000"/>
                  </a:lnTo>
                  <a:lnTo>
                    <a:pt x="3067583" y="5207000"/>
                  </a:lnTo>
                  <a:close/>
                </a:path>
                <a:path w="18021300" h="15113000">
                  <a:moveTo>
                    <a:pt x="3141329" y="5207000"/>
                  </a:moveTo>
                  <a:lnTo>
                    <a:pt x="3113962" y="5207000"/>
                  </a:lnTo>
                  <a:lnTo>
                    <a:pt x="3108053" y="5334000"/>
                  </a:lnTo>
                  <a:lnTo>
                    <a:pt x="3134854" y="5334000"/>
                  </a:lnTo>
                  <a:lnTo>
                    <a:pt x="3141329" y="5207000"/>
                  </a:lnTo>
                  <a:close/>
                </a:path>
                <a:path w="18021300" h="15113000">
                  <a:moveTo>
                    <a:pt x="3702888" y="5207000"/>
                  </a:moveTo>
                  <a:lnTo>
                    <a:pt x="3572802" y="5207000"/>
                  </a:lnTo>
                  <a:lnTo>
                    <a:pt x="3569091" y="5218980"/>
                  </a:lnTo>
                  <a:lnTo>
                    <a:pt x="3678682" y="5334000"/>
                  </a:lnTo>
                  <a:lnTo>
                    <a:pt x="3718013" y="5334000"/>
                  </a:lnTo>
                  <a:lnTo>
                    <a:pt x="3702888" y="5207000"/>
                  </a:lnTo>
                  <a:close/>
                </a:path>
                <a:path w="18021300" h="15113000">
                  <a:moveTo>
                    <a:pt x="3806012" y="5194577"/>
                  </a:moveTo>
                  <a:lnTo>
                    <a:pt x="3807024" y="5207000"/>
                  </a:lnTo>
                  <a:lnTo>
                    <a:pt x="3705910" y="5207000"/>
                  </a:lnTo>
                  <a:lnTo>
                    <a:pt x="3769448" y="5334000"/>
                  </a:lnTo>
                  <a:lnTo>
                    <a:pt x="3775494" y="5334000"/>
                  </a:lnTo>
                  <a:lnTo>
                    <a:pt x="3817848" y="5207000"/>
                  </a:lnTo>
                  <a:lnTo>
                    <a:pt x="3806012" y="5194577"/>
                  </a:lnTo>
                  <a:close/>
                </a:path>
                <a:path w="18021300" h="15113000">
                  <a:moveTo>
                    <a:pt x="4283735" y="5207000"/>
                  </a:moveTo>
                  <a:lnTo>
                    <a:pt x="4265574" y="5207000"/>
                  </a:lnTo>
                  <a:lnTo>
                    <a:pt x="4298861" y="5334000"/>
                  </a:lnTo>
                  <a:lnTo>
                    <a:pt x="4374489" y="5334000"/>
                  </a:lnTo>
                  <a:lnTo>
                    <a:pt x="4283735" y="5207000"/>
                  </a:lnTo>
                  <a:close/>
                </a:path>
                <a:path w="18021300" h="15113000">
                  <a:moveTo>
                    <a:pt x="4441843" y="5207000"/>
                  </a:moveTo>
                  <a:lnTo>
                    <a:pt x="4389092" y="5207000"/>
                  </a:lnTo>
                  <a:lnTo>
                    <a:pt x="4396044" y="5334000"/>
                  </a:lnTo>
                  <a:lnTo>
                    <a:pt x="4430831" y="5334000"/>
                  </a:lnTo>
                  <a:lnTo>
                    <a:pt x="4441843" y="5207000"/>
                  </a:lnTo>
                  <a:close/>
                </a:path>
                <a:path w="18021300" h="15113000">
                  <a:moveTo>
                    <a:pt x="4859380" y="5207000"/>
                  </a:moveTo>
                  <a:lnTo>
                    <a:pt x="4829690" y="5207000"/>
                  </a:lnTo>
                  <a:lnTo>
                    <a:pt x="4837341" y="5334000"/>
                  </a:lnTo>
                  <a:lnTo>
                    <a:pt x="4867605" y="5334000"/>
                  </a:lnTo>
                  <a:lnTo>
                    <a:pt x="4859380" y="5207000"/>
                  </a:lnTo>
                  <a:close/>
                </a:path>
                <a:path w="18021300" h="15113000">
                  <a:moveTo>
                    <a:pt x="5035169" y="5207000"/>
                  </a:moveTo>
                  <a:lnTo>
                    <a:pt x="5013708" y="5207000"/>
                  </a:lnTo>
                  <a:lnTo>
                    <a:pt x="5014701" y="5334000"/>
                  </a:lnTo>
                  <a:lnTo>
                    <a:pt x="5036637" y="5334000"/>
                  </a:lnTo>
                  <a:lnTo>
                    <a:pt x="5035169" y="5207000"/>
                  </a:lnTo>
                  <a:close/>
                </a:path>
                <a:path w="18021300" h="15113000">
                  <a:moveTo>
                    <a:pt x="5521045" y="5207000"/>
                  </a:moveTo>
                  <a:lnTo>
                    <a:pt x="5472645" y="5207000"/>
                  </a:lnTo>
                  <a:lnTo>
                    <a:pt x="5481726" y="5334000"/>
                  </a:lnTo>
                  <a:lnTo>
                    <a:pt x="5530126" y="5334000"/>
                  </a:lnTo>
                  <a:lnTo>
                    <a:pt x="5521045" y="5207000"/>
                  </a:lnTo>
                  <a:close/>
                </a:path>
                <a:path w="18021300" h="15113000">
                  <a:moveTo>
                    <a:pt x="5759667" y="5207000"/>
                  </a:moveTo>
                  <a:lnTo>
                    <a:pt x="5605378" y="5207000"/>
                  </a:lnTo>
                  <a:lnTo>
                    <a:pt x="5611807" y="5334000"/>
                  </a:lnTo>
                  <a:lnTo>
                    <a:pt x="5723737" y="5334000"/>
                  </a:lnTo>
                  <a:lnTo>
                    <a:pt x="5759667" y="5207000"/>
                  </a:lnTo>
                  <a:close/>
                </a:path>
                <a:path w="18021300" h="15113000">
                  <a:moveTo>
                    <a:pt x="6189673" y="5207000"/>
                  </a:moveTo>
                  <a:lnTo>
                    <a:pt x="6170954" y="5207000"/>
                  </a:lnTo>
                  <a:lnTo>
                    <a:pt x="6160508" y="5334000"/>
                  </a:lnTo>
                  <a:lnTo>
                    <a:pt x="6199077" y="5334000"/>
                  </a:lnTo>
                  <a:lnTo>
                    <a:pt x="6189673" y="5207000"/>
                  </a:lnTo>
                  <a:close/>
                </a:path>
                <a:path w="18021300" h="15113000">
                  <a:moveTo>
                    <a:pt x="6301562" y="5207000"/>
                  </a:moveTo>
                  <a:lnTo>
                    <a:pt x="6231603" y="5207000"/>
                  </a:lnTo>
                  <a:lnTo>
                    <a:pt x="6239543" y="5334000"/>
                  </a:lnTo>
                  <a:lnTo>
                    <a:pt x="6277356" y="5334000"/>
                  </a:lnTo>
                  <a:lnTo>
                    <a:pt x="6301562" y="5207000"/>
                  </a:lnTo>
                  <a:close/>
                </a:path>
                <a:path w="18021300" h="15113000">
                  <a:moveTo>
                    <a:pt x="6377568" y="5207000"/>
                  </a:moveTo>
                  <a:lnTo>
                    <a:pt x="6356772" y="5207000"/>
                  </a:lnTo>
                  <a:lnTo>
                    <a:pt x="6351669" y="5334000"/>
                  </a:lnTo>
                  <a:lnTo>
                    <a:pt x="6368538" y="5334000"/>
                  </a:lnTo>
                  <a:lnTo>
                    <a:pt x="6377568" y="5207000"/>
                  </a:lnTo>
                  <a:close/>
                </a:path>
                <a:path w="18021300" h="15113000">
                  <a:moveTo>
                    <a:pt x="6827951" y="5207000"/>
                  </a:moveTo>
                  <a:lnTo>
                    <a:pt x="6772410" y="5207000"/>
                  </a:lnTo>
                  <a:lnTo>
                    <a:pt x="6773494" y="5334000"/>
                  </a:lnTo>
                  <a:lnTo>
                    <a:pt x="6833997" y="5334000"/>
                  </a:lnTo>
                  <a:lnTo>
                    <a:pt x="6827951" y="5207000"/>
                  </a:lnTo>
                  <a:close/>
                </a:path>
                <a:path w="18021300" h="15113000">
                  <a:moveTo>
                    <a:pt x="6900557" y="5207000"/>
                  </a:moveTo>
                  <a:lnTo>
                    <a:pt x="6899325" y="5207000"/>
                  </a:lnTo>
                  <a:lnTo>
                    <a:pt x="6915683" y="5334000"/>
                  </a:lnTo>
                  <a:lnTo>
                    <a:pt x="6980300" y="5334000"/>
                  </a:lnTo>
                  <a:lnTo>
                    <a:pt x="6979943" y="5292452"/>
                  </a:lnTo>
                  <a:lnTo>
                    <a:pt x="6900557" y="5207000"/>
                  </a:lnTo>
                  <a:close/>
                </a:path>
                <a:path w="18021300" h="15113000">
                  <a:moveTo>
                    <a:pt x="7066953" y="5207000"/>
                  </a:moveTo>
                  <a:lnTo>
                    <a:pt x="6979208" y="5207000"/>
                  </a:lnTo>
                  <a:lnTo>
                    <a:pt x="6979943" y="5292452"/>
                  </a:lnTo>
                  <a:lnTo>
                    <a:pt x="7018540" y="5334000"/>
                  </a:lnTo>
                  <a:lnTo>
                    <a:pt x="7024598" y="5334000"/>
                  </a:lnTo>
                  <a:lnTo>
                    <a:pt x="7066953" y="5207000"/>
                  </a:lnTo>
                  <a:close/>
                </a:path>
                <a:path w="18021300" h="15113000">
                  <a:moveTo>
                    <a:pt x="8059787" y="5207000"/>
                  </a:moveTo>
                  <a:lnTo>
                    <a:pt x="8037663" y="5207000"/>
                  </a:lnTo>
                  <a:lnTo>
                    <a:pt x="8032415" y="5334000"/>
                  </a:lnTo>
                  <a:lnTo>
                    <a:pt x="8053170" y="5334000"/>
                  </a:lnTo>
                  <a:lnTo>
                    <a:pt x="8059787" y="5207000"/>
                  </a:lnTo>
                  <a:close/>
                </a:path>
                <a:path w="18021300" h="15113000">
                  <a:moveTo>
                    <a:pt x="8127665" y="5207000"/>
                  </a:moveTo>
                  <a:lnTo>
                    <a:pt x="8108047" y="5334000"/>
                  </a:lnTo>
                  <a:lnTo>
                    <a:pt x="8145579" y="5334000"/>
                  </a:lnTo>
                  <a:lnTo>
                    <a:pt x="8127665" y="5207000"/>
                  </a:lnTo>
                  <a:close/>
                </a:path>
                <a:path w="18021300" h="15113000">
                  <a:moveTo>
                    <a:pt x="8207056" y="5240873"/>
                  </a:moveTo>
                  <a:lnTo>
                    <a:pt x="8255863" y="5334000"/>
                  </a:lnTo>
                  <a:lnTo>
                    <a:pt x="8286115" y="5334000"/>
                  </a:lnTo>
                  <a:lnTo>
                    <a:pt x="8286431" y="5330929"/>
                  </a:lnTo>
                  <a:lnTo>
                    <a:pt x="8207056" y="5240873"/>
                  </a:lnTo>
                  <a:close/>
                </a:path>
                <a:path w="18021300" h="15113000">
                  <a:moveTo>
                    <a:pt x="8323788" y="5207000"/>
                  </a:moveTo>
                  <a:lnTo>
                    <a:pt x="8299204" y="5207000"/>
                  </a:lnTo>
                  <a:lnTo>
                    <a:pt x="8286431" y="5330929"/>
                  </a:lnTo>
                  <a:lnTo>
                    <a:pt x="8289137" y="5334000"/>
                  </a:lnTo>
                  <a:lnTo>
                    <a:pt x="8304263" y="5334000"/>
                  </a:lnTo>
                  <a:lnTo>
                    <a:pt x="8323788" y="5207000"/>
                  </a:lnTo>
                  <a:close/>
                </a:path>
                <a:path w="18021300" h="15113000">
                  <a:moveTo>
                    <a:pt x="8739233" y="5272229"/>
                  </a:moveTo>
                  <a:lnTo>
                    <a:pt x="8661247" y="5334000"/>
                  </a:lnTo>
                  <a:lnTo>
                    <a:pt x="8715692" y="5334000"/>
                  </a:lnTo>
                  <a:lnTo>
                    <a:pt x="8739233" y="5272229"/>
                  </a:lnTo>
                  <a:close/>
                </a:path>
                <a:path w="18021300" h="15113000">
                  <a:moveTo>
                    <a:pt x="8815855" y="5211538"/>
                  </a:moveTo>
                  <a:lnTo>
                    <a:pt x="8785310" y="5235732"/>
                  </a:lnTo>
                  <a:lnTo>
                    <a:pt x="8857881" y="5334000"/>
                  </a:lnTo>
                  <a:lnTo>
                    <a:pt x="8906281" y="5334000"/>
                  </a:lnTo>
                  <a:lnTo>
                    <a:pt x="8815855" y="5211538"/>
                  </a:lnTo>
                  <a:close/>
                </a:path>
                <a:path w="18021300" h="15113000">
                  <a:moveTo>
                    <a:pt x="8879065" y="5080000"/>
                  </a:moveTo>
                  <a:lnTo>
                    <a:pt x="8836710" y="5207000"/>
                  </a:lnTo>
                  <a:lnTo>
                    <a:pt x="8957716" y="5334000"/>
                  </a:lnTo>
                  <a:lnTo>
                    <a:pt x="8963761" y="5334000"/>
                  </a:lnTo>
                  <a:lnTo>
                    <a:pt x="8984932" y="5207000"/>
                  </a:lnTo>
                  <a:lnTo>
                    <a:pt x="8951658" y="5207000"/>
                  </a:lnTo>
                  <a:lnTo>
                    <a:pt x="8879065" y="5080000"/>
                  </a:lnTo>
                  <a:close/>
                </a:path>
                <a:path w="18021300" h="15113000">
                  <a:moveTo>
                    <a:pt x="9441751" y="5207000"/>
                  </a:moveTo>
                  <a:lnTo>
                    <a:pt x="9408477" y="5207000"/>
                  </a:lnTo>
                  <a:lnTo>
                    <a:pt x="9397647" y="5334000"/>
                  </a:lnTo>
                  <a:lnTo>
                    <a:pt x="9429648" y="5334000"/>
                  </a:lnTo>
                  <a:lnTo>
                    <a:pt x="9441751" y="5207000"/>
                  </a:lnTo>
                  <a:close/>
                </a:path>
                <a:path w="18021300" h="15113000">
                  <a:moveTo>
                    <a:pt x="9478048" y="5207000"/>
                  </a:moveTo>
                  <a:lnTo>
                    <a:pt x="9447796" y="5207000"/>
                  </a:lnTo>
                  <a:lnTo>
                    <a:pt x="9459899" y="5334000"/>
                  </a:lnTo>
                  <a:lnTo>
                    <a:pt x="9523425" y="5334000"/>
                  </a:lnTo>
                  <a:lnTo>
                    <a:pt x="9478048" y="5207000"/>
                  </a:lnTo>
                  <a:close/>
                </a:path>
                <a:path w="18021300" h="15113000">
                  <a:moveTo>
                    <a:pt x="9544608" y="5207000"/>
                  </a:moveTo>
                  <a:lnTo>
                    <a:pt x="9478048" y="5207000"/>
                  </a:lnTo>
                  <a:lnTo>
                    <a:pt x="9565779" y="5334000"/>
                  </a:lnTo>
                  <a:lnTo>
                    <a:pt x="9583940" y="5334000"/>
                  </a:lnTo>
                  <a:lnTo>
                    <a:pt x="9544608" y="5207000"/>
                  </a:lnTo>
                  <a:close/>
                </a:path>
                <a:path w="18021300" h="15113000">
                  <a:moveTo>
                    <a:pt x="10279735" y="5207000"/>
                  </a:moveTo>
                  <a:lnTo>
                    <a:pt x="10167810" y="5207000"/>
                  </a:lnTo>
                  <a:lnTo>
                    <a:pt x="10179674" y="5334000"/>
                  </a:lnTo>
                  <a:lnTo>
                    <a:pt x="10262627" y="5334000"/>
                  </a:lnTo>
                  <a:lnTo>
                    <a:pt x="10279735" y="5207000"/>
                  </a:lnTo>
                  <a:close/>
                </a:path>
                <a:path w="18021300" h="15113000">
                  <a:moveTo>
                    <a:pt x="10924108" y="5207000"/>
                  </a:moveTo>
                  <a:lnTo>
                    <a:pt x="10772851" y="5207000"/>
                  </a:lnTo>
                  <a:lnTo>
                    <a:pt x="10878731" y="5334000"/>
                  </a:lnTo>
                  <a:lnTo>
                    <a:pt x="10884789" y="5334000"/>
                  </a:lnTo>
                  <a:lnTo>
                    <a:pt x="10924108" y="5207000"/>
                  </a:lnTo>
                  <a:close/>
                </a:path>
                <a:path w="18021300" h="15113000">
                  <a:moveTo>
                    <a:pt x="11412686" y="5207000"/>
                  </a:moveTo>
                  <a:lnTo>
                    <a:pt x="11388107" y="5207000"/>
                  </a:lnTo>
                  <a:lnTo>
                    <a:pt x="11396757" y="5334000"/>
                  </a:lnTo>
                  <a:lnTo>
                    <a:pt x="11421194" y="5334000"/>
                  </a:lnTo>
                  <a:lnTo>
                    <a:pt x="11412686" y="5207000"/>
                  </a:lnTo>
                  <a:close/>
                </a:path>
                <a:path w="18021300" h="15113000">
                  <a:moveTo>
                    <a:pt x="11537099" y="5207000"/>
                  </a:moveTo>
                  <a:lnTo>
                    <a:pt x="11506570" y="5207000"/>
                  </a:lnTo>
                  <a:lnTo>
                    <a:pt x="11514037" y="5334000"/>
                  </a:lnTo>
                  <a:lnTo>
                    <a:pt x="11532699" y="5334000"/>
                  </a:lnTo>
                  <a:lnTo>
                    <a:pt x="11537099" y="5207000"/>
                  </a:lnTo>
                  <a:close/>
                </a:path>
                <a:path w="18021300" h="15113000">
                  <a:moveTo>
                    <a:pt x="12019241" y="5207000"/>
                  </a:moveTo>
                  <a:lnTo>
                    <a:pt x="11985967" y="5207000"/>
                  </a:lnTo>
                  <a:lnTo>
                    <a:pt x="11998071" y="5334000"/>
                  </a:lnTo>
                  <a:lnTo>
                    <a:pt x="12115106" y="5334000"/>
                  </a:lnTo>
                  <a:lnTo>
                    <a:pt x="12112262" y="5304629"/>
                  </a:lnTo>
                  <a:lnTo>
                    <a:pt x="12019241" y="5207000"/>
                  </a:lnTo>
                  <a:close/>
                </a:path>
                <a:path w="18021300" h="15113000">
                  <a:moveTo>
                    <a:pt x="12112262" y="5304629"/>
                  </a:moveTo>
                  <a:lnTo>
                    <a:pt x="12115106" y="5334000"/>
                  </a:lnTo>
                  <a:lnTo>
                    <a:pt x="12140247" y="5334000"/>
                  </a:lnTo>
                  <a:lnTo>
                    <a:pt x="12112262" y="5304629"/>
                  </a:lnTo>
                  <a:close/>
                </a:path>
                <a:path w="18021300" h="15113000">
                  <a:moveTo>
                    <a:pt x="12224956" y="5207000"/>
                  </a:moveTo>
                  <a:lnTo>
                    <a:pt x="12102811" y="5207000"/>
                  </a:lnTo>
                  <a:lnTo>
                    <a:pt x="12112262" y="5304629"/>
                  </a:lnTo>
                  <a:lnTo>
                    <a:pt x="12140247" y="5334000"/>
                  </a:lnTo>
                  <a:lnTo>
                    <a:pt x="12208273" y="5334000"/>
                  </a:lnTo>
                  <a:lnTo>
                    <a:pt x="12224956" y="5207000"/>
                  </a:lnTo>
                  <a:close/>
                </a:path>
                <a:path w="18021300" h="15113000">
                  <a:moveTo>
                    <a:pt x="12712026" y="5207000"/>
                  </a:moveTo>
                  <a:lnTo>
                    <a:pt x="12657995" y="5207000"/>
                  </a:lnTo>
                  <a:lnTo>
                    <a:pt x="12639421" y="5334000"/>
                  </a:lnTo>
                  <a:lnTo>
                    <a:pt x="12726727" y="5334000"/>
                  </a:lnTo>
                  <a:lnTo>
                    <a:pt x="12712026" y="5207000"/>
                  </a:lnTo>
                  <a:close/>
                </a:path>
                <a:path w="18021300" h="15113000">
                  <a:moveTo>
                    <a:pt x="13293531" y="5207000"/>
                  </a:moveTo>
                  <a:lnTo>
                    <a:pt x="13207597" y="5207000"/>
                  </a:lnTo>
                  <a:lnTo>
                    <a:pt x="13190004" y="5334000"/>
                  </a:lnTo>
                  <a:lnTo>
                    <a:pt x="13304964" y="5334000"/>
                  </a:lnTo>
                  <a:lnTo>
                    <a:pt x="13293531" y="5207000"/>
                  </a:lnTo>
                  <a:close/>
                </a:path>
                <a:path w="18021300" h="15113000">
                  <a:moveTo>
                    <a:pt x="13372898" y="5207000"/>
                  </a:moveTo>
                  <a:lnTo>
                    <a:pt x="13345153" y="5207000"/>
                  </a:lnTo>
                  <a:lnTo>
                    <a:pt x="13365480" y="5334000"/>
                  </a:lnTo>
                  <a:lnTo>
                    <a:pt x="13386650" y="5334000"/>
                  </a:lnTo>
                  <a:lnTo>
                    <a:pt x="13372898" y="5207000"/>
                  </a:lnTo>
                  <a:close/>
                </a:path>
                <a:path w="18021300" h="15113000">
                  <a:moveTo>
                    <a:pt x="13462639" y="5210837"/>
                  </a:moveTo>
                  <a:lnTo>
                    <a:pt x="13461953" y="5334000"/>
                  </a:lnTo>
                  <a:lnTo>
                    <a:pt x="13487426" y="5334000"/>
                  </a:lnTo>
                  <a:lnTo>
                    <a:pt x="13490561" y="5242516"/>
                  </a:lnTo>
                  <a:lnTo>
                    <a:pt x="13462639" y="5210837"/>
                  </a:lnTo>
                  <a:close/>
                </a:path>
                <a:path w="18021300" h="15113000">
                  <a:moveTo>
                    <a:pt x="13589342" y="5207000"/>
                  </a:moveTo>
                  <a:lnTo>
                    <a:pt x="13491778" y="5207000"/>
                  </a:lnTo>
                  <a:lnTo>
                    <a:pt x="13490561" y="5242516"/>
                  </a:lnTo>
                  <a:lnTo>
                    <a:pt x="13571194" y="5334000"/>
                  </a:lnTo>
                  <a:lnTo>
                    <a:pt x="13589342" y="5334000"/>
                  </a:lnTo>
                  <a:lnTo>
                    <a:pt x="13589342" y="5207000"/>
                  </a:lnTo>
                  <a:close/>
                </a:path>
                <a:path w="18021300" h="15113000">
                  <a:moveTo>
                    <a:pt x="13891869" y="5207000"/>
                  </a:moveTo>
                  <a:lnTo>
                    <a:pt x="13885811" y="5207000"/>
                  </a:lnTo>
                  <a:lnTo>
                    <a:pt x="13849502" y="5334000"/>
                  </a:lnTo>
                  <a:lnTo>
                    <a:pt x="13940269" y="5334000"/>
                  </a:lnTo>
                  <a:lnTo>
                    <a:pt x="13891869" y="5207000"/>
                  </a:lnTo>
                  <a:close/>
                </a:path>
                <a:path w="18021300" h="15113000">
                  <a:moveTo>
                    <a:pt x="14112709" y="5080000"/>
                  </a:moveTo>
                  <a:lnTo>
                    <a:pt x="14097571" y="5080000"/>
                  </a:lnTo>
                  <a:lnTo>
                    <a:pt x="13937234" y="5207000"/>
                  </a:lnTo>
                  <a:lnTo>
                    <a:pt x="13946314" y="5334000"/>
                  </a:lnTo>
                  <a:lnTo>
                    <a:pt x="13997749" y="5334000"/>
                  </a:lnTo>
                  <a:lnTo>
                    <a:pt x="13991691" y="5207000"/>
                  </a:lnTo>
                  <a:lnTo>
                    <a:pt x="14088503" y="5207000"/>
                  </a:lnTo>
                  <a:lnTo>
                    <a:pt x="14124125" y="5091980"/>
                  </a:lnTo>
                  <a:lnTo>
                    <a:pt x="14112709" y="5080000"/>
                  </a:lnTo>
                  <a:close/>
                </a:path>
                <a:path w="18021300" h="15113000">
                  <a:moveTo>
                    <a:pt x="14182280" y="5207000"/>
                  </a:moveTo>
                  <a:lnTo>
                    <a:pt x="14040104" y="5207000"/>
                  </a:lnTo>
                  <a:lnTo>
                    <a:pt x="14133893" y="5334000"/>
                  </a:lnTo>
                  <a:lnTo>
                    <a:pt x="14139926" y="5334000"/>
                  </a:lnTo>
                  <a:lnTo>
                    <a:pt x="14182280" y="5207000"/>
                  </a:lnTo>
                  <a:close/>
                </a:path>
                <a:path w="18021300" h="15113000">
                  <a:moveTo>
                    <a:pt x="14651189" y="5207000"/>
                  </a:moveTo>
                  <a:lnTo>
                    <a:pt x="14595468" y="5207000"/>
                  </a:lnTo>
                  <a:lnTo>
                    <a:pt x="14575561" y="5334000"/>
                  </a:lnTo>
                  <a:lnTo>
                    <a:pt x="14661405" y="5334000"/>
                  </a:lnTo>
                  <a:lnTo>
                    <a:pt x="14651189" y="5207000"/>
                  </a:lnTo>
                  <a:close/>
                </a:path>
                <a:path w="18021300" h="15113000">
                  <a:moveTo>
                    <a:pt x="14720785" y="5207000"/>
                  </a:moveTo>
                  <a:lnTo>
                    <a:pt x="14698846" y="5207000"/>
                  </a:lnTo>
                  <a:lnTo>
                    <a:pt x="14695157" y="5334000"/>
                  </a:lnTo>
                  <a:lnTo>
                    <a:pt x="14723808" y="5334000"/>
                  </a:lnTo>
                  <a:lnTo>
                    <a:pt x="14720785" y="5207000"/>
                  </a:lnTo>
                  <a:close/>
                </a:path>
                <a:path w="18021300" h="15113000">
                  <a:moveTo>
                    <a:pt x="14808517" y="5207000"/>
                  </a:moveTo>
                  <a:lnTo>
                    <a:pt x="14781519" y="5207000"/>
                  </a:lnTo>
                  <a:lnTo>
                    <a:pt x="14775230" y="5334000"/>
                  </a:lnTo>
                  <a:lnTo>
                    <a:pt x="14803454" y="5334000"/>
                  </a:lnTo>
                  <a:lnTo>
                    <a:pt x="14808517" y="5207000"/>
                  </a:lnTo>
                  <a:close/>
                </a:path>
                <a:path w="18021300" h="15113000">
                  <a:moveTo>
                    <a:pt x="15186660" y="5207000"/>
                  </a:moveTo>
                  <a:lnTo>
                    <a:pt x="15147340" y="5334000"/>
                  </a:lnTo>
                  <a:lnTo>
                    <a:pt x="15301620" y="5334000"/>
                  </a:lnTo>
                  <a:lnTo>
                    <a:pt x="15186660" y="5207000"/>
                  </a:lnTo>
                  <a:close/>
                </a:path>
                <a:path w="18021300" h="15113000">
                  <a:moveTo>
                    <a:pt x="15374226" y="5207000"/>
                  </a:moveTo>
                  <a:lnTo>
                    <a:pt x="15322804" y="5207000"/>
                  </a:lnTo>
                  <a:lnTo>
                    <a:pt x="15334894" y="5334000"/>
                  </a:lnTo>
                  <a:lnTo>
                    <a:pt x="15383306" y="5334000"/>
                  </a:lnTo>
                  <a:lnTo>
                    <a:pt x="15374226" y="5207000"/>
                  </a:lnTo>
                  <a:close/>
                </a:path>
                <a:path w="18021300" h="15113000">
                  <a:moveTo>
                    <a:pt x="16567402" y="5207000"/>
                  </a:moveTo>
                  <a:lnTo>
                    <a:pt x="16548023" y="5207000"/>
                  </a:lnTo>
                  <a:lnTo>
                    <a:pt x="16548023" y="5334000"/>
                  </a:lnTo>
                  <a:lnTo>
                    <a:pt x="16560126" y="5334000"/>
                  </a:lnTo>
                  <a:lnTo>
                    <a:pt x="16567402" y="5207000"/>
                  </a:lnTo>
                  <a:close/>
                </a:path>
                <a:path w="18021300" h="15113000">
                  <a:moveTo>
                    <a:pt x="16696245" y="5207000"/>
                  </a:moveTo>
                  <a:lnTo>
                    <a:pt x="16635755" y="5207000"/>
                  </a:lnTo>
                  <a:lnTo>
                    <a:pt x="16617594" y="5334000"/>
                  </a:lnTo>
                  <a:lnTo>
                    <a:pt x="16704475" y="5334000"/>
                  </a:lnTo>
                  <a:lnTo>
                    <a:pt x="16696245" y="5207000"/>
                  </a:lnTo>
                  <a:close/>
                </a:path>
                <a:path w="18021300" h="15113000">
                  <a:moveTo>
                    <a:pt x="17310379" y="5207000"/>
                  </a:moveTo>
                  <a:lnTo>
                    <a:pt x="17180293" y="5207000"/>
                  </a:lnTo>
                  <a:lnTo>
                    <a:pt x="17179923" y="5222486"/>
                  </a:lnTo>
                  <a:lnTo>
                    <a:pt x="17286173" y="5334000"/>
                  </a:lnTo>
                  <a:lnTo>
                    <a:pt x="17325505" y="5334000"/>
                  </a:lnTo>
                  <a:lnTo>
                    <a:pt x="17310379" y="5207000"/>
                  </a:lnTo>
                  <a:close/>
                </a:path>
                <a:path w="18021300" h="15113000">
                  <a:moveTo>
                    <a:pt x="17419281" y="5207000"/>
                  </a:moveTo>
                  <a:lnTo>
                    <a:pt x="17313402" y="5207000"/>
                  </a:lnTo>
                  <a:lnTo>
                    <a:pt x="17373904" y="5334000"/>
                  </a:lnTo>
                  <a:lnTo>
                    <a:pt x="17376927" y="5334000"/>
                  </a:lnTo>
                  <a:lnTo>
                    <a:pt x="17419281" y="5207000"/>
                  </a:lnTo>
                  <a:close/>
                </a:path>
                <a:path w="18021300" h="15113000">
                  <a:moveTo>
                    <a:pt x="17845836" y="5207000"/>
                  </a:moveTo>
                  <a:lnTo>
                    <a:pt x="17830723" y="5207000"/>
                  </a:lnTo>
                  <a:lnTo>
                    <a:pt x="17827688" y="5334000"/>
                  </a:lnTo>
                  <a:lnTo>
                    <a:pt x="17906352" y="5334000"/>
                  </a:lnTo>
                  <a:lnTo>
                    <a:pt x="17845836" y="5207000"/>
                  </a:lnTo>
                  <a:close/>
                </a:path>
                <a:path w="18021300" h="15113000">
                  <a:moveTo>
                    <a:pt x="17975922" y="5207000"/>
                  </a:moveTo>
                  <a:lnTo>
                    <a:pt x="17897128" y="5207000"/>
                  </a:lnTo>
                  <a:lnTo>
                    <a:pt x="17915420" y="5334000"/>
                  </a:lnTo>
                  <a:lnTo>
                    <a:pt x="17945671" y="5334000"/>
                  </a:lnTo>
                  <a:lnTo>
                    <a:pt x="17975922" y="5207000"/>
                  </a:lnTo>
                  <a:close/>
                </a:path>
                <a:path w="18021300" h="15113000">
                  <a:moveTo>
                    <a:pt x="444715" y="5080000"/>
                  </a:moveTo>
                  <a:lnTo>
                    <a:pt x="441693" y="5080000"/>
                  </a:lnTo>
                  <a:lnTo>
                    <a:pt x="405384" y="5207000"/>
                  </a:lnTo>
                  <a:lnTo>
                    <a:pt x="489603" y="5300039"/>
                  </a:lnTo>
                  <a:lnTo>
                    <a:pt x="481012" y="5207000"/>
                  </a:lnTo>
                  <a:lnTo>
                    <a:pt x="490093" y="5207000"/>
                  </a:lnTo>
                  <a:lnTo>
                    <a:pt x="444715" y="5080000"/>
                  </a:lnTo>
                  <a:close/>
                </a:path>
                <a:path w="18021300" h="15113000">
                  <a:moveTo>
                    <a:pt x="6939889" y="5080000"/>
                  </a:moveTo>
                  <a:lnTo>
                    <a:pt x="6936854" y="5080000"/>
                  </a:lnTo>
                  <a:lnTo>
                    <a:pt x="6900557" y="5207000"/>
                  </a:lnTo>
                  <a:lnTo>
                    <a:pt x="6979943" y="5292452"/>
                  </a:lnTo>
                  <a:lnTo>
                    <a:pt x="6979208" y="5207000"/>
                  </a:lnTo>
                  <a:lnTo>
                    <a:pt x="7000392" y="5207000"/>
                  </a:lnTo>
                  <a:lnTo>
                    <a:pt x="6939889" y="5080000"/>
                  </a:lnTo>
                  <a:close/>
                </a:path>
                <a:path w="18021300" h="15113000">
                  <a:moveTo>
                    <a:pt x="8764092" y="5207000"/>
                  </a:moveTo>
                  <a:lnTo>
                    <a:pt x="8739233" y="5272229"/>
                  </a:lnTo>
                  <a:lnTo>
                    <a:pt x="8785310" y="5235732"/>
                  </a:lnTo>
                  <a:lnTo>
                    <a:pt x="8764092" y="5207000"/>
                  </a:lnTo>
                  <a:close/>
                </a:path>
                <a:path w="18021300" h="15113000">
                  <a:moveTo>
                    <a:pt x="13491778" y="5207000"/>
                  </a:moveTo>
                  <a:lnTo>
                    <a:pt x="13462660" y="5207000"/>
                  </a:lnTo>
                  <a:lnTo>
                    <a:pt x="13462639" y="5210837"/>
                  </a:lnTo>
                  <a:lnTo>
                    <a:pt x="13490561" y="5242516"/>
                  </a:lnTo>
                  <a:lnTo>
                    <a:pt x="13491778" y="5207000"/>
                  </a:lnTo>
                  <a:close/>
                </a:path>
                <a:path w="18021300" h="15113000">
                  <a:moveTo>
                    <a:pt x="8189302" y="5207000"/>
                  </a:moveTo>
                  <a:lnTo>
                    <a:pt x="8177199" y="5207000"/>
                  </a:lnTo>
                  <a:lnTo>
                    <a:pt x="8207056" y="5240873"/>
                  </a:lnTo>
                  <a:lnTo>
                    <a:pt x="8189302" y="5207000"/>
                  </a:lnTo>
                  <a:close/>
                </a:path>
                <a:path w="18021300" h="15113000">
                  <a:moveTo>
                    <a:pt x="17180293" y="5207000"/>
                  </a:moveTo>
                  <a:lnTo>
                    <a:pt x="17165167" y="5207000"/>
                  </a:lnTo>
                  <a:lnTo>
                    <a:pt x="17179923" y="5222486"/>
                  </a:lnTo>
                  <a:lnTo>
                    <a:pt x="17180293" y="5207000"/>
                  </a:lnTo>
                  <a:close/>
                </a:path>
                <a:path w="18021300" h="15113000">
                  <a:moveTo>
                    <a:pt x="3572802" y="5207000"/>
                  </a:moveTo>
                  <a:lnTo>
                    <a:pt x="3557676" y="5207000"/>
                  </a:lnTo>
                  <a:lnTo>
                    <a:pt x="3569091" y="5218980"/>
                  </a:lnTo>
                  <a:lnTo>
                    <a:pt x="3572802" y="5207000"/>
                  </a:lnTo>
                  <a:close/>
                </a:path>
                <a:path w="18021300" h="15113000">
                  <a:moveTo>
                    <a:pt x="8821585" y="5207000"/>
                  </a:moveTo>
                  <a:lnTo>
                    <a:pt x="8812504" y="5207000"/>
                  </a:lnTo>
                  <a:lnTo>
                    <a:pt x="8815855" y="5211538"/>
                  </a:lnTo>
                  <a:lnTo>
                    <a:pt x="8821585" y="5207000"/>
                  </a:lnTo>
                  <a:close/>
                </a:path>
                <a:path w="18021300" h="15113000">
                  <a:moveTo>
                    <a:pt x="1622233" y="5207000"/>
                  </a:moveTo>
                  <a:lnTo>
                    <a:pt x="1618500" y="5207000"/>
                  </a:lnTo>
                  <a:lnTo>
                    <a:pt x="1622450" y="5211251"/>
                  </a:lnTo>
                  <a:lnTo>
                    <a:pt x="1622233" y="5207000"/>
                  </a:lnTo>
                  <a:close/>
                </a:path>
                <a:path w="18021300" h="15113000">
                  <a:moveTo>
                    <a:pt x="13462660" y="5207000"/>
                  </a:moveTo>
                  <a:lnTo>
                    <a:pt x="13459256" y="5207000"/>
                  </a:lnTo>
                  <a:lnTo>
                    <a:pt x="13462639" y="5210837"/>
                  </a:lnTo>
                  <a:lnTo>
                    <a:pt x="13462660" y="5207000"/>
                  </a:lnTo>
                  <a:close/>
                </a:path>
                <a:path w="18021300" h="15113000">
                  <a:moveTo>
                    <a:pt x="87734" y="5080000"/>
                  </a:moveTo>
                  <a:lnTo>
                    <a:pt x="15125" y="5080000"/>
                  </a:lnTo>
                  <a:lnTo>
                    <a:pt x="24206" y="5207000"/>
                  </a:lnTo>
                  <a:lnTo>
                    <a:pt x="78659" y="5207000"/>
                  </a:lnTo>
                  <a:lnTo>
                    <a:pt x="87734" y="5080000"/>
                  </a:lnTo>
                  <a:close/>
                </a:path>
                <a:path w="18021300" h="15113000">
                  <a:moveTo>
                    <a:pt x="653453" y="4953000"/>
                  </a:moveTo>
                  <a:lnTo>
                    <a:pt x="647407" y="4953000"/>
                  </a:lnTo>
                  <a:lnTo>
                    <a:pt x="487070" y="5080000"/>
                  </a:lnTo>
                  <a:lnTo>
                    <a:pt x="496138" y="5207000"/>
                  </a:lnTo>
                  <a:lnTo>
                    <a:pt x="550595" y="5207000"/>
                  </a:lnTo>
                  <a:lnTo>
                    <a:pt x="544550" y="5080000"/>
                  </a:lnTo>
                  <a:lnTo>
                    <a:pt x="680681" y="5080000"/>
                  </a:lnTo>
                  <a:lnTo>
                    <a:pt x="653453" y="4953000"/>
                  </a:lnTo>
                  <a:close/>
                </a:path>
                <a:path w="18021300" h="15113000">
                  <a:moveTo>
                    <a:pt x="735139" y="5080000"/>
                  </a:moveTo>
                  <a:lnTo>
                    <a:pt x="592950" y="5080000"/>
                  </a:lnTo>
                  <a:lnTo>
                    <a:pt x="686739" y="5207000"/>
                  </a:lnTo>
                  <a:lnTo>
                    <a:pt x="692785" y="5207000"/>
                  </a:lnTo>
                  <a:lnTo>
                    <a:pt x="735139" y="5080000"/>
                  </a:lnTo>
                  <a:close/>
                </a:path>
                <a:path w="18021300" h="15113000">
                  <a:moveTo>
                    <a:pt x="1176820" y="5080000"/>
                  </a:moveTo>
                  <a:lnTo>
                    <a:pt x="1170762" y="5080000"/>
                  </a:lnTo>
                  <a:lnTo>
                    <a:pt x="1158671" y="5207000"/>
                  </a:lnTo>
                  <a:lnTo>
                    <a:pt x="1207071" y="5207000"/>
                  </a:lnTo>
                  <a:lnTo>
                    <a:pt x="1176820" y="5080000"/>
                  </a:lnTo>
                  <a:close/>
                </a:path>
                <a:path w="18021300" h="15113000">
                  <a:moveTo>
                    <a:pt x="1255852" y="5093238"/>
                  </a:moveTo>
                  <a:lnTo>
                    <a:pt x="1207071" y="5207000"/>
                  </a:lnTo>
                  <a:lnTo>
                    <a:pt x="1225219" y="5207000"/>
                  </a:lnTo>
                  <a:lnTo>
                    <a:pt x="1267195" y="5109109"/>
                  </a:lnTo>
                  <a:lnTo>
                    <a:pt x="1255852" y="5093238"/>
                  </a:lnTo>
                  <a:close/>
                </a:path>
                <a:path w="18021300" h="15113000">
                  <a:moveTo>
                    <a:pt x="1305131" y="5162189"/>
                  </a:moveTo>
                  <a:lnTo>
                    <a:pt x="1319009" y="5207000"/>
                  </a:lnTo>
                  <a:lnTo>
                    <a:pt x="1337157" y="5207000"/>
                  </a:lnTo>
                  <a:lnTo>
                    <a:pt x="1305131" y="5162189"/>
                  </a:lnTo>
                  <a:close/>
                </a:path>
                <a:path w="18021300" h="15113000">
                  <a:moveTo>
                    <a:pt x="1927072" y="5080000"/>
                  </a:moveTo>
                  <a:lnTo>
                    <a:pt x="1769757" y="5080000"/>
                  </a:lnTo>
                  <a:lnTo>
                    <a:pt x="1875650" y="5207000"/>
                  </a:lnTo>
                  <a:lnTo>
                    <a:pt x="1936153" y="5207000"/>
                  </a:lnTo>
                  <a:lnTo>
                    <a:pt x="1927072" y="5080000"/>
                  </a:lnTo>
                  <a:close/>
                </a:path>
                <a:path w="18021300" h="15113000">
                  <a:moveTo>
                    <a:pt x="2480691" y="5080000"/>
                  </a:moveTo>
                  <a:lnTo>
                    <a:pt x="2432291" y="5080000"/>
                  </a:lnTo>
                  <a:lnTo>
                    <a:pt x="2441371" y="5207000"/>
                  </a:lnTo>
                  <a:lnTo>
                    <a:pt x="2489771" y="5207000"/>
                  </a:lnTo>
                  <a:lnTo>
                    <a:pt x="2480691" y="5080000"/>
                  </a:lnTo>
                  <a:close/>
                </a:path>
                <a:path w="18021300" h="15113000">
                  <a:moveTo>
                    <a:pt x="2680360" y="5080000"/>
                  </a:moveTo>
                  <a:lnTo>
                    <a:pt x="2571453" y="5080000"/>
                  </a:lnTo>
                  <a:lnTo>
                    <a:pt x="2582418" y="5207000"/>
                  </a:lnTo>
                  <a:lnTo>
                    <a:pt x="2652658" y="5207000"/>
                  </a:lnTo>
                  <a:lnTo>
                    <a:pt x="2680360" y="5080000"/>
                  </a:lnTo>
                  <a:close/>
                </a:path>
                <a:path w="18021300" h="15113000">
                  <a:moveTo>
                    <a:pt x="3135936" y="5080000"/>
                  </a:moveTo>
                  <a:lnTo>
                    <a:pt x="3126389" y="5080000"/>
                  </a:lnTo>
                  <a:lnTo>
                    <a:pt x="3108612" y="5207000"/>
                  </a:lnTo>
                  <a:lnTo>
                    <a:pt x="3128092" y="5207000"/>
                  </a:lnTo>
                  <a:lnTo>
                    <a:pt x="3135936" y="5080000"/>
                  </a:lnTo>
                  <a:close/>
                </a:path>
                <a:path w="18021300" h="15113000">
                  <a:moveTo>
                    <a:pt x="3201927" y="5080000"/>
                  </a:moveTo>
                  <a:lnTo>
                    <a:pt x="3188601" y="5080000"/>
                  </a:lnTo>
                  <a:lnTo>
                    <a:pt x="3170440" y="5207000"/>
                  </a:lnTo>
                  <a:lnTo>
                    <a:pt x="3194646" y="5207000"/>
                  </a:lnTo>
                  <a:lnTo>
                    <a:pt x="3201927" y="5080000"/>
                  </a:lnTo>
                  <a:close/>
                </a:path>
                <a:path w="18021300" h="15113000">
                  <a:moveTo>
                    <a:pt x="3331584" y="5080000"/>
                  </a:moveTo>
                  <a:lnTo>
                    <a:pt x="3273307" y="5080000"/>
                  </a:lnTo>
                  <a:lnTo>
                    <a:pt x="3282383" y="5207000"/>
                  </a:lnTo>
                  <a:lnTo>
                    <a:pt x="3320570" y="5207000"/>
                  </a:lnTo>
                  <a:lnTo>
                    <a:pt x="3331584" y="5080000"/>
                  </a:lnTo>
                  <a:close/>
                </a:path>
                <a:path w="18021300" h="15113000">
                  <a:moveTo>
                    <a:pt x="3696843" y="5080000"/>
                  </a:moveTo>
                  <a:lnTo>
                    <a:pt x="3693807" y="5080000"/>
                  </a:lnTo>
                  <a:lnTo>
                    <a:pt x="3672636" y="5207000"/>
                  </a:lnTo>
                  <a:lnTo>
                    <a:pt x="3733139" y="5207000"/>
                  </a:lnTo>
                  <a:lnTo>
                    <a:pt x="3732372" y="5117289"/>
                  </a:lnTo>
                  <a:lnTo>
                    <a:pt x="3696843" y="5080000"/>
                  </a:lnTo>
                  <a:close/>
                </a:path>
                <a:path w="18021300" h="15113000">
                  <a:moveTo>
                    <a:pt x="3732372" y="5117289"/>
                  </a:moveTo>
                  <a:lnTo>
                    <a:pt x="3733139" y="5207000"/>
                  </a:lnTo>
                  <a:lnTo>
                    <a:pt x="3807024" y="5207000"/>
                  </a:lnTo>
                  <a:lnTo>
                    <a:pt x="3806012" y="5194577"/>
                  </a:lnTo>
                  <a:lnTo>
                    <a:pt x="3732372" y="5117289"/>
                  </a:lnTo>
                  <a:close/>
                </a:path>
                <a:path w="18021300" h="15113000">
                  <a:moveTo>
                    <a:pt x="3939939" y="5080000"/>
                  </a:moveTo>
                  <a:lnTo>
                    <a:pt x="3881374" y="5080000"/>
                  </a:lnTo>
                  <a:lnTo>
                    <a:pt x="3884396" y="5207000"/>
                  </a:lnTo>
                  <a:lnTo>
                    <a:pt x="3933937" y="5207000"/>
                  </a:lnTo>
                  <a:lnTo>
                    <a:pt x="3939939" y="5080000"/>
                  </a:lnTo>
                  <a:close/>
                </a:path>
                <a:path w="18021300" h="15113000">
                  <a:moveTo>
                    <a:pt x="4468271" y="5080000"/>
                  </a:moveTo>
                  <a:lnTo>
                    <a:pt x="4445203" y="5080000"/>
                  </a:lnTo>
                  <a:lnTo>
                    <a:pt x="4453002" y="5207000"/>
                  </a:lnTo>
                  <a:lnTo>
                    <a:pt x="4474889" y="5207000"/>
                  </a:lnTo>
                  <a:lnTo>
                    <a:pt x="4468271" y="5080000"/>
                  </a:lnTo>
                  <a:close/>
                </a:path>
                <a:path w="18021300" h="15113000">
                  <a:moveTo>
                    <a:pt x="4531804" y="5080000"/>
                  </a:moveTo>
                  <a:lnTo>
                    <a:pt x="4519701" y="5080000"/>
                  </a:lnTo>
                  <a:lnTo>
                    <a:pt x="4489450" y="5207000"/>
                  </a:lnTo>
                  <a:lnTo>
                    <a:pt x="4501553" y="5207000"/>
                  </a:lnTo>
                  <a:lnTo>
                    <a:pt x="4531804" y="5080000"/>
                  </a:lnTo>
                  <a:close/>
                </a:path>
                <a:path w="18021300" h="15113000">
                  <a:moveTo>
                    <a:pt x="4592307" y="5080000"/>
                  </a:moveTo>
                  <a:lnTo>
                    <a:pt x="4589284" y="5080000"/>
                  </a:lnTo>
                  <a:lnTo>
                    <a:pt x="4584648" y="5207000"/>
                  </a:lnTo>
                  <a:lnTo>
                    <a:pt x="4604410" y="5207000"/>
                  </a:lnTo>
                  <a:lnTo>
                    <a:pt x="4592307" y="5080000"/>
                  </a:lnTo>
                  <a:close/>
                </a:path>
                <a:path w="18021300" h="15113000">
                  <a:moveTo>
                    <a:pt x="5015833" y="5080000"/>
                  </a:moveTo>
                  <a:lnTo>
                    <a:pt x="4992060" y="5080000"/>
                  </a:lnTo>
                  <a:lnTo>
                    <a:pt x="4991633" y="5207000"/>
                  </a:lnTo>
                  <a:lnTo>
                    <a:pt x="5018293" y="5207000"/>
                  </a:lnTo>
                  <a:lnTo>
                    <a:pt x="5015833" y="5080000"/>
                  </a:lnTo>
                  <a:close/>
                </a:path>
                <a:path w="18021300" h="15113000">
                  <a:moveTo>
                    <a:pt x="5108247" y="5080000"/>
                  </a:moveTo>
                  <a:lnTo>
                    <a:pt x="5070715" y="5080000"/>
                  </a:lnTo>
                  <a:lnTo>
                    <a:pt x="5049113" y="5207000"/>
                  </a:lnTo>
                  <a:lnTo>
                    <a:pt x="5124742" y="5207000"/>
                  </a:lnTo>
                  <a:lnTo>
                    <a:pt x="5108247" y="5080000"/>
                  </a:lnTo>
                  <a:close/>
                </a:path>
                <a:path w="18021300" h="15113000">
                  <a:moveTo>
                    <a:pt x="5159239" y="5105407"/>
                  </a:moveTo>
                  <a:lnTo>
                    <a:pt x="5212473" y="5207000"/>
                  </a:lnTo>
                  <a:lnTo>
                    <a:pt x="5235874" y="5207000"/>
                  </a:lnTo>
                  <a:lnTo>
                    <a:pt x="5236619" y="5193199"/>
                  </a:lnTo>
                  <a:lnTo>
                    <a:pt x="5159239" y="5105407"/>
                  </a:lnTo>
                  <a:close/>
                </a:path>
                <a:path w="18021300" h="15113000">
                  <a:moveTo>
                    <a:pt x="5286456" y="5080000"/>
                  </a:moveTo>
                  <a:lnTo>
                    <a:pt x="5242725" y="5080000"/>
                  </a:lnTo>
                  <a:lnTo>
                    <a:pt x="5236619" y="5193199"/>
                  </a:lnTo>
                  <a:lnTo>
                    <a:pt x="5248783" y="5207000"/>
                  </a:lnTo>
                  <a:lnTo>
                    <a:pt x="5266931" y="5207000"/>
                  </a:lnTo>
                  <a:lnTo>
                    <a:pt x="5286456" y="5080000"/>
                  </a:lnTo>
                  <a:close/>
                </a:path>
                <a:path w="18021300" h="15113000">
                  <a:moveTo>
                    <a:pt x="5690463" y="5080000"/>
                  </a:moveTo>
                  <a:lnTo>
                    <a:pt x="5639033" y="5080000"/>
                  </a:lnTo>
                  <a:lnTo>
                    <a:pt x="5622017" y="5207000"/>
                  </a:lnTo>
                  <a:lnTo>
                    <a:pt x="5702566" y="5207000"/>
                  </a:lnTo>
                  <a:lnTo>
                    <a:pt x="5694195" y="5084122"/>
                  </a:lnTo>
                  <a:lnTo>
                    <a:pt x="5690463" y="5080000"/>
                  </a:lnTo>
                  <a:close/>
                </a:path>
                <a:path w="18021300" h="15113000">
                  <a:moveTo>
                    <a:pt x="5805424" y="5080000"/>
                  </a:moveTo>
                  <a:lnTo>
                    <a:pt x="5693914" y="5080000"/>
                  </a:lnTo>
                  <a:lnTo>
                    <a:pt x="5694195" y="5084122"/>
                  </a:lnTo>
                  <a:lnTo>
                    <a:pt x="5805424" y="5207000"/>
                  </a:lnTo>
                  <a:lnTo>
                    <a:pt x="5853823" y="5207000"/>
                  </a:lnTo>
                  <a:lnTo>
                    <a:pt x="5805424" y="5080000"/>
                  </a:lnTo>
                  <a:close/>
                </a:path>
                <a:path w="18021300" h="15113000">
                  <a:moveTo>
                    <a:pt x="5947613" y="5080000"/>
                  </a:moveTo>
                  <a:lnTo>
                    <a:pt x="5811469" y="5080000"/>
                  </a:lnTo>
                  <a:lnTo>
                    <a:pt x="5896178" y="5207000"/>
                  </a:lnTo>
                  <a:lnTo>
                    <a:pt x="5902236" y="5207000"/>
                  </a:lnTo>
                  <a:lnTo>
                    <a:pt x="5947613" y="5080000"/>
                  </a:lnTo>
                  <a:close/>
                </a:path>
                <a:path w="18021300" h="15113000">
                  <a:moveTo>
                    <a:pt x="6389293" y="5080000"/>
                  </a:moveTo>
                  <a:lnTo>
                    <a:pt x="6357287" y="5080000"/>
                  </a:lnTo>
                  <a:lnTo>
                    <a:pt x="6347315" y="5207000"/>
                  </a:lnTo>
                  <a:lnTo>
                    <a:pt x="6377190" y="5207000"/>
                  </a:lnTo>
                  <a:lnTo>
                    <a:pt x="6389293" y="5080000"/>
                  </a:lnTo>
                  <a:close/>
                </a:path>
                <a:path w="18021300" h="15113000">
                  <a:moveTo>
                    <a:pt x="6437693" y="5080000"/>
                  </a:moveTo>
                  <a:lnTo>
                    <a:pt x="6419545" y="5080000"/>
                  </a:lnTo>
                  <a:lnTo>
                    <a:pt x="6422567" y="5207000"/>
                  </a:lnTo>
                  <a:lnTo>
                    <a:pt x="6483070" y="5207000"/>
                  </a:lnTo>
                  <a:lnTo>
                    <a:pt x="6437693" y="5080000"/>
                  </a:lnTo>
                  <a:close/>
                </a:path>
                <a:path w="18021300" h="15113000">
                  <a:moveTo>
                    <a:pt x="6504254" y="5080000"/>
                  </a:moveTo>
                  <a:lnTo>
                    <a:pt x="6437693" y="5080000"/>
                  </a:lnTo>
                  <a:lnTo>
                    <a:pt x="6525425" y="5207000"/>
                  </a:lnTo>
                  <a:lnTo>
                    <a:pt x="6543586" y="5207000"/>
                  </a:lnTo>
                  <a:lnTo>
                    <a:pt x="6504254" y="5080000"/>
                  </a:lnTo>
                  <a:close/>
                </a:path>
                <a:path w="18021300" h="15113000">
                  <a:moveTo>
                    <a:pt x="7033666" y="5080000"/>
                  </a:moveTo>
                  <a:lnTo>
                    <a:pt x="6994334" y="5080000"/>
                  </a:lnTo>
                  <a:lnTo>
                    <a:pt x="7036689" y="5207000"/>
                  </a:lnTo>
                  <a:lnTo>
                    <a:pt x="7136523" y="5207000"/>
                  </a:lnTo>
                  <a:lnTo>
                    <a:pt x="7033666" y="5080000"/>
                  </a:lnTo>
                  <a:close/>
                </a:path>
                <a:path w="18021300" h="15113000">
                  <a:moveTo>
                    <a:pt x="7221232" y="5080000"/>
                  </a:moveTo>
                  <a:lnTo>
                    <a:pt x="7160729" y="5080000"/>
                  </a:lnTo>
                  <a:lnTo>
                    <a:pt x="7172820" y="5207000"/>
                  </a:lnTo>
                  <a:lnTo>
                    <a:pt x="7175855" y="5207000"/>
                  </a:lnTo>
                  <a:lnTo>
                    <a:pt x="7221232" y="5080000"/>
                  </a:lnTo>
                  <a:close/>
                </a:path>
                <a:path w="18021300" h="15113000">
                  <a:moveTo>
                    <a:pt x="7877708" y="5080000"/>
                  </a:moveTo>
                  <a:lnTo>
                    <a:pt x="7726438" y="5080000"/>
                  </a:lnTo>
                  <a:lnTo>
                    <a:pt x="7832331" y="5207000"/>
                  </a:lnTo>
                  <a:lnTo>
                    <a:pt x="7838376" y="5207000"/>
                  </a:lnTo>
                  <a:lnTo>
                    <a:pt x="7877708" y="5080000"/>
                  </a:lnTo>
                  <a:close/>
                </a:path>
                <a:path w="18021300" h="15113000">
                  <a:moveTo>
                    <a:pt x="8322934" y="5080000"/>
                  </a:moveTo>
                  <a:lnTo>
                    <a:pt x="8298967" y="5080000"/>
                  </a:lnTo>
                  <a:lnTo>
                    <a:pt x="8290456" y="5207000"/>
                  </a:lnTo>
                  <a:lnTo>
                    <a:pt x="8315228" y="5207000"/>
                  </a:lnTo>
                  <a:lnTo>
                    <a:pt x="8322934" y="5080000"/>
                  </a:lnTo>
                  <a:close/>
                </a:path>
                <a:path w="18021300" h="15113000">
                  <a:moveTo>
                    <a:pt x="8391994" y="5080000"/>
                  </a:moveTo>
                  <a:lnTo>
                    <a:pt x="8376869" y="5080000"/>
                  </a:lnTo>
                  <a:lnTo>
                    <a:pt x="8343582" y="5207000"/>
                  </a:lnTo>
                  <a:lnTo>
                    <a:pt x="8437372" y="5207000"/>
                  </a:lnTo>
                  <a:lnTo>
                    <a:pt x="8391994" y="5080000"/>
                  </a:lnTo>
                  <a:close/>
                </a:path>
                <a:path w="18021300" h="15113000">
                  <a:moveTo>
                    <a:pt x="8513000" y="5080000"/>
                  </a:moveTo>
                  <a:lnTo>
                    <a:pt x="8476319" y="5080000"/>
                  </a:lnTo>
                  <a:lnTo>
                    <a:pt x="8466345" y="5207000"/>
                  </a:lnTo>
                  <a:lnTo>
                    <a:pt x="8503361" y="5207000"/>
                  </a:lnTo>
                  <a:lnTo>
                    <a:pt x="8513000" y="5080000"/>
                  </a:lnTo>
                  <a:close/>
                </a:path>
                <a:path w="18021300" h="15113000">
                  <a:moveTo>
                    <a:pt x="8975864" y="5080000"/>
                  </a:moveTo>
                  <a:lnTo>
                    <a:pt x="8942590" y="5080000"/>
                  </a:lnTo>
                  <a:lnTo>
                    <a:pt x="8954693" y="5207000"/>
                  </a:lnTo>
                  <a:lnTo>
                    <a:pt x="9071916" y="5207000"/>
                  </a:lnTo>
                  <a:lnTo>
                    <a:pt x="9070560" y="5179386"/>
                  </a:lnTo>
                  <a:lnTo>
                    <a:pt x="8975864" y="5080000"/>
                  </a:lnTo>
                  <a:close/>
                </a:path>
                <a:path w="18021300" h="15113000">
                  <a:moveTo>
                    <a:pt x="9070560" y="5179386"/>
                  </a:moveTo>
                  <a:lnTo>
                    <a:pt x="9071916" y="5207000"/>
                  </a:lnTo>
                  <a:lnTo>
                    <a:pt x="9096870" y="5207000"/>
                  </a:lnTo>
                  <a:lnTo>
                    <a:pt x="9070560" y="5179386"/>
                  </a:lnTo>
                  <a:close/>
                </a:path>
                <a:path w="18021300" h="15113000">
                  <a:moveTo>
                    <a:pt x="9158843" y="5080000"/>
                  </a:moveTo>
                  <a:lnTo>
                    <a:pt x="9065680" y="5080000"/>
                  </a:lnTo>
                  <a:lnTo>
                    <a:pt x="9070560" y="5179386"/>
                  </a:lnTo>
                  <a:lnTo>
                    <a:pt x="9096870" y="5207000"/>
                  </a:lnTo>
                  <a:lnTo>
                    <a:pt x="9137335" y="5207000"/>
                  </a:lnTo>
                  <a:lnTo>
                    <a:pt x="9158843" y="5080000"/>
                  </a:lnTo>
                  <a:close/>
                </a:path>
                <a:path w="18021300" h="15113000">
                  <a:moveTo>
                    <a:pt x="9614192" y="5080000"/>
                  </a:moveTo>
                  <a:lnTo>
                    <a:pt x="9599053" y="5080000"/>
                  </a:lnTo>
                  <a:lnTo>
                    <a:pt x="9656546" y="5207000"/>
                  </a:lnTo>
                  <a:lnTo>
                    <a:pt x="9674694" y="5207000"/>
                  </a:lnTo>
                  <a:lnTo>
                    <a:pt x="9614192" y="5080000"/>
                  </a:lnTo>
                  <a:close/>
                </a:path>
                <a:path w="18021300" h="15113000">
                  <a:moveTo>
                    <a:pt x="9756046" y="5080000"/>
                  </a:moveTo>
                  <a:lnTo>
                    <a:pt x="9726117" y="5080000"/>
                  </a:lnTo>
                  <a:lnTo>
                    <a:pt x="9734154" y="5207000"/>
                  </a:lnTo>
                  <a:lnTo>
                    <a:pt x="9761293" y="5207000"/>
                  </a:lnTo>
                  <a:lnTo>
                    <a:pt x="9756046" y="5080000"/>
                  </a:lnTo>
                  <a:close/>
                </a:path>
                <a:path w="18021300" h="15113000">
                  <a:moveTo>
                    <a:pt x="10194510" y="5080000"/>
                  </a:moveTo>
                  <a:lnTo>
                    <a:pt x="10161190" y="5080000"/>
                  </a:lnTo>
                  <a:lnTo>
                    <a:pt x="10143604" y="5207000"/>
                  </a:lnTo>
                  <a:lnTo>
                    <a:pt x="10184063" y="5207000"/>
                  </a:lnTo>
                  <a:lnTo>
                    <a:pt x="10194510" y="5080000"/>
                  </a:lnTo>
                  <a:close/>
                </a:path>
                <a:path w="18021300" h="15113000">
                  <a:moveTo>
                    <a:pt x="10258564" y="5080000"/>
                  </a:moveTo>
                  <a:lnTo>
                    <a:pt x="10213182" y="5080000"/>
                  </a:lnTo>
                  <a:lnTo>
                    <a:pt x="10222255" y="5207000"/>
                  </a:lnTo>
                  <a:lnTo>
                    <a:pt x="10271609" y="5207000"/>
                  </a:lnTo>
                  <a:lnTo>
                    <a:pt x="10258564" y="5080000"/>
                  </a:lnTo>
                  <a:close/>
                </a:path>
                <a:path w="18021300" h="15113000">
                  <a:moveTo>
                    <a:pt x="10326491" y="5080000"/>
                  </a:moveTo>
                  <a:lnTo>
                    <a:pt x="10295718" y="5080000"/>
                  </a:lnTo>
                  <a:lnTo>
                    <a:pt x="10316044" y="5207000"/>
                  </a:lnTo>
                  <a:lnTo>
                    <a:pt x="10340251" y="5207000"/>
                  </a:lnTo>
                  <a:lnTo>
                    <a:pt x="10326491" y="5080000"/>
                  </a:lnTo>
                  <a:close/>
                </a:path>
                <a:path w="18021300" h="15113000">
                  <a:moveTo>
                    <a:pt x="10416231" y="5083828"/>
                  </a:moveTo>
                  <a:lnTo>
                    <a:pt x="10415543" y="5207000"/>
                  </a:lnTo>
                  <a:lnTo>
                    <a:pt x="10434972" y="5207000"/>
                  </a:lnTo>
                  <a:lnTo>
                    <a:pt x="10438329" y="5108903"/>
                  </a:lnTo>
                  <a:lnTo>
                    <a:pt x="10416231" y="5083828"/>
                  </a:lnTo>
                  <a:close/>
                </a:path>
                <a:path w="18021300" h="15113000">
                  <a:moveTo>
                    <a:pt x="10542943" y="5080000"/>
                  </a:moveTo>
                  <a:lnTo>
                    <a:pt x="10439319" y="5080000"/>
                  </a:lnTo>
                  <a:lnTo>
                    <a:pt x="10438329" y="5108903"/>
                  </a:lnTo>
                  <a:lnTo>
                    <a:pt x="10524782" y="5207000"/>
                  </a:lnTo>
                  <a:lnTo>
                    <a:pt x="10530840" y="5207000"/>
                  </a:lnTo>
                  <a:lnTo>
                    <a:pt x="10542943" y="5080000"/>
                  </a:lnTo>
                  <a:close/>
                </a:path>
                <a:path w="18021300" h="15113000">
                  <a:moveTo>
                    <a:pt x="10881522" y="5080000"/>
                  </a:moveTo>
                  <a:lnTo>
                    <a:pt x="10839399" y="5080000"/>
                  </a:lnTo>
                  <a:lnTo>
                    <a:pt x="10863618" y="5207000"/>
                  </a:lnTo>
                  <a:lnTo>
                    <a:pt x="10876086" y="5207000"/>
                  </a:lnTo>
                  <a:lnTo>
                    <a:pt x="10881522" y="5080000"/>
                  </a:lnTo>
                  <a:close/>
                </a:path>
                <a:path w="18021300" h="15113000">
                  <a:moveTo>
                    <a:pt x="10965333" y="5080000"/>
                  </a:moveTo>
                  <a:lnTo>
                    <a:pt x="10924115" y="5080000"/>
                  </a:lnTo>
                  <a:lnTo>
                    <a:pt x="10915040" y="5207000"/>
                  </a:lnTo>
                  <a:lnTo>
                    <a:pt x="10958477" y="5207000"/>
                  </a:lnTo>
                  <a:lnTo>
                    <a:pt x="10965333" y="5080000"/>
                  </a:lnTo>
                  <a:close/>
                </a:path>
                <a:path w="18021300" h="15113000">
                  <a:moveTo>
                    <a:pt x="10972520" y="5080000"/>
                  </a:moveTo>
                  <a:lnTo>
                    <a:pt x="10981601" y="5207000"/>
                  </a:lnTo>
                  <a:lnTo>
                    <a:pt x="11059868" y="5207000"/>
                  </a:lnTo>
                  <a:lnTo>
                    <a:pt x="11056733" y="5173032"/>
                  </a:lnTo>
                  <a:lnTo>
                    <a:pt x="10972520" y="5080000"/>
                  </a:lnTo>
                  <a:close/>
                </a:path>
                <a:path w="18021300" h="15113000">
                  <a:moveTo>
                    <a:pt x="11135880" y="5080000"/>
                  </a:moveTo>
                  <a:lnTo>
                    <a:pt x="11048149" y="5080000"/>
                  </a:lnTo>
                  <a:lnTo>
                    <a:pt x="11056733" y="5173032"/>
                  </a:lnTo>
                  <a:lnTo>
                    <a:pt x="11087481" y="5207000"/>
                  </a:lnTo>
                  <a:lnTo>
                    <a:pt x="11093526" y="5207000"/>
                  </a:lnTo>
                  <a:lnTo>
                    <a:pt x="11135880" y="5080000"/>
                  </a:lnTo>
                  <a:close/>
                </a:path>
                <a:path w="18021300" h="15113000">
                  <a:moveTo>
                    <a:pt x="11564705" y="5080000"/>
                  </a:moveTo>
                  <a:lnTo>
                    <a:pt x="11529161" y="5080000"/>
                  </a:lnTo>
                  <a:lnTo>
                    <a:pt x="11516395" y="5207000"/>
                  </a:lnTo>
                  <a:lnTo>
                    <a:pt x="11553831" y="5207000"/>
                  </a:lnTo>
                  <a:lnTo>
                    <a:pt x="11564705" y="5080000"/>
                  </a:lnTo>
                  <a:close/>
                </a:path>
                <a:path w="18021300" h="15113000">
                  <a:moveTo>
                    <a:pt x="11604790" y="5080000"/>
                  </a:moveTo>
                  <a:lnTo>
                    <a:pt x="11574441" y="5080000"/>
                  </a:lnTo>
                  <a:lnTo>
                    <a:pt x="11583606" y="5207000"/>
                  </a:lnTo>
                  <a:lnTo>
                    <a:pt x="11613298" y="5207000"/>
                  </a:lnTo>
                  <a:lnTo>
                    <a:pt x="11604790" y="5080000"/>
                  </a:lnTo>
                  <a:close/>
                </a:path>
                <a:path w="18021300" h="15113000">
                  <a:moveTo>
                    <a:pt x="11674373" y="5080000"/>
                  </a:moveTo>
                  <a:lnTo>
                    <a:pt x="11645724" y="5080000"/>
                  </a:lnTo>
                  <a:lnTo>
                    <a:pt x="11647144" y="5207000"/>
                  </a:lnTo>
                  <a:lnTo>
                    <a:pt x="11677396" y="5207000"/>
                  </a:lnTo>
                  <a:lnTo>
                    <a:pt x="11674373" y="5080000"/>
                  </a:lnTo>
                  <a:close/>
                </a:path>
                <a:path w="18021300" h="15113000">
                  <a:moveTo>
                    <a:pt x="11754019" y="5080000"/>
                  </a:moveTo>
                  <a:lnTo>
                    <a:pt x="11725795" y="5080000"/>
                  </a:lnTo>
                  <a:lnTo>
                    <a:pt x="11720740" y="5207000"/>
                  </a:lnTo>
                  <a:lnTo>
                    <a:pt x="11748108" y="5207000"/>
                  </a:lnTo>
                  <a:lnTo>
                    <a:pt x="11754019" y="5080000"/>
                  </a:lnTo>
                  <a:close/>
                </a:path>
                <a:path w="18021300" h="15113000">
                  <a:moveTo>
                    <a:pt x="12185624" y="5080000"/>
                  </a:moveTo>
                  <a:lnTo>
                    <a:pt x="12118841" y="5080000"/>
                  </a:lnTo>
                  <a:lnTo>
                    <a:pt x="12100928" y="5207000"/>
                  </a:lnTo>
                  <a:lnTo>
                    <a:pt x="12209843" y="5207000"/>
                  </a:lnTo>
                  <a:lnTo>
                    <a:pt x="12205639" y="5101544"/>
                  </a:lnTo>
                  <a:lnTo>
                    <a:pt x="12185624" y="5080000"/>
                  </a:lnTo>
                  <a:close/>
                </a:path>
                <a:path w="18021300" h="15113000">
                  <a:moveTo>
                    <a:pt x="12306642" y="5080000"/>
                  </a:moveTo>
                  <a:lnTo>
                    <a:pt x="12204780" y="5080000"/>
                  </a:lnTo>
                  <a:lnTo>
                    <a:pt x="12205639" y="5101544"/>
                  </a:lnTo>
                  <a:lnTo>
                    <a:pt x="12303607" y="5207000"/>
                  </a:lnTo>
                  <a:lnTo>
                    <a:pt x="12352020" y="5207000"/>
                  </a:lnTo>
                  <a:lnTo>
                    <a:pt x="12306642" y="5080000"/>
                  </a:lnTo>
                  <a:close/>
                </a:path>
                <a:path w="18021300" h="15113000">
                  <a:moveTo>
                    <a:pt x="12409500" y="5080000"/>
                  </a:moveTo>
                  <a:lnTo>
                    <a:pt x="12345962" y="5080000"/>
                  </a:lnTo>
                  <a:lnTo>
                    <a:pt x="12394374" y="5207000"/>
                  </a:lnTo>
                  <a:lnTo>
                    <a:pt x="12400432" y="5207000"/>
                  </a:lnTo>
                  <a:lnTo>
                    <a:pt x="12409500" y="5080000"/>
                  </a:lnTo>
                  <a:close/>
                </a:path>
                <a:path w="18021300" h="15113000">
                  <a:moveTo>
                    <a:pt x="13502369" y="5080000"/>
                  </a:moveTo>
                  <a:lnTo>
                    <a:pt x="13479202" y="5080000"/>
                  </a:lnTo>
                  <a:lnTo>
                    <a:pt x="13470597" y="5207000"/>
                  </a:lnTo>
                  <a:lnTo>
                    <a:pt x="13495566" y="5207000"/>
                  </a:lnTo>
                  <a:lnTo>
                    <a:pt x="13502369" y="5080000"/>
                  </a:lnTo>
                  <a:close/>
                </a:path>
                <a:path w="18021300" h="15113000">
                  <a:moveTo>
                    <a:pt x="13568172" y="5080000"/>
                  </a:moveTo>
                  <a:lnTo>
                    <a:pt x="13537907" y="5080000"/>
                  </a:lnTo>
                  <a:lnTo>
                    <a:pt x="13559091" y="5207000"/>
                  </a:lnTo>
                  <a:lnTo>
                    <a:pt x="13586307" y="5207000"/>
                  </a:lnTo>
                  <a:lnTo>
                    <a:pt x="13568172" y="5080000"/>
                  </a:lnTo>
                  <a:close/>
                </a:path>
                <a:path w="18021300" h="15113000">
                  <a:moveTo>
                    <a:pt x="13695222" y="5080000"/>
                  </a:moveTo>
                  <a:lnTo>
                    <a:pt x="13610513" y="5080000"/>
                  </a:lnTo>
                  <a:lnTo>
                    <a:pt x="13616559" y="5207000"/>
                  </a:lnTo>
                  <a:lnTo>
                    <a:pt x="13686150" y="5207000"/>
                  </a:lnTo>
                  <a:lnTo>
                    <a:pt x="13695222" y="5080000"/>
                  </a:lnTo>
                  <a:close/>
                </a:path>
                <a:path w="18021300" h="15113000">
                  <a:moveTo>
                    <a:pt x="14257909" y="5080000"/>
                  </a:moveTo>
                  <a:lnTo>
                    <a:pt x="14127835" y="5080000"/>
                  </a:lnTo>
                  <a:lnTo>
                    <a:pt x="14124125" y="5091980"/>
                  </a:lnTo>
                  <a:lnTo>
                    <a:pt x="14233715" y="5207000"/>
                  </a:lnTo>
                  <a:lnTo>
                    <a:pt x="14273047" y="5207000"/>
                  </a:lnTo>
                  <a:lnTo>
                    <a:pt x="14257909" y="5080000"/>
                  </a:lnTo>
                  <a:close/>
                </a:path>
                <a:path w="18021300" h="15113000">
                  <a:moveTo>
                    <a:pt x="14350584" y="5056600"/>
                  </a:moveTo>
                  <a:lnTo>
                    <a:pt x="14351698" y="5080000"/>
                  </a:lnTo>
                  <a:lnTo>
                    <a:pt x="14260944" y="5080000"/>
                  </a:lnTo>
                  <a:lnTo>
                    <a:pt x="14324482" y="5207000"/>
                  </a:lnTo>
                  <a:lnTo>
                    <a:pt x="14330514" y="5207000"/>
                  </a:lnTo>
                  <a:lnTo>
                    <a:pt x="14372882" y="5080000"/>
                  </a:lnTo>
                  <a:lnTo>
                    <a:pt x="14350584" y="5056600"/>
                  </a:lnTo>
                  <a:close/>
                </a:path>
                <a:path w="18021300" h="15113000">
                  <a:moveTo>
                    <a:pt x="14781276" y="5080000"/>
                  </a:moveTo>
                  <a:lnTo>
                    <a:pt x="14775230" y="5080000"/>
                  </a:lnTo>
                  <a:lnTo>
                    <a:pt x="14763140" y="5207000"/>
                  </a:lnTo>
                  <a:lnTo>
                    <a:pt x="14811527" y="5207000"/>
                  </a:lnTo>
                  <a:lnTo>
                    <a:pt x="14781276" y="5080000"/>
                  </a:lnTo>
                  <a:close/>
                </a:path>
                <a:path w="18021300" h="15113000">
                  <a:moveTo>
                    <a:pt x="14860316" y="5093218"/>
                  </a:moveTo>
                  <a:lnTo>
                    <a:pt x="14811527" y="5207000"/>
                  </a:lnTo>
                  <a:lnTo>
                    <a:pt x="14941613" y="5207000"/>
                  </a:lnTo>
                  <a:lnTo>
                    <a:pt x="14860316" y="5093218"/>
                  </a:lnTo>
                  <a:close/>
                </a:path>
                <a:path w="18021300" h="15113000">
                  <a:moveTo>
                    <a:pt x="15412613" y="5080000"/>
                  </a:moveTo>
                  <a:lnTo>
                    <a:pt x="15384716" y="5080000"/>
                  </a:lnTo>
                  <a:lnTo>
                    <a:pt x="15392374" y="5207000"/>
                  </a:lnTo>
                  <a:lnTo>
                    <a:pt x="15422626" y="5207000"/>
                  </a:lnTo>
                  <a:lnTo>
                    <a:pt x="15412613" y="5080000"/>
                  </a:lnTo>
                  <a:close/>
                </a:path>
                <a:path w="18021300" h="15113000">
                  <a:moveTo>
                    <a:pt x="15590203" y="5080000"/>
                  </a:moveTo>
                  <a:lnTo>
                    <a:pt x="15566186" y="5080000"/>
                  </a:lnTo>
                  <a:lnTo>
                    <a:pt x="15568974" y="5207000"/>
                  </a:lnTo>
                  <a:lnTo>
                    <a:pt x="15591670" y="5207000"/>
                  </a:lnTo>
                  <a:lnTo>
                    <a:pt x="15590203" y="5080000"/>
                  </a:lnTo>
                  <a:close/>
                </a:path>
                <a:path w="18021300" h="15113000">
                  <a:moveTo>
                    <a:pt x="16091204" y="5080000"/>
                  </a:moveTo>
                  <a:lnTo>
                    <a:pt x="16042805" y="5080000"/>
                  </a:lnTo>
                  <a:lnTo>
                    <a:pt x="16051872" y="5207000"/>
                  </a:lnTo>
                  <a:lnTo>
                    <a:pt x="16100285" y="5207000"/>
                  </a:lnTo>
                  <a:lnTo>
                    <a:pt x="16091204" y="5080000"/>
                  </a:lnTo>
                  <a:close/>
                </a:path>
                <a:path w="18021300" h="15113000">
                  <a:moveTo>
                    <a:pt x="16287851" y="5080000"/>
                  </a:moveTo>
                  <a:lnTo>
                    <a:pt x="16178942" y="5080000"/>
                  </a:lnTo>
                  <a:lnTo>
                    <a:pt x="16189909" y="5207000"/>
                  </a:lnTo>
                  <a:lnTo>
                    <a:pt x="16260149" y="5207000"/>
                  </a:lnTo>
                  <a:lnTo>
                    <a:pt x="16287851" y="5080000"/>
                  </a:lnTo>
                  <a:close/>
                </a:path>
                <a:path w="18021300" h="15113000">
                  <a:moveTo>
                    <a:pt x="16856583" y="5080000"/>
                  </a:moveTo>
                  <a:lnTo>
                    <a:pt x="16786631" y="5080000"/>
                  </a:lnTo>
                  <a:lnTo>
                    <a:pt x="16794575" y="5207000"/>
                  </a:lnTo>
                  <a:lnTo>
                    <a:pt x="16832389" y="5207000"/>
                  </a:lnTo>
                  <a:lnTo>
                    <a:pt x="16856583" y="5080000"/>
                  </a:lnTo>
                  <a:close/>
                </a:path>
                <a:path w="18021300" h="15113000">
                  <a:moveTo>
                    <a:pt x="16934870" y="5080000"/>
                  </a:moveTo>
                  <a:lnTo>
                    <a:pt x="16908781" y="5080000"/>
                  </a:lnTo>
                  <a:lnTo>
                    <a:pt x="16903674" y="5207000"/>
                  </a:lnTo>
                  <a:lnTo>
                    <a:pt x="16925272" y="5207000"/>
                  </a:lnTo>
                  <a:lnTo>
                    <a:pt x="16934870" y="5080000"/>
                  </a:lnTo>
                  <a:close/>
                </a:path>
                <a:path w="18021300" h="15113000">
                  <a:moveTo>
                    <a:pt x="17401133" y="5080000"/>
                  </a:moveTo>
                  <a:lnTo>
                    <a:pt x="17339539" y="5080000"/>
                  </a:lnTo>
                  <a:lnTo>
                    <a:pt x="17340630" y="5207000"/>
                  </a:lnTo>
                  <a:lnTo>
                    <a:pt x="17407178" y="5207000"/>
                  </a:lnTo>
                  <a:lnTo>
                    <a:pt x="17401133" y="5080000"/>
                  </a:lnTo>
                  <a:close/>
                </a:path>
                <a:path w="18021300" h="15113000">
                  <a:moveTo>
                    <a:pt x="17546345" y="5080000"/>
                  </a:moveTo>
                  <a:lnTo>
                    <a:pt x="17485829" y="5080000"/>
                  </a:lnTo>
                  <a:lnTo>
                    <a:pt x="17491887" y="5207000"/>
                  </a:lnTo>
                  <a:lnTo>
                    <a:pt x="17547434" y="5207000"/>
                  </a:lnTo>
                  <a:lnTo>
                    <a:pt x="17546345" y="5080000"/>
                  </a:lnTo>
                  <a:close/>
                </a:path>
                <a:path w="18021300" h="15113000">
                  <a:moveTo>
                    <a:pt x="3796677" y="5080000"/>
                  </a:moveTo>
                  <a:lnTo>
                    <a:pt x="3732053" y="5080000"/>
                  </a:lnTo>
                  <a:lnTo>
                    <a:pt x="3732372" y="5117289"/>
                  </a:lnTo>
                  <a:lnTo>
                    <a:pt x="3806012" y="5194577"/>
                  </a:lnTo>
                  <a:lnTo>
                    <a:pt x="3796677" y="5080000"/>
                  </a:lnTo>
                  <a:close/>
                </a:path>
                <a:path w="18021300" h="15113000">
                  <a:moveTo>
                    <a:pt x="11011852" y="4953000"/>
                  </a:moveTo>
                  <a:lnTo>
                    <a:pt x="11008817" y="4953000"/>
                  </a:lnTo>
                  <a:lnTo>
                    <a:pt x="10972520" y="5080000"/>
                  </a:lnTo>
                  <a:lnTo>
                    <a:pt x="11056733" y="5173032"/>
                  </a:lnTo>
                  <a:lnTo>
                    <a:pt x="11048149" y="5080000"/>
                  </a:lnTo>
                  <a:lnTo>
                    <a:pt x="11063262" y="5080000"/>
                  </a:lnTo>
                  <a:lnTo>
                    <a:pt x="11011852" y="4953000"/>
                  </a:lnTo>
                  <a:close/>
                </a:path>
                <a:path w="18021300" h="15113000">
                  <a:moveTo>
                    <a:pt x="1279677" y="5080000"/>
                  </a:moveTo>
                  <a:lnTo>
                    <a:pt x="1267195" y="5109109"/>
                  </a:lnTo>
                  <a:lnTo>
                    <a:pt x="1305131" y="5162189"/>
                  </a:lnTo>
                  <a:lnTo>
                    <a:pt x="1279677" y="5080000"/>
                  </a:lnTo>
                  <a:close/>
                </a:path>
                <a:path w="18021300" h="15113000">
                  <a:moveTo>
                    <a:pt x="10439319" y="5080000"/>
                  </a:moveTo>
                  <a:lnTo>
                    <a:pt x="10416252" y="5080000"/>
                  </a:lnTo>
                  <a:lnTo>
                    <a:pt x="10416231" y="5083828"/>
                  </a:lnTo>
                  <a:lnTo>
                    <a:pt x="10438329" y="5108903"/>
                  </a:lnTo>
                  <a:lnTo>
                    <a:pt x="10439319" y="5080000"/>
                  </a:lnTo>
                  <a:close/>
                </a:path>
                <a:path w="18021300" h="15113000">
                  <a:moveTo>
                    <a:pt x="5145925" y="5080000"/>
                  </a:moveTo>
                  <a:lnTo>
                    <a:pt x="5136845" y="5080000"/>
                  </a:lnTo>
                  <a:lnTo>
                    <a:pt x="5159239" y="5105407"/>
                  </a:lnTo>
                  <a:lnTo>
                    <a:pt x="5145925" y="5080000"/>
                  </a:lnTo>
                  <a:close/>
                </a:path>
                <a:path w="18021300" h="15113000">
                  <a:moveTo>
                    <a:pt x="12204780" y="5080000"/>
                  </a:moveTo>
                  <a:lnTo>
                    <a:pt x="12185624" y="5080000"/>
                  </a:lnTo>
                  <a:lnTo>
                    <a:pt x="12205639" y="5101544"/>
                  </a:lnTo>
                  <a:lnTo>
                    <a:pt x="12204780" y="5080000"/>
                  </a:lnTo>
                  <a:close/>
                </a:path>
                <a:path w="18021300" h="15113000">
                  <a:moveTo>
                    <a:pt x="1261529" y="5080000"/>
                  </a:moveTo>
                  <a:lnTo>
                    <a:pt x="1246390" y="5080000"/>
                  </a:lnTo>
                  <a:lnTo>
                    <a:pt x="1255852" y="5093238"/>
                  </a:lnTo>
                  <a:lnTo>
                    <a:pt x="1261529" y="5080000"/>
                  </a:lnTo>
                  <a:close/>
                </a:path>
                <a:path w="18021300" h="15113000">
                  <a:moveTo>
                    <a:pt x="14865985" y="5080000"/>
                  </a:moveTo>
                  <a:lnTo>
                    <a:pt x="14850872" y="5080000"/>
                  </a:lnTo>
                  <a:lnTo>
                    <a:pt x="14860316" y="5093218"/>
                  </a:lnTo>
                  <a:lnTo>
                    <a:pt x="14865985" y="5080000"/>
                  </a:lnTo>
                  <a:close/>
                </a:path>
                <a:path w="18021300" h="15113000">
                  <a:moveTo>
                    <a:pt x="14127835" y="5080000"/>
                  </a:moveTo>
                  <a:lnTo>
                    <a:pt x="14112709" y="5080000"/>
                  </a:lnTo>
                  <a:lnTo>
                    <a:pt x="14124125" y="5091980"/>
                  </a:lnTo>
                  <a:lnTo>
                    <a:pt x="14127835" y="5080000"/>
                  </a:lnTo>
                  <a:close/>
                </a:path>
                <a:path w="18021300" h="15113000">
                  <a:moveTo>
                    <a:pt x="5693914" y="5080000"/>
                  </a:moveTo>
                  <a:lnTo>
                    <a:pt x="5690463" y="5080000"/>
                  </a:lnTo>
                  <a:lnTo>
                    <a:pt x="5694195" y="5084122"/>
                  </a:lnTo>
                  <a:lnTo>
                    <a:pt x="5693914" y="5080000"/>
                  </a:lnTo>
                  <a:close/>
                </a:path>
                <a:path w="18021300" h="15113000">
                  <a:moveTo>
                    <a:pt x="10416252" y="5080000"/>
                  </a:moveTo>
                  <a:lnTo>
                    <a:pt x="10412857" y="5080000"/>
                  </a:lnTo>
                  <a:lnTo>
                    <a:pt x="10416231" y="5083828"/>
                  </a:lnTo>
                  <a:lnTo>
                    <a:pt x="10416252" y="5080000"/>
                  </a:lnTo>
                  <a:close/>
                </a:path>
                <a:path w="18021300" h="15113000">
                  <a:moveTo>
                    <a:pt x="85944" y="4953000"/>
                  </a:moveTo>
                  <a:lnTo>
                    <a:pt x="66560" y="4953000"/>
                  </a:lnTo>
                  <a:lnTo>
                    <a:pt x="66560" y="5080000"/>
                  </a:lnTo>
                  <a:lnTo>
                    <a:pt x="78663" y="5080000"/>
                  </a:lnTo>
                  <a:lnTo>
                    <a:pt x="85944" y="4953000"/>
                  </a:lnTo>
                  <a:close/>
                </a:path>
                <a:path w="18021300" h="15113000">
                  <a:moveTo>
                    <a:pt x="214795" y="4953000"/>
                  </a:moveTo>
                  <a:lnTo>
                    <a:pt x="145211" y="4953000"/>
                  </a:lnTo>
                  <a:lnTo>
                    <a:pt x="133108" y="5080000"/>
                  </a:lnTo>
                  <a:lnTo>
                    <a:pt x="223066" y="5080000"/>
                  </a:lnTo>
                  <a:lnTo>
                    <a:pt x="214795" y="4953000"/>
                  </a:lnTo>
                  <a:close/>
                </a:path>
                <a:path w="18021300" h="15113000">
                  <a:moveTo>
                    <a:pt x="774471" y="5067310"/>
                  </a:moveTo>
                  <a:lnTo>
                    <a:pt x="780516" y="5080000"/>
                  </a:lnTo>
                  <a:lnTo>
                    <a:pt x="783539" y="5080000"/>
                  </a:lnTo>
                  <a:lnTo>
                    <a:pt x="783203" y="5076475"/>
                  </a:lnTo>
                  <a:lnTo>
                    <a:pt x="774471" y="5067310"/>
                  </a:lnTo>
                  <a:close/>
                </a:path>
                <a:path w="18021300" h="15113000">
                  <a:moveTo>
                    <a:pt x="810768" y="4953000"/>
                  </a:moveTo>
                  <a:lnTo>
                    <a:pt x="771436" y="4953000"/>
                  </a:lnTo>
                  <a:lnTo>
                    <a:pt x="783203" y="5076475"/>
                  </a:lnTo>
                  <a:lnTo>
                    <a:pt x="786561" y="5080000"/>
                  </a:lnTo>
                  <a:lnTo>
                    <a:pt x="825893" y="5080000"/>
                  </a:lnTo>
                  <a:lnTo>
                    <a:pt x="810768" y="4953000"/>
                  </a:lnTo>
                  <a:close/>
                </a:path>
                <a:path w="18021300" h="15113000">
                  <a:moveTo>
                    <a:pt x="925728" y="4953000"/>
                  </a:moveTo>
                  <a:lnTo>
                    <a:pt x="813790" y="4953000"/>
                  </a:lnTo>
                  <a:lnTo>
                    <a:pt x="877316" y="5080000"/>
                  </a:lnTo>
                  <a:lnTo>
                    <a:pt x="883373" y="5080000"/>
                  </a:lnTo>
                  <a:lnTo>
                    <a:pt x="925728" y="4953000"/>
                  </a:lnTo>
                  <a:close/>
                </a:path>
                <a:path w="18021300" h="15113000">
                  <a:moveTo>
                    <a:pt x="1364386" y="4953000"/>
                  </a:moveTo>
                  <a:lnTo>
                    <a:pt x="1358328" y="4953000"/>
                  </a:lnTo>
                  <a:lnTo>
                    <a:pt x="1349260" y="5080000"/>
                  </a:lnTo>
                  <a:lnTo>
                    <a:pt x="1424889" y="5080000"/>
                  </a:lnTo>
                  <a:lnTo>
                    <a:pt x="1364386" y="4953000"/>
                  </a:lnTo>
                  <a:close/>
                </a:path>
                <a:path w="18021300" h="15113000">
                  <a:moveTo>
                    <a:pt x="1440579" y="4953000"/>
                  </a:moveTo>
                  <a:lnTo>
                    <a:pt x="1415676" y="4953000"/>
                  </a:lnTo>
                  <a:lnTo>
                    <a:pt x="1433969" y="5080000"/>
                  </a:lnTo>
                  <a:lnTo>
                    <a:pt x="1455140" y="5080000"/>
                  </a:lnTo>
                  <a:lnTo>
                    <a:pt x="1440579" y="4953000"/>
                  </a:lnTo>
                  <a:close/>
                </a:path>
                <a:path w="18021300" h="15113000">
                  <a:moveTo>
                    <a:pt x="1494472" y="4953000"/>
                  </a:moveTo>
                  <a:lnTo>
                    <a:pt x="1485392" y="4953000"/>
                  </a:lnTo>
                  <a:lnTo>
                    <a:pt x="1455140" y="5080000"/>
                  </a:lnTo>
                  <a:lnTo>
                    <a:pt x="1464221" y="5080000"/>
                  </a:lnTo>
                  <a:lnTo>
                    <a:pt x="1494472" y="4953000"/>
                  </a:lnTo>
                  <a:close/>
                </a:path>
                <a:path w="18021300" h="15113000">
                  <a:moveTo>
                    <a:pt x="1560215" y="4953000"/>
                  </a:moveTo>
                  <a:lnTo>
                    <a:pt x="1542116" y="4953000"/>
                  </a:lnTo>
                  <a:lnTo>
                    <a:pt x="1535782" y="5080000"/>
                  </a:lnTo>
                  <a:lnTo>
                    <a:pt x="1553079" y="5080000"/>
                  </a:lnTo>
                  <a:lnTo>
                    <a:pt x="1560215" y="4953000"/>
                  </a:lnTo>
                  <a:close/>
                </a:path>
                <a:path w="18021300" h="15113000">
                  <a:moveTo>
                    <a:pt x="1966409" y="4953000"/>
                  </a:moveTo>
                  <a:lnTo>
                    <a:pt x="1941449" y="4953000"/>
                  </a:lnTo>
                  <a:lnTo>
                    <a:pt x="1940598" y="5080000"/>
                  </a:lnTo>
                  <a:lnTo>
                    <a:pt x="1967260" y="5080000"/>
                  </a:lnTo>
                  <a:lnTo>
                    <a:pt x="1966409" y="4953000"/>
                  </a:lnTo>
                  <a:close/>
                </a:path>
                <a:path w="18021300" h="15113000">
                  <a:moveTo>
                    <a:pt x="2135822" y="4953000"/>
                  </a:moveTo>
                  <a:lnTo>
                    <a:pt x="2114638" y="4953000"/>
                  </a:lnTo>
                  <a:lnTo>
                    <a:pt x="2121588" y="5080000"/>
                  </a:lnTo>
                  <a:lnTo>
                    <a:pt x="2146077" y="5080000"/>
                  </a:lnTo>
                  <a:lnTo>
                    <a:pt x="2135822" y="4953000"/>
                  </a:lnTo>
                  <a:close/>
                </a:path>
                <a:path w="18021300" h="15113000">
                  <a:moveTo>
                    <a:pt x="2647086" y="4953000"/>
                  </a:moveTo>
                  <a:lnTo>
                    <a:pt x="2581710" y="4953000"/>
                  </a:lnTo>
                  <a:lnTo>
                    <a:pt x="2562377" y="5080000"/>
                  </a:lnTo>
                  <a:lnTo>
                    <a:pt x="2698508" y="5080000"/>
                  </a:lnTo>
                  <a:lnTo>
                    <a:pt x="2672628" y="4981220"/>
                  </a:lnTo>
                  <a:lnTo>
                    <a:pt x="2647086" y="4953000"/>
                  </a:lnTo>
                  <a:close/>
                </a:path>
                <a:path w="18021300" h="15113000">
                  <a:moveTo>
                    <a:pt x="2762034" y="4953000"/>
                  </a:moveTo>
                  <a:lnTo>
                    <a:pt x="2665234" y="4953000"/>
                  </a:lnTo>
                  <a:lnTo>
                    <a:pt x="2672628" y="4981220"/>
                  </a:lnTo>
                  <a:lnTo>
                    <a:pt x="2762034" y="5080000"/>
                  </a:lnTo>
                  <a:lnTo>
                    <a:pt x="2810446" y="5080000"/>
                  </a:lnTo>
                  <a:lnTo>
                    <a:pt x="2762034" y="4953000"/>
                  </a:lnTo>
                  <a:close/>
                </a:path>
                <a:path w="18021300" h="15113000">
                  <a:moveTo>
                    <a:pt x="2904223" y="4953000"/>
                  </a:moveTo>
                  <a:lnTo>
                    <a:pt x="2768092" y="4953000"/>
                  </a:lnTo>
                  <a:lnTo>
                    <a:pt x="2852801" y="5080000"/>
                  </a:lnTo>
                  <a:lnTo>
                    <a:pt x="2858846" y="5080000"/>
                  </a:lnTo>
                  <a:lnTo>
                    <a:pt x="2904223" y="4953000"/>
                  </a:lnTo>
                  <a:close/>
                </a:path>
                <a:path w="18021300" h="15113000">
                  <a:moveTo>
                    <a:pt x="3364255" y="4953000"/>
                  </a:moveTo>
                  <a:lnTo>
                    <a:pt x="3333813" y="4953000"/>
                  </a:lnTo>
                  <a:lnTo>
                    <a:pt x="3339483" y="5080000"/>
                  </a:lnTo>
                  <a:lnTo>
                    <a:pt x="3376168" y="5080000"/>
                  </a:lnTo>
                  <a:lnTo>
                    <a:pt x="3364255" y="4953000"/>
                  </a:lnTo>
                  <a:close/>
                </a:path>
                <a:path w="18021300" h="15113000">
                  <a:moveTo>
                    <a:pt x="3415487" y="4953000"/>
                  </a:moveTo>
                  <a:lnTo>
                    <a:pt x="3400361" y="4953000"/>
                  </a:lnTo>
                  <a:lnTo>
                    <a:pt x="3376168" y="5080000"/>
                  </a:lnTo>
                  <a:lnTo>
                    <a:pt x="3412464" y="5080000"/>
                  </a:lnTo>
                  <a:lnTo>
                    <a:pt x="3415487" y="4953000"/>
                  </a:lnTo>
                  <a:close/>
                </a:path>
                <a:path w="18021300" h="15113000">
                  <a:moveTo>
                    <a:pt x="3485972" y="4953000"/>
                  </a:moveTo>
                  <a:lnTo>
                    <a:pt x="3464082" y="4953000"/>
                  </a:lnTo>
                  <a:lnTo>
                    <a:pt x="3464652" y="5080000"/>
                  </a:lnTo>
                  <a:lnTo>
                    <a:pt x="3485449" y="5080000"/>
                  </a:lnTo>
                  <a:lnTo>
                    <a:pt x="3485972" y="4953000"/>
                  </a:lnTo>
                  <a:close/>
                </a:path>
                <a:path w="18021300" h="15113000">
                  <a:moveTo>
                    <a:pt x="3902544" y="4953000"/>
                  </a:moveTo>
                  <a:lnTo>
                    <a:pt x="3899522" y="4953000"/>
                  </a:lnTo>
                  <a:lnTo>
                    <a:pt x="3863225" y="5080000"/>
                  </a:lnTo>
                  <a:lnTo>
                    <a:pt x="3950957" y="5080000"/>
                  </a:lnTo>
                  <a:lnTo>
                    <a:pt x="3902544" y="4953000"/>
                  </a:lnTo>
                  <a:close/>
                </a:path>
                <a:path w="18021300" h="15113000">
                  <a:moveTo>
                    <a:pt x="3988744" y="4957986"/>
                  </a:moveTo>
                  <a:lnTo>
                    <a:pt x="3950957" y="5080000"/>
                  </a:lnTo>
                  <a:lnTo>
                    <a:pt x="4099191" y="5080000"/>
                  </a:lnTo>
                  <a:lnTo>
                    <a:pt x="3988744" y="4957986"/>
                  </a:lnTo>
                  <a:close/>
                </a:path>
                <a:path w="18021300" h="15113000">
                  <a:moveTo>
                    <a:pt x="4180878" y="4953000"/>
                  </a:moveTo>
                  <a:lnTo>
                    <a:pt x="4120362" y="4953000"/>
                  </a:lnTo>
                  <a:lnTo>
                    <a:pt x="4132465" y="5080000"/>
                  </a:lnTo>
                  <a:lnTo>
                    <a:pt x="4138523" y="5080000"/>
                  </a:lnTo>
                  <a:lnTo>
                    <a:pt x="4180878" y="4953000"/>
                  </a:lnTo>
                  <a:close/>
                </a:path>
                <a:path w="18021300" h="15113000">
                  <a:moveTo>
                    <a:pt x="5271844" y="4953000"/>
                  </a:moveTo>
                  <a:lnTo>
                    <a:pt x="5247079" y="4953000"/>
                  </a:lnTo>
                  <a:lnTo>
                    <a:pt x="5239702" y="5080000"/>
                  </a:lnTo>
                  <a:lnTo>
                    <a:pt x="5264706" y="5080000"/>
                  </a:lnTo>
                  <a:lnTo>
                    <a:pt x="5271844" y="4953000"/>
                  </a:lnTo>
                  <a:close/>
                </a:path>
                <a:path w="18021300" h="15113000">
                  <a:moveTo>
                    <a:pt x="5348617" y="4953000"/>
                  </a:moveTo>
                  <a:lnTo>
                    <a:pt x="5333479" y="4953000"/>
                  </a:lnTo>
                  <a:lnTo>
                    <a:pt x="5300205" y="5080000"/>
                  </a:lnTo>
                  <a:lnTo>
                    <a:pt x="5318353" y="5080000"/>
                  </a:lnTo>
                  <a:lnTo>
                    <a:pt x="5348617" y="4953000"/>
                  </a:lnTo>
                  <a:close/>
                </a:path>
                <a:path w="18021300" h="15113000">
                  <a:moveTo>
                    <a:pt x="5348617" y="4953000"/>
                  </a:moveTo>
                  <a:lnTo>
                    <a:pt x="5381891" y="5080000"/>
                  </a:lnTo>
                  <a:lnTo>
                    <a:pt x="5393994" y="5080000"/>
                  </a:lnTo>
                  <a:lnTo>
                    <a:pt x="5348617" y="4953000"/>
                  </a:lnTo>
                  <a:close/>
                </a:path>
                <a:path w="18021300" h="15113000">
                  <a:moveTo>
                    <a:pt x="5455256" y="4953000"/>
                  </a:moveTo>
                  <a:lnTo>
                    <a:pt x="5415165" y="4953000"/>
                  </a:lnTo>
                  <a:lnTo>
                    <a:pt x="5418188" y="5080000"/>
                  </a:lnTo>
                  <a:lnTo>
                    <a:pt x="5443343" y="5080000"/>
                  </a:lnTo>
                  <a:lnTo>
                    <a:pt x="5455256" y="4953000"/>
                  </a:lnTo>
                  <a:close/>
                </a:path>
                <a:path w="18021300" h="15113000">
                  <a:moveTo>
                    <a:pt x="5932811" y="4957531"/>
                  </a:moveTo>
                  <a:lnTo>
                    <a:pt x="5778195" y="5080000"/>
                  </a:lnTo>
                  <a:lnTo>
                    <a:pt x="6023241" y="5080000"/>
                  </a:lnTo>
                  <a:lnTo>
                    <a:pt x="5932811" y="4957531"/>
                  </a:lnTo>
                  <a:close/>
                </a:path>
                <a:path w="18021300" h="15113000">
                  <a:moveTo>
                    <a:pt x="6106292" y="4953000"/>
                  </a:moveTo>
                  <a:lnTo>
                    <a:pt x="5950635" y="4953000"/>
                  </a:lnTo>
                  <a:lnTo>
                    <a:pt x="6071641" y="5080000"/>
                  </a:lnTo>
                  <a:lnTo>
                    <a:pt x="6098870" y="5080000"/>
                  </a:lnTo>
                  <a:lnTo>
                    <a:pt x="6106292" y="4953000"/>
                  </a:lnTo>
                  <a:close/>
                </a:path>
                <a:path w="18021300" h="15113000">
                  <a:moveTo>
                    <a:pt x="6573824" y="4953000"/>
                  </a:moveTo>
                  <a:lnTo>
                    <a:pt x="6558699" y="4953000"/>
                  </a:lnTo>
                  <a:lnTo>
                    <a:pt x="6616179" y="5080000"/>
                  </a:lnTo>
                  <a:lnTo>
                    <a:pt x="6634340" y="5080000"/>
                  </a:lnTo>
                  <a:lnTo>
                    <a:pt x="6573824" y="4953000"/>
                  </a:lnTo>
                  <a:close/>
                </a:path>
                <a:path w="18021300" h="15113000">
                  <a:moveTo>
                    <a:pt x="6715690" y="4953000"/>
                  </a:moveTo>
                  <a:lnTo>
                    <a:pt x="6693800" y="4953000"/>
                  </a:lnTo>
                  <a:lnTo>
                    <a:pt x="6697867" y="5080000"/>
                  </a:lnTo>
                  <a:lnTo>
                    <a:pt x="6720933" y="5080000"/>
                  </a:lnTo>
                  <a:lnTo>
                    <a:pt x="6715690" y="4953000"/>
                  </a:lnTo>
                  <a:close/>
                </a:path>
                <a:path w="18021300" h="15113000">
                  <a:moveTo>
                    <a:pt x="7305941" y="4953000"/>
                  </a:moveTo>
                  <a:lnTo>
                    <a:pt x="7269492" y="4953000"/>
                  </a:lnTo>
                  <a:lnTo>
                    <a:pt x="7284758" y="5080000"/>
                  </a:lnTo>
                  <a:lnTo>
                    <a:pt x="7315017" y="5080000"/>
                  </a:lnTo>
                  <a:lnTo>
                    <a:pt x="7305941" y="4953000"/>
                  </a:lnTo>
                  <a:close/>
                </a:path>
                <a:path w="18021300" h="15113000">
                  <a:moveTo>
                    <a:pt x="7422173" y="4953000"/>
                  </a:moveTo>
                  <a:lnTo>
                    <a:pt x="7370745" y="4953000"/>
                  </a:lnTo>
                  <a:lnTo>
                    <a:pt x="7360770" y="5080000"/>
                  </a:lnTo>
                  <a:lnTo>
                    <a:pt x="7396695" y="5080000"/>
                  </a:lnTo>
                  <a:lnTo>
                    <a:pt x="7422173" y="4953000"/>
                  </a:lnTo>
                  <a:close/>
                </a:path>
                <a:path w="18021300" h="15113000">
                  <a:moveTo>
                    <a:pt x="7826652" y="4953000"/>
                  </a:moveTo>
                  <a:lnTo>
                    <a:pt x="7789976" y="4953000"/>
                  </a:lnTo>
                  <a:lnTo>
                    <a:pt x="7814170" y="5080000"/>
                  </a:lnTo>
                  <a:lnTo>
                    <a:pt x="7821786" y="5080000"/>
                  </a:lnTo>
                  <a:lnTo>
                    <a:pt x="7826652" y="4953000"/>
                  </a:lnTo>
                  <a:close/>
                </a:path>
                <a:path w="18021300" h="15113000">
                  <a:moveTo>
                    <a:pt x="7920059" y="4953000"/>
                  </a:moveTo>
                  <a:lnTo>
                    <a:pt x="7874680" y="4953000"/>
                  </a:lnTo>
                  <a:lnTo>
                    <a:pt x="7865605" y="5080000"/>
                  </a:lnTo>
                  <a:lnTo>
                    <a:pt x="7913345" y="5080000"/>
                  </a:lnTo>
                  <a:lnTo>
                    <a:pt x="7920059" y="4953000"/>
                  </a:lnTo>
                  <a:close/>
                </a:path>
                <a:path w="18021300" h="15113000">
                  <a:moveTo>
                    <a:pt x="8010440" y="4953000"/>
                  </a:moveTo>
                  <a:lnTo>
                    <a:pt x="7935188" y="4953000"/>
                  </a:lnTo>
                  <a:lnTo>
                    <a:pt x="7962417" y="5080000"/>
                  </a:lnTo>
                  <a:lnTo>
                    <a:pt x="8010820" y="5080000"/>
                  </a:lnTo>
                  <a:lnTo>
                    <a:pt x="8010440" y="4953000"/>
                  </a:lnTo>
                  <a:close/>
                </a:path>
                <a:path w="18021300" h="15113000">
                  <a:moveTo>
                    <a:pt x="8526614" y="4953000"/>
                  </a:moveTo>
                  <a:lnTo>
                    <a:pt x="8512486" y="4953000"/>
                  </a:lnTo>
                  <a:lnTo>
                    <a:pt x="8508090" y="5080000"/>
                  </a:lnTo>
                  <a:lnTo>
                    <a:pt x="8535125" y="5080000"/>
                  </a:lnTo>
                  <a:lnTo>
                    <a:pt x="8526614" y="4953000"/>
                  </a:lnTo>
                  <a:close/>
                </a:path>
                <a:path w="18021300" h="15113000">
                  <a:moveTo>
                    <a:pt x="8645404" y="4953000"/>
                  </a:moveTo>
                  <a:lnTo>
                    <a:pt x="8620967" y="4953000"/>
                  </a:lnTo>
                  <a:lnTo>
                    <a:pt x="8629473" y="5080000"/>
                  </a:lnTo>
                  <a:lnTo>
                    <a:pt x="8654054" y="5080000"/>
                  </a:lnTo>
                  <a:lnTo>
                    <a:pt x="8645404" y="4953000"/>
                  </a:lnTo>
                  <a:close/>
                </a:path>
                <a:path w="18021300" h="15113000">
                  <a:moveTo>
                    <a:pt x="9139224" y="4953000"/>
                  </a:moveTo>
                  <a:lnTo>
                    <a:pt x="9069406" y="4953000"/>
                  </a:lnTo>
                  <a:lnTo>
                    <a:pt x="9051493" y="5080000"/>
                  </a:lnTo>
                  <a:lnTo>
                    <a:pt x="9187628" y="5080000"/>
                  </a:lnTo>
                  <a:lnTo>
                    <a:pt x="9169676" y="4985778"/>
                  </a:lnTo>
                  <a:lnTo>
                    <a:pt x="9139224" y="4953000"/>
                  </a:lnTo>
                  <a:close/>
                </a:path>
                <a:path w="18021300" h="15113000">
                  <a:moveTo>
                    <a:pt x="9260243" y="4953000"/>
                  </a:moveTo>
                  <a:lnTo>
                    <a:pt x="9163431" y="4953000"/>
                  </a:lnTo>
                  <a:lnTo>
                    <a:pt x="9169676" y="4985778"/>
                  </a:lnTo>
                  <a:lnTo>
                    <a:pt x="9257207" y="5080000"/>
                  </a:lnTo>
                  <a:lnTo>
                    <a:pt x="9305620" y="5080000"/>
                  </a:lnTo>
                  <a:lnTo>
                    <a:pt x="9260243" y="4953000"/>
                  </a:lnTo>
                  <a:close/>
                </a:path>
                <a:path w="18021300" h="15113000">
                  <a:moveTo>
                    <a:pt x="9809085" y="4953000"/>
                  </a:moveTo>
                  <a:lnTo>
                    <a:pt x="9790788" y="4953000"/>
                  </a:lnTo>
                  <a:lnTo>
                    <a:pt x="9771925" y="5080000"/>
                  </a:lnTo>
                  <a:lnTo>
                    <a:pt x="9825964" y="5080000"/>
                  </a:lnTo>
                  <a:lnTo>
                    <a:pt x="9809085" y="4953000"/>
                  </a:lnTo>
                  <a:close/>
                </a:path>
                <a:path w="18021300" h="15113000">
                  <a:moveTo>
                    <a:pt x="10449153" y="4953000"/>
                  </a:moveTo>
                  <a:lnTo>
                    <a:pt x="10424191" y="4953000"/>
                  </a:lnTo>
                  <a:lnTo>
                    <a:pt x="10416724" y="5080000"/>
                  </a:lnTo>
                  <a:lnTo>
                    <a:pt x="10442390" y="5080000"/>
                  </a:lnTo>
                  <a:lnTo>
                    <a:pt x="10449153" y="4953000"/>
                  </a:lnTo>
                  <a:close/>
                </a:path>
                <a:path w="18021300" h="15113000">
                  <a:moveTo>
                    <a:pt x="10539907" y="4953000"/>
                  </a:moveTo>
                  <a:lnTo>
                    <a:pt x="10491508" y="4953000"/>
                  </a:lnTo>
                  <a:lnTo>
                    <a:pt x="10506621" y="5080000"/>
                  </a:lnTo>
                  <a:lnTo>
                    <a:pt x="10559529" y="5080000"/>
                  </a:lnTo>
                  <a:lnTo>
                    <a:pt x="10539907" y="4953000"/>
                  </a:lnTo>
                  <a:close/>
                </a:path>
                <a:path w="18021300" h="15113000">
                  <a:moveTo>
                    <a:pt x="10645787" y="4953000"/>
                  </a:moveTo>
                  <a:lnTo>
                    <a:pt x="10561078" y="4953000"/>
                  </a:lnTo>
                  <a:lnTo>
                    <a:pt x="10567136" y="5080000"/>
                  </a:lnTo>
                  <a:lnTo>
                    <a:pt x="10636712" y="5080000"/>
                  </a:lnTo>
                  <a:lnTo>
                    <a:pt x="10645787" y="4953000"/>
                  </a:lnTo>
                  <a:close/>
                </a:path>
                <a:path w="18021300" h="15113000">
                  <a:moveTo>
                    <a:pt x="11226634" y="4826000"/>
                  </a:moveTo>
                  <a:lnTo>
                    <a:pt x="11220577" y="4826000"/>
                  </a:lnTo>
                  <a:lnTo>
                    <a:pt x="11060239" y="4953000"/>
                  </a:lnTo>
                  <a:lnTo>
                    <a:pt x="11069320" y="5080000"/>
                  </a:lnTo>
                  <a:lnTo>
                    <a:pt x="11120755" y="5080000"/>
                  </a:lnTo>
                  <a:lnTo>
                    <a:pt x="11114697" y="4953000"/>
                  </a:lnTo>
                  <a:lnTo>
                    <a:pt x="11250841" y="4953000"/>
                  </a:lnTo>
                  <a:lnTo>
                    <a:pt x="11226634" y="4826000"/>
                  </a:lnTo>
                  <a:close/>
                </a:path>
                <a:path w="18021300" h="15113000">
                  <a:moveTo>
                    <a:pt x="11305286" y="4953000"/>
                  </a:moveTo>
                  <a:lnTo>
                    <a:pt x="11163109" y="4953000"/>
                  </a:lnTo>
                  <a:lnTo>
                    <a:pt x="11256899" y="5080000"/>
                  </a:lnTo>
                  <a:lnTo>
                    <a:pt x="11262931" y="5080000"/>
                  </a:lnTo>
                  <a:lnTo>
                    <a:pt x="11305286" y="4953000"/>
                  </a:lnTo>
                  <a:close/>
                </a:path>
                <a:path w="18021300" h="15113000">
                  <a:moveTo>
                    <a:pt x="11731853" y="4953000"/>
                  </a:moveTo>
                  <a:lnTo>
                    <a:pt x="11725795" y="4953000"/>
                  </a:lnTo>
                  <a:lnTo>
                    <a:pt x="11713692" y="5080000"/>
                  </a:lnTo>
                  <a:lnTo>
                    <a:pt x="11762105" y="5080000"/>
                  </a:lnTo>
                  <a:lnTo>
                    <a:pt x="11731853" y="4953000"/>
                  </a:lnTo>
                  <a:close/>
                </a:path>
                <a:path w="18021300" h="15113000">
                  <a:moveTo>
                    <a:pt x="11810885" y="4966238"/>
                  </a:moveTo>
                  <a:lnTo>
                    <a:pt x="11762105" y="5080000"/>
                  </a:lnTo>
                  <a:lnTo>
                    <a:pt x="11780253" y="5080000"/>
                  </a:lnTo>
                  <a:lnTo>
                    <a:pt x="11822228" y="4982109"/>
                  </a:lnTo>
                  <a:lnTo>
                    <a:pt x="11810885" y="4966238"/>
                  </a:lnTo>
                  <a:close/>
                </a:path>
                <a:path w="18021300" h="15113000">
                  <a:moveTo>
                    <a:pt x="11860150" y="5035169"/>
                  </a:moveTo>
                  <a:lnTo>
                    <a:pt x="11874030" y="5080000"/>
                  </a:lnTo>
                  <a:lnTo>
                    <a:pt x="11892191" y="5080000"/>
                  </a:lnTo>
                  <a:lnTo>
                    <a:pt x="11860150" y="5035169"/>
                  </a:lnTo>
                  <a:close/>
                </a:path>
                <a:path w="18021300" h="15113000">
                  <a:moveTo>
                    <a:pt x="12318746" y="4953000"/>
                  </a:moveTo>
                  <a:lnTo>
                    <a:pt x="12315723" y="4953000"/>
                  </a:lnTo>
                  <a:lnTo>
                    <a:pt x="12279414" y="5080000"/>
                  </a:lnTo>
                  <a:lnTo>
                    <a:pt x="12421603" y="5080000"/>
                  </a:lnTo>
                  <a:lnTo>
                    <a:pt x="12318746" y="4953000"/>
                  </a:lnTo>
                  <a:close/>
                </a:path>
                <a:path w="18021300" h="15113000">
                  <a:moveTo>
                    <a:pt x="12494209" y="4953000"/>
                  </a:moveTo>
                  <a:lnTo>
                    <a:pt x="12442774" y="4953000"/>
                  </a:lnTo>
                  <a:lnTo>
                    <a:pt x="12454890" y="5080000"/>
                  </a:lnTo>
                  <a:lnTo>
                    <a:pt x="12503277" y="5080000"/>
                  </a:lnTo>
                  <a:lnTo>
                    <a:pt x="12494209" y="4953000"/>
                  </a:lnTo>
                  <a:close/>
                </a:path>
                <a:path w="18021300" h="15113000">
                  <a:moveTo>
                    <a:pt x="13035724" y="4953000"/>
                  </a:moveTo>
                  <a:lnTo>
                    <a:pt x="12987312" y="4953000"/>
                  </a:lnTo>
                  <a:lnTo>
                    <a:pt x="12996392" y="5080000"/>
                  </a:lnTo>
                  <a:lnTo>
                    <a:pt x="13044805" y="5080000"/>
                  </a:lnTo>
                  <a:lnTo>
                    <a:pt x="13035724" y="4953000"/>
                  </a:lnTo>
                  <a:close/>
                </a:path>
                <a:path w="18021300" h="15113000">
                  <a:moveTo>
                    <a:pt x="13235393" y="4953000"/>
                  </a:moveTo>
                  <a:lnTo>
                    <a:pt x="13126481" y="4953000"/>
                  </a:lnTo>
                  <a:lnTo>
                    <a:pt x="13137449" y="5080000"/>
                  </a:lnTo>
                  <a:lnTo>
                    <a:pt x="13207692" y="5080000"/>
                  </a:lnTo>
                  <a:lnTo>
                    <a:pt x="13235393" y="4953000"/>
                  </a:lnTo>
                  <a:close/>
                </a:path>
                <a:path w="18021300" h="15113000">
                  <a:moveTo>
                    <a:pt x="13695222" y="4953000"/>
                  </a:moveTo>
                  <a:lnTo>
                    <a:pt x="13675748" y="4953000"/>
                  </a:lnTo>
                  <a:lnTo>
                    <a:pt x="13667994" y="5080000"/>
                  </a:lnTo>
                  <a:lnTo>
                    <a:pt x="13687377" y="5080000"/>
                  </a:lnTo>
                  <a:lnTo>
                    <a:pt x="13695222" y="4953000"/>
                  </a:lnTo>
                  <a:close/>
                </a:path>
                <a:path w="18021300" h="15113000">
                  <a:moveTo>
                    <a:pt x="13813218" y="4953000"/>
                  </a:moveTo>
                  <a:lnTo>
                    <a:pt x="13755725" y="4953000"/>
                  </a:lnTo>
                  <a:lnTo>
                    <a:pt x="13737577" y="5080000"/>
                  </a:lnTo>
                  <a:lnTo>
                    <a:pt x="13813218" y="5080000"/>
                  </a:lnTo>
                  <a:lnTo>
                    <a:pt x="13813218" y="4953000"/>
                  </a:lnTo>
                  <a:close/>
                </a:path>
                <a:path w="18021300" h="15113000">
                  <a:moveTo>
                    <a:pt x="14251863" y="4953000"/>
                  </a:moveTo>
                  <a:lnTo>
                    <a:pt x="14230692" y="5080000"/>
                  </a:lnTo>
                  <a:lnTo>
                    <a:pt x="14288173" y="5080000"/>
                  </a:lnTo>
                  <a:lnTo>
                    <a:pt x="14287406" y="4990299"/>
                  </a:lnTo>
                  <a:lnTo>
                    <a:pt x="14251863" y="4953000"/>
                  </a:lnTo>
                  <a:close/>
                </a:path>
                <a:path w="18021300" h="15113000">
                  <a:moveTo>
                    <a:pt x="14287406" y="4990299"/>
                  </a:moveTo>
                  <a:lnTo>
                    <a:pt x="14288173" y="5080000"/>
                  </a:lnTo>
                  <a:lnTo>
                    <a:pt x="14351698" y="5080000"/>
                  </a:lnTo>
                  <a:lnTo>
                    <a:pt x="14350584" y="5056600"/>
                  </a:lnTo>
                  <a:lnTo>
                    <a:pt x="14287406" y="4990299"/>
                  </a:lnTo>
                  <a:close/>
                </a:path>
                <a:path w="18021300" h="15113000">
                  <a:moveTo>
                    <a:pt x="14493875" y="4953000"/>
                  </a:moveTo>
                  <a:lnTo>
                    <a:pt x="14430349" y="4953000"/>
                  </a:lnTo>
                  <a:lnTo>
                    <a:pt x="14436407" y="5080000"/>
                  </a:lnTo>
                  <a:lnTo>
                    <a:pt x="14494966" y="5080000"/>
                  </a:lnTo>
                  <a:lnTo>
                    <a:pt x="14493875" y="4953000"/>
                  </a:lnTo>
                  <a:close/>
                </a:path>
                <a:path w="18021300" h="15113000">
                  <a:moveTo>
                    <a:pt x="14968842" y="4953000"/>
                  </a:moveTo>
                  <a:lnTo>
                    <a:pt x="14962797" y="4953000"/>
                  </a:lnTo>
                  <a:lnTo>
                    <a:pt x="14953716" y="5080000"/>
                  </a:lnTo>
                  <a:lnTo>
                    <a:pt x="15020134" y="5080000"/>
                  </a:lnTo>
                  <a:lnTo>
                    <a:pt x="15018771" y="5057804"/>
                  </a:lnTo>
                  <a:lnTo>
                    <a:pt x="14968842" y="4953000"/>
                  </a:lnTo>
                  <a:close/>
                </a:path>
                <a:path w="18021300" h="15113000">
                  <a:moveTo>
                    <a:pt x="15018771" y="5057804"/>
                  </a:moveTo>
                  <a:lnTo>
                    <a:pt x="15020134" y="5080000"/>
                  </a:lnTo>
                  <a:lnTo>
                    <a:pt x="15029345" y="5080000"/>
                  </a:lnTo>
                  <a:lnTo>
                    <a:pt x="15018771" y="5057804"/>
                  </a:lnTo>
                  <a:close/>
                </a:path>
                <a:path w="18021300" h="15113000">
                  <a:moveTo>
                    <a:pt x="15042018" y="4953000"/>
                  </a:moveTo>
                  <a:lnTo>
                    <a:pt x="15012336" y="4953000"/>
                  </a:lnTo>
                  <a:lnTo>
                    <a:pt x="15018771" y="5057804"/>
                  </a:lnTo>
                  <a:lnTo>
                    <a:pt x="15029345" y="5080000"/>
                  </a:lnTo>
                  <a:lnTo>
                    <a:pt x="15056573" y="5080000"/>
                  </a:lnTo>
                  <a:lnTo>
                    <a:pt x="15042018" y="4953000"/>
                  </a:lnTo>
                  <a:close/>
                </a:path>
                <a:path w="18021300" h="15113000">
                  <a:moveTo>
                    <a:pt x="15098928" y="4953000"/>
                  </a:moveTo>
                  <a:lnTo>
                    <a:pt x="15086838" y="4953000"/>
                  </a:lnTo>
                  <a:lnTo>
                    <a:pt x="15056573" y="5080000"/>
                  </a:lnTo>
                  <a:lnTo>
                    <a:pt x="15068677" y="5080000"/>
                  </a:lnTo>
                  <a:lnTo>
                    <a:pt x="15098928" y="4953000"/>
                  </a:lnTo>
                  <a:close/>
                </a:path>
                <a:path w="18021300" h="15113000">
                  <a:moveTo>
                    <a:pt x="15171534" y="4953000"/>
                  </a:moveTo>
                  <a:lnTo>
                    <a:pt x="15151778" y="4953000"/>
                  </a:lnTo>
                  <a:lnTo>
                    <a:pt x="15146577" y="5080000"/>
                  </a:lnTo>
                  <a:lnTo>
                    <a:pt x="15164684" y="5080000"/>
                  </a:lnTo>
                  <a:lnTo>
                    <a:pt x="15171534" y="4953000"/>
                  </a:lnTo>
                  <a:close/>
                </a:path>
                <a:path w="18021300" h="15113000">
                  <a:moveTo>
                    <a:pt x="15567847" y="4953000"/>
                  </a:moveTo>
                  <a:lnTo>
                    <a:pt x="15547093" y="4953000"/>
                  </a:lnTo>
                  <a:lnTo>
                    <a:pt x="15546666" y="5080000"/>
                  </a:lnTo>
                  <a:lnTo>
                    <a:pt x="15570301" y="5080000"/>
                  </a:lnTo>
                  <a:lnTo>
                    <a:pt x="15567847" y="4953000"/>
                  </a:lnTo>
                  <a:close/>
                </a:path>
                <a:path w="18021300" h="15113000">
                  <a:moveTo>
                    <a:pt x="15660253" y="4953000"/>
                  </a:moveTo>
                  <a:lnTo>
                    <a:pt x="15622724" y="4953000"/>
                  </a:lnTo>
                  <a:lnTo>
                    <a:pt x="15601124" y="5080000"/>
                  </a:lnTo>
                  <a:lnTo>
                    <a:pt x="15676752" y="5080000"/>
                  </a:lnTo>
                  <a:lnTo>
                    <a:pt x="15660253" y="4953000"/>
                  </a:lnTo>
                  <a:close/>
                </a:path>
                <a:path w="18021300" h="15113000">
                  <a:moveTo>
                    <a:pt x="15714268" y="4978414"/>
                  </a:moveTo>
                  <a:lnTo>
                    <a:pt x="15767519" y="5080000"/>
                  </a:lnTo>
                  <a:lnTo>
                    <a:pt x="15790908" y="5080000"/>
                  </a:lnTo>
                  <a:lnTo>
                    <a:pt x="15791652" y="5066201"/>
                  </a:lnTo>
                  <a:lnTo>
                    <a:pt x="15714268" y="4978414"/>
                  </a:lnTo>
                  <a:close/>
                </a:path>
                <a:path w="18021300" h="15113000">
                  <a:moveTo>
                    <a:pt x="15841482" y="4953000"/>
                  </a:moveTo>
                  <a:lnTo>
                    <a:pt x="15797758" y="4953000"/>
                  </a:lnTo>
                  <a:lnTo>
                    <a:pt x="15791652" y="5066201"/>
                  </a:lnTo>
                  <a:lnTo>
                    <a:pt x="15803816" y="5080000"/>
                  </a:lnTo>
                  <a:lnTo>
                    <a:pt x="15821964" y="5080000"/>
                  </a:lnTo>
                  <a:lnTo>
                    <a:pt x="15841482" y="4953000"/>
                  </a:lnTo>
                  <a:close/>
                </a:path>
                <a:path w="18021300" h="15113000">
                  <a:moveTo>
                    <a:pt x="16257587" y="4953000"/>
                  </a:moveTo>
                  <a:lnTo>
                    <a:pt x="16189196" y="4953000"/>
                  </a:lnTo>
                  <a:lnTo>
                    <a:pt x="16169855" y="5080000"/>
                  </a:lnTo>
                  <a:lnTo>
                    <a:pt x="16305999" y="5080000"/>
                  </a:lnTo>
                  <a:lnTo>
                    <a:pt x="16278892" y="4976536"/>
                  </a:lnTo>
                  <a:lnTo>
                    <a:pt x="16257587" y="4953000"/>
                  </a:lnTo>
                  <a:close/>
                </a:path>
                <a:path w="18021300" h="15113000">
                  <a:moveTo>
                    <a:pt x="16372547" y="4953000"/>
                  </a:moveTo>
                  <a:lnTo>
                    <a:pt x="16272725" y="4953000"/>
                  </a:lnTo>
                  <a:lnTo>
                    <a:pt x="16278892" y="4976536"/>
                  </a:lnTo>
                  <a:lnTo>
                    <a:pt x="16372547" y="5080000"/>
                  </a:lnTo>
                  <a:lnTo>
                    <a:pt x="16420960" y="5080000"/>
                  </a:lnTo>
                  <a:lnTo>
                    <a:pt x="16372547" y="4953000"/>
                  </a:lnTo>
                  <a:close/>
                </a:path>
                <a:path w="18021300" h="15113000">
                  <a:moveTo>
                    <a:pt x="16514737" y="4953000"/>
                  </a:moveTo>
                  <a:lnTo>
                    <a:pt x="16378605" y="4953000"/>
                  </a:lnTo>
                  <a:lnTo>
                    <a:pt x="16463314" y="5080000"/>
                  </a:lnTo>
                  <a:lnTo>
                    <a:pt x="16469360" y="5080000"/>
                  </a:lnTo>
                  <a:lnTo>
                    <a:pt x="16514737" y="4953000"/>
                  </a:lnTo>
                  <a:close/>
                </a:path>
                <a:path w="18021300" h="15113000">
                  <a:moveTo>
                    <a:pt x="16947349" y="4953000"/>
                  </a:moveTo>
                  <a:lnTo>
                    <a:pt x="16915346" y="4953000"/>
                  </a:lnTo>
                  <a:lnTo>
                    <a:pt x="16905371" y="5080000"/>
                  </a:lnTo>
                  <a:lnTo>
                    <a:pt x="16935246" y="5080000"/>
                  </a:lnTo>
                  <a:lnTo>
                    <a:pt x="16947349" y="4953000"/>
                  </a:lnTo>
                  <a:close/>
                </a:path>
                <a:path w="18021300" h="15113000">
                  <a:moveTo>
                    <a:pt x="16986681" y="4953000"/>
                  </a:moveTo>
                  <a:lnTo>
                    <a:pt x="16965498" y="4953000"/>
                  </a:lnTo>
                  <a:lnTo>
                    <a:pt x="16977601" y="5080000"/>
                  </a:lnTo>
                  <a:lnTo>
                    <a:pt x="17041139" y="5080000"/>
                  </a:lnTo>
                  <a:lnTo>
                    <a:pt x="17005470" y="4980197"/>
                  </a:lnTo>
                  <a:lnTo>
                    <a:pt x="16986681" y="4953000"/>
                  </a:lnTo>
                  <a:close/>
                </a:path>
                <a:path w="18021300" h="15113000">
                  <a:moveTo>
                    <a:pt x="17053229" y="4953000"/>
                  </a:moveTo>
                  <a:lnTo>
                    <a:pt x="16995749" y="4953000"/>
                  </a:lnTo>
                  <a:lnTo>
                    <a:pt x="17005470" y="4980197"/>
                  </a:lnTo>
                  <a:lnTo>
                    <a:pt x="17074413" y="5080000"/>
                  </a:lnTo>
                  <a:lnTo>
                    <a:pt x="17092549" y="5080000"/>
                  </a:lnTo>
                  <a:lnTo>
                    <a:pt x="17053229" y="4953000"/>
                  </a:lnTo>
                  <a:close/>
                </a:path>
                <a:path w="18021300" h="15113000">
                  <a:moveTo>
                    <a:pt x="17510048" y="4953000"/>
                  </a:moveTo>
                  <a:lnTo>
                    <a:pt x="17507013" y="4953000"/>
                  </a:lnTo>
                  <a:lnTo>
                    <a:pt x="17470716" y="5080000"/>
                  </a:lnTo>
                  <a:lnTo>
                    <a:pt x="17558448" y="5080000"/>
                  </a:lnTo>
                  <a:lnTo>
                    <a:pt x="17510048" y="4953000"/>
                  </a:lnTo>
                  <a:close/>
                </a:path>
                <a:path w="18021300" h="15113000">
                  <a:moveTo>
                    <a:pt x="17591722" y="4953000"/>
                  </a:moveTo>
                  <a:lnTo>
                    <a:pt x="17552403" y="4953000"/>
                  </a:lnTo>
                  <a:lnTo>
                    <a:pt x="17594745" y="5080000"/>
                  </a:lnTo>
                  <a:lnTo>
                    <a:pt x="17694579" y="5080000"/>
                  </a:lnTo>
                  <a:lnTo>
                    <a:pt x="17591722" y="4953000"/>
                  </a:lnTo>
                  <a:close/>
                </a:path>
                <a:path w="18021300" h="15113000">
                  <a:moveTo>
                    <a:pt x="17788369" y="4953000"/>
                  </a:moveTo>
                  <a:lnTo>
                    <a:pt x="17730876" y="4953000"/>
                  </a:lnTo>
                  <a:lnTo>
                    <a:pt x="17739956" y="5080000"/>
                  </a:lnTo>
                  <a:lnTo>
                    <a:pt x="17742979" y="5080000"/>
                  </a:lnTo>
                  <a:lnTo>
                    <a:pt x="17788369" y="4953000"/>
                  </a:lnTo>
                  <a:close/>
                </a:path>
                <a:path w="18021300" h="15113000">
                  <a:moveTo>
                    <a:pt x="720013" y="4953000"/>
                  </a:moveTo>
                  <a:lnTo>
                    <a:pt x="665556" y="4953000"/>
                  </a:lnTo>
                  <a:lnTo>
                    <a:pt x="774471" y="5067310"/>
                  </a:lnTo>
                  <a:lnTo>
                    <a:pt x="720013" y="4953000"/>
                  </a:lnTo>
                  <a:close/>
                </a:path>
                <a:path w="18021300" h="15113000">
                  <a:moveTo>
                    <a:pt x="14345653" y="4953000"/>
                  </a:moveTo>
                  <a:lnTo>
                    <a:pt x="14287087" y="4953000"/>
                  </a:lnTo>
                  <a:lnTo>
                    <a:pt x="14287406" y="4990299"/>
                  </a:lnTo>
                  <a:lnTo>
                    <a:pt x="14350584" y="5056600"/>
                  </a:lnTo>
                  <a:lnTo>
                    <a:pt x="14345653" y="4953000"/>
                  </a:lnTo>
                  <a:close/>
                </a:path>
                <a:path w="18021300" h="15113000">
                  <a:moveTo>
                    <a:pt x="11834710" y="4953000"/>
                  </a:moveTo>
                  <a:lnTo>
                    <a:pt x="11822228" y="4982109"/>
                  </a:lnTo>
                  <a:lnTo>
                    <a:pt x="11860150" y="5035169"/>
                  </a:lnTo>
                  <a:lnTo>
                    <a:pt x="11834710" y="4953000"/>
                  </a:lnTo>
                  <a:close/>
                </a:path>
                <a:path w="18021300" h="15113000">
                  <a:moveTo>
                    <a:pt x="9163431" y="4953000"/>
                  </a:moveTo>
                  <a:lnTo>
                    <a:pt x="9139224" y="4953000"/>
                  </a:lnTo>
                  <a:lnTo>
                    <a:pt x="9169676" y="4985778"/>
                  </a:lnTo>
                  <a:lnTo>
                    <a:pt x="9163431" y="4953000"/>
                  </a:lnTo>
                  <a:close/>
                </a:path>
                <a:path w="18021300" h="15113000">
                  <a:moveTo>
                    <a:pt x="2665234" y="4953000"/>
                  </a:moveTo>
                  <a:lnTo>
                    <a:pt x="2647086" y="4953000"/>
                  </a:lnTo>
                  <a:lnTo>
                    <a:pt x="2672628" y="4981220"/>
                  </a:lnTo>
                  <a:lnTo>
                    <a:pt x="2665234" y="4953000"/>
                  </a:lnTo>
                  <a:close/>
                </a:path>
                <a:path w="18021300" h="15113000">
                  <a:moveTo>
                    <a:pt x="16995749" y="4953000"/>
                  </a:moveTo>
                  <a:lnTo>
                    <a:pt x="16986681" y="4953000"/>
                  </a:lnTo>
                  <a:lnTo>
                    <a:pt x="17005470" y="4980197"/>
                  </a:lnTo>
                  <a:lnTo>
                    <a:pt x="16995749" y="4953000"/>
                  </a:lnTo>
                  <a:close/>
                </a:path>
                <a:path w="18021300" h="15113000">
                  <a:moveTo>
                    <a:pt x="15700946" y="4953000"/>
                  </a:moveTo>
                  <a:lnTo>
                    <a:pt x="15691866" y="4953000"/>
                  </a:lnTo>
                  <a:lnTo>
                    <a:pt x="15714268" y="4978414"/>
                  </a:lnTo>
                  <a:lnTo>
                    <a:pt x="15700946" y="4953000"/>
                  </a:lnTo>
                  <a:close/>
                </a:path>
                <a:path w="18021300" h="15113000">
                  <a:moveTo>
                    <a:pt x="16272725" y="4953000"/>
                  </a:moveTo>
                  <a:lnTo>
                    <a:pt x="16257587" y="4953000"/>
                  </a:lnTo>
                  <a:lnTo>
                    <a:pt x="16278892" y="4976536"/>
                  </a:lnTo>
                  <a:lnTo>
                    <a:pt x="16272725" y="4953000"/>
                  </a:lnTo>
                  <a:close/>
                </a:path>
                <a:path w="18021300" h="15113000">
                  <a:moveTo>
                    <a:pt x="11816562" y="4953000"/>
                  </a:moveTo>
                  <a:lnTo>
                    <a:pt x="11801424" y="4953000"/>
                  </a:lnTo>
                  <a:lnTo>
                    <a:pt x="11810885" y="4966238"/>
                  </a:lnTo>
                  <a:lnTo>
                    <a:pt x="11816562" y="4953000"/>
                  </a:lnTo>
                  <a:close/>
                </a:path>
                <a:path w="18021300" h="15113000">
                  <a:moveTo>
                    <a:pt x="3990289" y="4953000"/>
                  </a:moveTo>
                  <a:lnTo>
                    <a:pt x="3984231" y="4953000"/>
                  </a:lnTo>
                  <a:lnTo>
                    <a:pt x="3988744" y="4957986"/>
                  </a:lnTo>
                  <a:lnTo>
                    <a:pt x="3990289" y="4953000"/>
                  </a:lnTo>
                  <a:close/>
                </a:path>
                <a:path w="18021300" h="15113000">
                  <a:moveTo>
                    <a:pt x="5938532" y="4953000"/>
                  </a:moveTo>
                  <a:lnTo>
                    <a:pt x="5929464" y="4953000"/>
                  </a:lnTo>
                  <a:lnTo>
                    <a:pt x="5932811" y="4957531"/>
                  </a:lnTo>
                  <a:lnTo>
                    <a:pt x="5938532" y="4953000"/>
                  </a:lnTo>
                  <a:close/>
                </a:path>
                <a:path w="18021300" h="15113000">
                  <a:moveTo>
                    <a:pt x="257149" y="4826000"/>
                  </a:moveTo>
                  <a:lnTo>
                    <a:pt x="245805" y="4953000"/>
                  </a:lnTo>
                  <a:lnTo>
                    <a:pt x="266226" y="4953000"/>
                  </a:lnTo>
                  <a:lnTo>
                    <a:pt x="257149" y="4826000"/>
                  </a:lnTo>
                  <a:close/>
                </a:path>
                <a:path w="18021300" h="15113000">
                  <a:moveTo>
                    <a:pt x="375132" y="4826000"/>
                  </a:moveTo>
                  <a:lnTo>
                    <a:pt x="305173" y="4826000"/>
                  </a:lnTo>
                  <a:lnTo>
                    <a:pt x="313113" y="4953000"/>
                  </a:lnTo>
                  <a:lnTo>
                    <a:pt x="350926" y="4953000"/>
                  </a:lnTo>
                  <a:lnTo>
                    <a:pt x="375132" y="4826000"/>
                  </a:lnTo>
                  <a:close/>
                </a:path>
                <a:path w="18021300" h="15113000">
                  <a:moveTo>
                    <a:pt x="451142" y="4826000"/>
                  </a:moveTo>
                  <a:lnTo>
                    <a:pt x="430342" y="4826000"/>
                  </a:lnTo>
                  <a:lnTo>
                    <a:pt x="425239" y="4953000"/>
                  </a:lnTo>
                  <a:lnTo>
                    <a:pt x="442114" y="4953000"/>
                  </a:lnTo>
                  <a:lnTo>
                    <a:pt x="451142" y="4826000"/>
                  </a:lnTo>
                  <a:close/>
                </a:path>
                <a:path w="18021300" h="15113000">
                  <a:moveTo>
                    <a:pt x="898499" y="4826000"/>
                  </a:moveTo>
                  <a:lnTo>
                    <a:pt x="845935" y="4826000"/>
                  </a:lnTo>
                  <a:lnTo>
                    <a:pt x="839930" y="4953000"/>
                  </a:lnTo>
                  <a:lnTo>
                    <a:pt x="901522" y="4953000"/>
                  </a:lnTo>
                  <a:lnTo>
                    <a:pt x="898499" y="4826000"/>
                  </a:lnTo>
                  <a:close/>
                </a:path>
                <a:path w="18021300" h="15113000">
                  <a:moveTo>
                    <a:pt x="973136" y="4828186"/>
                  </a:moveTo>
                  <a:lnTo>
                    <a:pt x="989253" y="4953000"/>
                  </a:lnTo>
                  <a:lnTo>
                    <a:pt x="1046734" y="4953000"/>
                  </a:lnTo>
                  <a:lnTo>
                    <a:pt x="1045331" y="4905899"/>
                  </a:lnTo>
                  <a:lnTo>
                    <a:pt x="973136" y="4828186"/>
                  </a:lnTo>
                  <a:close/>
                </a:path>
                <a:path w="18021300" h="15113000">
                  <a:moveTo>
                    <a:pt x="1137488" y="4826000"/>
                  </a:moveTo>
                  <a:lnTo>
                    <a:pt x="1042953" y="4826000"/>
                  </a:lnTo>
                  <a:lnTo>
                    <a:pt x="1045331" y="4905899"/>
                  </a:lnTo>
                  <a:lnTo>
                    <a:pt x="1089088" y="4953000"/>
                  </a:lnTo>
                  <a:lnTo>
                    <a:pt x="1095133" y="4953000"/>
                  </a:lnTo>
                  <a:lnTo>
                    <a:pt x="1137488" y="4826000"/>
                  </a:lnTo>
                  <a:close/>
                </a:path>
                <a:path w="18021300" h="15113000">
                  <a:moveTo>
                    <a:pt x="2127307" y="4826000"/>
                  </a:moveTo>
                  <a:lnTo>
                    <a:pt x="2105188" y="4826000"/>
                  </a:lnTo>
                  <a:lnTo>
                    <a:pt x="2099940" y="4953000"/>
                  </a:lnTo>
                  <a:lnTo>
                    <a:pt x="2120690" y="4953000"/>
                  </a:lnTo>
                  <a:lnTo>
                    <a:pt x="2127307" y="4826000"/>
                  </a:lnTo>
                  <a:close/>
                </a:path>
                <a:path w="18021300" h="15113000">
                  <a:moveTo>
                    <a:pt x="2274572" y="4859864"/>
                  </a:moveTo>
                  <a:lnTo>
                    <a:pt x="2323376" y="4953000"/>
                  </a:lnTo>
                  <a:lnTo>
                    <a:pt x="2356662" y="4953000"/>
                  </a:lnTo>
                  <a:lnTo>
                    <a:pt x="2274572" y="4859864"/>
                  </a:lnTo>
                  <a:close/>
                </a:path>
                <a:path w="18021300" h="15113000">
                  <a:moveTo>
                    <a:pt x="2396364" y="4826000"/>
                  </a:moveTo>
                  <a:lnTo>
                    <a:pt x="2369894" y="4826000"/>
                  </a:lnTo>
                  <a:lnTo>
                    <a:pt x="2366729" y="4953000"/>
                  </a:lnTo>
                  <a:lnTo>
                    <a:pt x="2391307" y="4953000"/>
                  </a:lnTo>
                  <a:lnTo>
                    <a:pt x="2396364" y="4826000"/>
                  </a:lnTo>
                  <a:close/>
                </a:path>
                <a:path w="18021300" h="15113000">
                  <a:moveTo>
                    <a:pt x="2812812" y="4891222"/>
                  </a:moveTo>
                  <a:lnTo>
                    <a:pt x="2734818" y="4953000"/>
                  </a:lnTo>
                  <a:lnTo>
                    <a:pt x="2789262" y="4953000"/>
                  </a:lnTo>
                  <a:lnTo>
                    <a:pt x="2812812" y="4891222"/>
                  </a:lnTo>
                  <a:close/>
                </a:path>
                <a:path w="18021300" h="15113000">
                  <a:moveTo>
                    <a:pt x="2889426" y="4830538"/>
                  </a:moveTo>
                  <a:lnTo>
                    <a:pt x="2858887" y="4854727"/>
                  </a:lnTo>
                  <a:lnTo>
                    <a:pt x="2931452" y="4953000"/>
                  </a:lnTo>
                  <a:lnTo>
                    <a:pt x="2979851" y="4953000"/>
                  </a:lnTo>
                  <a:lnTo>
                    <a:pt x="2889426" y="4830538"/>
                  </a:lnTo>
                  <a:close/>
                </a:path>
                <a:path w="18021300" h="15113000">
                  <a:moveTo>
                    <a:pt x="2952635" y="4699000"/>
                  </a:moveTo>
                  <a:lnTo>
                    <a:pt x="2910281" y="4826000"/>
                  </a:lnTo>
                  <a:lnTo>
                    <a:pt x="3031286" y="4953000"/>
                  </a:lnTo>
                  <a:lnTo>
                    <a:pt x="3037344" y="4953000"/>
                  </a:lnTo>
                  <a:lnTo>
                    <a:pt x="3058515" y="4826000"/>
                  </a:lnTo>
                  <a:lnTo>
                    <a:pt x="3025228" y="4826000"/>
                  </a:lnTo>
                  <a:lnTo>
                    <a:pt x="2952635" y="4699000"/>
                  </a:lnTo>
                  <a:close/>
                </a:path>
                <a:path w="18021300" h="15113000">
                  <a:moveTo>
                    <a:pt x="3545573" y="4826000"/>
                  </a:moveTo>
                  <a:lnTo>
                    <a:pt x="3476002" y="4826000"/>
                  </a:lnTo>
                  <a:lnTo>
                    <a:pt x="3465172" y="4953000"/>
                  </a:lnTo>
                  <a:lnTo>
                    <a:pt x="3590950" y="4953000"/>
                  </a:lnTo>
                  <a:lnTo>
                    <a:pt x="3545573" y="4826000"/>
                  </a:lnTo>
                  <a:close/>
                </a:path>
                <a:path w="18021300" h="15113000">
                  <a:moveTo>
                    <a:pt x="3612134" y="4826000"/>
                  </a:moveTo>
                  <a:lnTo>
                    <a:pt x="3545573" y="4826000"/>
                  </a:lnTo>
                  <a:lnTo>
                    <a:pt x="3633304" y="4953000"/>
                  </a:lnTo>
                  <a:lnTo>
                    <a:pt x="3651453" y="4953000"/>
                  </a:lnTo>
                  <a:lnTo>
                    <a:pt x="3612134" y="4826000"/>
                  </a:lnTo>
                  <a:close/>
                </a:path>
                <a:path w="18021300" h="15113000">
                  <a:moveTo>
                    <a:pt x="4353318" y="4826000"/>
                  </a:moveTo>
                  <a:lnTo>
                    <a:pt x="4241380" y="4826000"/>
                  </a:lnTo>
                  <a:lnTo>
                    <a:pt x="4253244" y="4953000"/>
                  </a:lnTo>
                  <a:lnTo>
                    <a:pt x="4336205" y="4953000"/>
                  </a:lnTo>
                  <a:lnTo>
                    <a:pt x="4353318" y="4826000"/>
                  </a:lnTo>
                  <a:close/>
                </a:path>
                <a:path w="18021300" h="15113000">
                  <a:moveTo>
                    <a:pt x="4991633" y="4826000"/>
                  </a:moveTo>
                  <a:lnTo>
                    <a:pt x="4834318" y="4826000"/>
                  </a:lnTo>
                  <a:lnTo>
                    <a:pt x="4840376" y="4953000"/>
                  </a:lnTo>
                  <a:lnTo>
                    <a:pt x="4952314" y="4953000"/>
                  </a:lnTo>
                  <a:lnTo>
                    <a:pt x="4991633" y="4826000"/>
                  </a:lnTo>
                  <a:close/>
                </a:path>
                <a:path w="18021300" h="15113000">
                  <a:moveTo>
                    <a:pt x="5486260" y="4826000"/>
                  </a:moveTo>
                  <a:lnTo>
                    <a:pt x="5461677" y="4826000"/>
                  </a:lnTo>
                  <a:lnTo>
                    <a:pt x="5470328" y="4953000"/>
                  </a:lnTo>
                  <a:lnTo>
                    <a:pt x="5494770" y="4953000"/>
                  </a:lnTo>
                  <a:lnTo>
                    <a:pt x="5486260" y="4826000"/>
                  </a:lnTo>
                  <a:close/>
                </a:path>
                <a:path w="18021300" h="15113000">
                  <a:moveTo>
                    <a:pt x="5610672" y="4826000"/>
                  </a:moveTo>
                  <a:lnTo>
                    <a:pt x="5580140" y="4826000"/>
                  </a:lnTo>
                  <a:lnTo>
                    <a:pt x="5587607" y="4953000"/>
                  </a:lnTo>
                  <a:lnTo>
                    <a:pt x="5606279" y="4953000"/>
                  </a:lnTo>
                  <a:lnTo>
                    <a:pt x="5610672" y="4826000"/>
                  </a:lnTo>
                  <a:close/>
                </a:path>
                <a:path w="18021300" h="15113000">
                  <a:moveTo>
                    <a:pt x="6089789" y="4826000"/>
                  </a:moveTo>
                  <a:lnTo>
                    <a:pt x="6056515" y="4826000"/>
                  </a:lnTo>
                  <a:lnTo>
                    <a:pt x="6068618" y="4953000"/>
                  </a:lnTo>
                  <a:lnTo>
                    <a:pt x="6182629" y="4953000"/>
                  </a:lnTo>
                  <a:lnTo>
                    <a:pt x="6179444" y="4920096"/>
                  </a:lnTo>
                  <a:lnTo>
                    <a:pt x="6089789" y="4826000"/>
                  </a:lnTo>
                  <a:close/>
                </a:path>
                <a:path w="18021300" h="15113000">
                  <a:moveTo>
                    <a:pt x="6179444" y="4920096"/>
                  </a:moveTo>
                  <a:lnTo>
                    <a:pt x="6182629" y="4953000"/>
                  </a:lnTo>
                  <a:lnTo>
                    <a:pt x="6210795" y="4953000"/>
                  </a:lnTo>
                  <a:lnTo>
                    <a:pt x="6179444" y="4920096"/>
                  </a:lnTo>
                  <a:close/>
                </a:path>
                <a:path w="18021300" h="15113000">
                  <a:moveTo>
                    <a:pt x="6292481" y="4826000"/>
                  </a:moveTo>
                  <a:lnTo>
                    <a:pt x="6170336" y="4826000"/>
                  </a:lnTo>
                  <a:lnTo>
                    <a:pt x="6179444" y="4920096"/>
                  </a:lnTo>
                  <a:lnTo>
                    <a:pt x="6210795" y="4953000"/>
                  </a:lnTo>
                  <a:lnTo>
                    <a:pt x="6275796" y="4953000"/>
                  </a:lnTo>
                  <a:lnTo>
                    <a:pt x="6292481" y="4826000"/>
                  </a:lnTo>
                  <a:close/>
                </a:path>
                <a:path w="18021300" h="15113000">
                  <a:moveTo>
                    <a:pt x="6785597" y="4826000"/>
                  </a:moveTo>
                  <a:lnTo>
                    <a:pt x="6731570" y="4826000"/>
                  </a:lnTo>
                  <a:lnTo>
                    <a:pt x="6712991" y="4953000"/>
                  </a:lnTo>
                  <a:lnTo>
                    <a:pt x="6801572" y="4953000"/>
                  </a:lnTo>
                  <a:lnTo>
                    <a:pt x="6785597" y="4826000"/>
                  </a:lnTo>
                  <a:close/>
                </a:path>
                <a:path w="18021300" h="15113000">
                  <a:moveTo>
                    <a:pt x="7349801" y="4826000"/>
                  </a:moveTo>
                  <a:lnTo>
                    <a:pt x="7294594" y="4826000"/>
                  </a:lnTo>
                  <a:lnTo>
                    <a:pt x="7278144" y="4953000"/>
                  </a:lnTo>
                  <a:lnTo>
                    <a:pt x="7362373" y="4953000"/>
                  </a:lnTo>
                  <a:lnTo>
                    <a:pt x="7349801" y="4826000"/>
                  </a:lnTo>
                  <a:close/>
                </a:path>
                <a:path w="18021300" h="15113000">
                  <a:moveTo>
                    <a:pt x="7433375" y="4826000"/>
                  </a:moveTo>
                  <a:lnTo>
                    <a:pt x="7397448" y="4826000"/>
                  </a:lnTo>
                  <a:lnTo>
                    <a:pt x="7412667" y="4953000"/>
                  </a:lnTo>
                  <a:lnTo>
                    <a:pt x="7441740" y="4953000"/>
                  </a:lnTo>
                  <a:lnTo>
                    <a:pt x="7433375" y="4826000"/>
                  </a:lnTo>
                  <a:close/>
                </a:path>
                <a:path w="18021300" h="15113000">
                  <a:moveTo>
                    <a:pt x="7529804" y="4826000"/>
                  </a:moveTo>
                  <a:lnTo>
                    <a:pt x="7525408" y="4826000"/>
                  </a:lnTo>
                  <a:lnTo>
                    <a:pt x="7533206" y="4953000"/>
                  </a:lnTo>
                  <a:lnTo>
                    <a:pt x="7556276" y="4953000"/>
                  </a:lnTo>
                  <a:lnTo>
                    <a:pt x="7549581" y="4848438"/>
                  </a:lnTo>
                  <a:lnTo>
                    <a:pt x="7529804" y="4826000"/>
                  </a:lnTo>
                  <a:close/>
                </a:path>
                <a:path w="18021300" h="15113000">
                  <a:moveTo>
                    <a:pt x="7635684" y="4826000"/>
                  </a:moveTo>
                  <a:lnTo>
                    <a:pt x="7548145" y="4826000"/>
                  </a:lnTo>
                  <a:lnTo>
                    <a:pt x="7549581" y="4848438"/>
                  </a:lnTo>
                  <a:lnTo>
                    <a:pt x="7641742" y="4953000"/>
                  </a:lnTo>
                  <a:lnTo>
                    <a:pt x="7659890" y="4953000"/>
                  </a:lnTo>
                  <a:lnTo>
                    <a:pt x="7635684" y="4826000"/>
                  </a:lnTo>
                  <a:close/>
                </a:path>
                <a:path w="18021300" h="15113000">
                  <a:moveTo>
                    <a:pt x="7965440" y="4826000"/>
                  </a:moveTo>
                  <a:lnTo>
                    <a:pt x="7962417" y="4826000"/>
                  </a:lnTo>
                  <a:lnTo>
                    <a:pt x="7926108" y="4953000"/>
                  </a:lnTo>
                  <a:lnTo>
                    <a:pt x="8013839" y="4953000"/>
                  </a:lnTo>
                  <a:lnTo>
                    <a:pt x="7965440" y="4826000"/>
                  </a:lnTo>
                  <a:close/>
                </a:path>
                <a:path w="18021300" h="15113000">
                  <a:moveTo>
                    <a:pt x="8186280" y="4699000"/>
                  </a:moveTo>
                  <a:lnTo>
                    <a:pt x="8171154" y="4699000"/>
                  </a:lnTo>
                  <a:lnTo>
                    <a:pt x="8010817" y="4826000"/>
                  </a:lnTo>
                  <a:lnTo>
                    <a:pt x="8019897" y="4953000"/>
                  </a:lnTo>
                  <a:lnTo>
                    <a:pt x="8074342" y="4953000"/>
                  </a:lnTo>
                  <a:lnTo>
                    <a:pt x="8068297" y="4826000"/>
                  </a:lnTo>
                  <a:lnTo>
                    <a:pt x="8204428" y="4826000"/>
                  </a:lnTo>
                  <a:lnTo>
                    <a:pt x="8204428" y="4718047"/>
                  </a:lnTo>
                  <a:lnTo>
                    <a:pt x="8186280" y="4699000"/>
                  </a:lnTo>
                  <a:close/>
                </a:path>
                <a:path w="18021300" h="15113000">
                  <a:moveTo>
                    <a:pt x="8258886" y="4826000"/>
                  </a:moveTo>
                  <a:lnTo>
                    <a:pt x="8116697" y="4826000"/>
                  </a:lnTo>
                  <a:lnTo>
                    <a:pt x="8210486" y="4953000"/>
                  </a:lnTo>
                  <a:lnTo>
                    <a:pt x="8216531" y="4953000"/>
                  </a:lnTo>
                  <a:lnTo>
                    <a:pt x="8258886" y="4826000"/>
                  </a:lnTo>
                  <a:close/>
                </a:path>
                <a:path w="18021300" h="15113000">
                  <a:moveTo>
                    <a:pt x="8703543" y="4826000"/>
                  </a:moveTo>
                  <a:lnTo>
                    <a:pt x="8666011" y="4826000"/>
                  </a:lnTo>
                  <a:lnTo>
                    <a:pt x="8646109" y="4953000"/>
                  </a:lnTo>
                  <a:lnTo>
                    <a:pt x="8721737" y="4953000"/>
                  </a:lnTo>
                  <a:lnTo>
                    <a:pt x="8703543" y="4826000"/>
                  </a:lnTo>
                  <a:close/>
                </a:path>
                <a:path w="18021300" h="15113000">
                  <a:moveTo>
                    <a:pt x="8794356" y="4826000"/>
                  </a:moveTo>
                  <a:lnTo>
                    <a:pt x="8766367" y="4826000"/>
                  </a:lnTo>
                  <a:lnTo>
                    <a:pt x="8762677" y="4953000"/>
                  </a:lnTo>
                  <a:lnTo>
                    <a:pt x="8788298" y="4953000"/>
                  </a:lnTo>
                  <a:lnTo>
                    <a:pt x="8794356" y="4826000"/>
                  </a:lnTo>
                  <a:close/>
                </a:path>
                <a:path w="18021300" h="15113000">
                  <a:moveTo>
                    <a:pt x="8882837" y="4826000"/>
                  </a:moveTo>
                  <a:lnTo>
                    <a:pt x="8859345" y="4826000"/>
                  </a:lnTo>
                  <a:lnTo>
                    <a:pt x="8854479" y="4953000"/>
                  </a:lnTo>
                  <a:lnTo>
                    <a:pt x="8876030" y="4953000"/>
                  </a:lnTo>
                  <a:lnTo>
                    <a:pt x="8882837" y="4826000"/>
                  </a:lnTo>
                  <a:close/>
                </a:path>
                <a:path w="18021300" h="15113000">
                  <a:moveTo>
                    <a:pt x="9260243" y="4826000"/>
                  </a:moveTo>
                  <a:lnTo>
                    <a:pt x="9220911" y="4953000"/>
                  </a:lnTo>
                  <a:lnTo>
                    <a:pt x="9375190" y="4953000"/>
                  </a:lnTo>
                  <a:lnTo>
                    <a:pt x="9260243" y="4826000"/>
                  </a:lnTo>
                  <a:close/>
                </a:path>
                <a:path w="18021300" h="15113000">
                  <a:moveTo>
                    <a:pt x="9447796" y="4826000"/>
                  </a:moveTo>
                  <a:lnTo>
                    <a:pt x="9396361" y="4826000"/>
                  </a:lnTo>
                  <a:lnTo>
                    <a:pt x="9408477" y="4953000"/>
                  </a:lnTo>
                  <a:lnTo>
                    <a:pt x="9456877" y="4953000"/>
                  </a:lnTo>
                  <a:lnTo>
                    <a:pt x="9447796" y="4826000"/>
                  </a:lnTo>
                  <a:close/>
                </a:path>
                <a:path w="18021300" h="15113000">
                  <a:moveTo>
                    <a:pt x="10640967" y="4826000"/>
                  </a:moveTo>
                  <a:lnTo>
                    <a:pt x="10621594" y="4826000"/>
                  </a:lnTo>
                  <a:lnTo>
                    <a:pt x="10621594" y="4953000"/>
                  </a:lnTo>
                  <a:lnTo>
                    <a:pt x="10633684" y="4953000"/>
                  </a:lnTo>
                  <a:lnTo>
                    <a:pt x="10640967" y="4826000"/>
                  </a:lnTo>
                  <a:close/>
                </a:path>
                <a:path w="18021300" h="15113000">
                  <a:moveTo>
                    <a:pt x="10766806" y="4826000"/>
                  </a:moveTo>
                  <a:lnTo>
                    <a:pt x="10709313" y="4826000"/>
                  </a:lnTo>
                  <a:lnTo>
                    <a:pt x="10691177" y="4953000"/>
                  </a:lnTo>
                  <a:lnTo>
                    <a:pt x="10775075" y="4953000"/>
                  </a:lnTo>
                  <a:lnTo>
                    <a:pt x="10766806" y="4826000"/>
                  </a:lnTo>
                  <a:close/>
                </a:path>
                <a:path w="18021300" h="15113000">
                  <a:moveTo>
                    <a:pt x="11377904" y="4826000"/>
                  </a:moveTo>
                  <a:lnTo>
                    <a:pt x="11232680" y="4826000"/>
                  </a:lnTo>
                  <a:lnTo>
                    <a:pt x="11353698" y="4953000"/>
                  </a:lnTo>
                  <a:lnTo>
                    <a:pt x="11393017" y="4953000"/>
                  </a:lnTo>
                  <a:lnTo>
                    <a:pt x="11377904" y="4826000"/>
                  </a:lnTo>
                  <a:close/>
                </a:path>
                <a:path w="18021300" h="15113000">
                  <a:moveTo>
                    <a:pt x="11492865" y="4826000"/>
                  </a:moveTo>
                  <a:lnTo>
                    <a:pt x="11380914" y="4826000"/>
                  </a:lnTo>
                  <a:lnTo>
                    <a:pt x="11444452" y="4953000"/>
                  </a:lnTo>
                  <a:lnTo>
                    <a:pt x="11450510" y="4953000"/>
                  </a:lnTo>
                  <a:lnTo>
                    <a:pt x="11492865" y="4826000"/>
                  </a:lnTo>
                  <a:close/>
                </a:path>
                <a:path w="18021300" h="15113000">
                  <a:moveTo>
                    <a:pt x="11922442" y="4826000"/>
                  </a:moveTo>
                  <a:lnTo>
                    <a:pt x="11907304" y="4826000"/>
                  </a:lnTo>
                  <a:lnTo>
                    <a:pt x="11904281" y="4953000"/>
                  </a:lnTo>
                  <a:lnTo>
                    <a:pt x="11982932" y="4953000"/>
                  </a:lnTo>
                  <a:lnTo>
                    <a:pt x="11922442" y="4826000"/>
                  </a:lnTo>
                  <a:close/>
                </a:path>
                <a:path w="18021300" h="15113000">
                  <a:moveTo>
                    <a:pt x="11992585" y="4826000"/>
                  </a:moveTo>
                  <a:lnTo>
                    <a:pt x="11973721" y="4826000"/>
                  </a:lnTo>
                  <a:lnTo>
                    <a:pt x="11992013" y="4953000"/>
                  </a:lnTo>
                  <a:lnTo>
                    <a:pt x="12007151" y="4953000"/>
                  </a:lnTo>
                  <a:lnTo>
                    <a:pt x="11992585" y="4826000"/>
                  </a:lnTo>
                  <a:close/>
                </a:path>
                <a:path w="18021300" h="15113000">
                  <a:moveTo>
                    <a:pt x="12052528" y="4826000"/>
                  </a:moveTo>
                  <a:lnTo>
                    <a:pt x="12037402" y="4826000"/>
                  </a:lnTo>
                  <a:lnTo>
                    <a:pt x="12007151" y="4953000"/>
                  </a:lnTo>
                  <a:lnTo>
                    <a:pt x="12022264" y="4953000"/>
                  </a:lnTo>
                  <a:lnTo>
                    <a:pt x="12052528" y="4826000"/>
                  </a:lnTo>
                  <a:close/>
                </a:path>
                <a:path w="18021300" h="15113000">
                  <a:moveTo>
                    <a:pt x="12125134" y="4826000"/>
                  </a:moveTo>
                  <a:lnTo>
                    <a:pt x="12100171" y="4826000"/>
                  </a:lnTo>
                  <a:lnTo>
                    <a:pt x="12093838" y="4953000"/>
                  </a:lnTo>
                  <a:lnTo>
                    <a:pt x="12118277" y="4953000"/>
                  </a:lnTo>
                  <a:lnTo>
                    <a:pt x="12125134" y="4826000"/>
                  </a:lnTo>
                  <a:close/>
                </a:path>
                <a:path w="18021300" h="15113000">
                  <a:moveTo>
                    <a:pt x="12533534" y="4826000"/>
                  </a:moveTo>
                  <a:lnTo>
                    <a:pt x="12508572" y="4826000"/>
                  </a:lnTo>
                  <a:lnTo>
                    <a:pt x="12507722" y="4953000"/>
                  </a:lnTo>
                  <a:lnTo>
                    <a:pt x="12534384" y="4953000"/>
                  </a:lnTo>
                  <a:lnTo>
                    <a:pt x="12533534" y="4826000"/>
                  </a:lnTo>
                  <a:close/>
                </a:path>
                <a:path w="18021300" h="15113000">
                  <a:moveTo>
                    <a:pt x="12702946" y="4826000"/>
                  </a:moveTo>
                  <a:lnTo>
                    <a:pt x="12681775" y="4826000"/>
                  </a:lnTo>
                  <a:lnTo>
                    <a:pt x="12688724" y="4953000"/>
                  </a:lnTo>
                  <a:lnTo>
                    <a:pt x="12713208" y="4953000"/>
                  </a:lnTo>
                  <a:lnTo>
                    <a:pt x="12702946" y="4826000"/>
                  </a:lnTo>
                  <a:close/>
                </a:path>
                <a:path w="18021300" h="15113000">
                  <a:moveTo>
                    <a:pt x="13202119" y="4826000"/>
                  </a:moveTo>
                  <a:lnTo>
                    <a:pt x="13136738" y="4826000"/>
                  </a:lnTo>
                  <a:lnTo>
                    <a:pt x="13117410" y="4953000"/>
                  </a:lnTo>
                  <a:lnTo>
                    <a:pt x="13253542" y="4953000"/>
                  </a:lnTo>
                  <a:lnTo>
                    <a:pt x="13227647" y="4854204"/>
                  </a:lnTo>
                  <a:lnTo>
                    <a:pt x="13202119" y="4826000"/>
                  </a:lnTo>
                  <a:close/>
                </a:path>
                <a:path w="18021300" h="15113000">
                  <a:moveTo>
                    <a:pt x="13317067" y="4826000"/>
                  </a:moveTo>
                  <a:lnTo>
                    <a:pt x="13220255" y="4826000"/>
                  </a:lnTo>
                  <a:lnTo>
                    <a:pt x="13227647" y="4854204"/>
                  </a:lnTo>
                  <a:lnTo>
                    <a:pt x="13317067" y="4953000"/>
                  </a:lnTo>
                  <a:lnTo>
                    <a:pt x="13365480" y="4953000"/>
                  </a:lnTo>
                  <a:lnTo>
                    <a:pt x="13317067" y="4826000"/>
                  </a:lnTo>
                  <a:close/>
                </a:path>
                <a:path w="18021300" h="15113000">
                  <a:moveTo>
                    <a:pt x="13459256" y="4826000"/>
                  </a:moveTo>
                  <a:lnTo>
                    <a:pt x="13323125" y="4826000"/>
                  </a:lnTo>
                  <a:lnTo>
                    <a:pt x="13407834" y="4953000"/>
                  </a:lnTo>
                  <a:lnTo>
                    <a:pt x="13413879" y="4953000"/>
                  </a:lnTo>
                  <a:lnTo>
                    <a:pt x="13459256" y="4826000"/>
                  </a:lnTo>
                  <a:close/>
                </a:path>
                <a:path w="18021300" h="15113000">
                  <a:moveTo>
                    <a:pt x="13931806" y="4826000"/>
                  </a:moveTo>
                  <a:lnTo>
                    <a:pt x="13906608" y="4826000"/>
                  </a:lnTo>
                  <a:lnTo>
                    <a:pt x="13914551" y="4953000"/>
                  </a:lnTo>
                  <a:lnTo>
                    <a:pt x="13943291" y="4953000"/>
                  </a:lnTo>
                  <a:lnTo>
                    <a:pt x="13931806" y="4826000"/>
                  </a:lnTo>
                  <a:close/>
                </a:path>
                <a:path w="18021300" h="15113000">
                  <a:moveTo>
                    <a:pt x="13973556" y="4826000"/>
                  </a:moveTo>
                  <a:lnTo>
                    <a:pt x="13967498" y="4826000"/>
                  </a:lnTo>
                  <a:lnTo>
                    <a:pt x="13943291" y="4953000"/>
                  </a:lnTo>
                  <a:lnTo>
                    <a:pt x="13952372" y="4953000"/>
                  </a:lnTo>
                  <a:lnTo>
                    <a:pt x="13973556" y="4826000"/>
                  </a:lnTo>
                  <a:close/>
                </a:path>
                <a:path w="18021300" h="15113000">
                  <a:moveTo>
                    <a:pt x="14053098" y="4826000"/>
                  </a:moveTo>
                  <a:lnTo>
                    <a:pt x="14031782" y="4826000"/>
                  </a:lnTo>
                  <a:lnTo>
                    <a:pt x="14026674" y="4953000"/>
                  </a:lnTo>
                  <a:lnTo>
                    <a:pt x="14052580" y="4953000"/>
                  </a:lnTo>
                  <a:lnTo>
                    <a:pt x="14053098" y="4826000"/>
                  </a:lnTo>
                  <a:close/>
                </a:path>
                <a:path w="18021300" h="15113000">
                  <a:moveTo>
                    <a:pt x="14457578" y="4826000"/>
                  </a:moveTo>
                  <a:lnTo>
                    <a:pt x="14454555" y="4826000"/>
                  </a:lnTo>
                  <a:lnTo>
                    <a:pt x="14418246" y="4953000"/>
                  </a:lnTo>
                  <a:lnTo>
                    <a:pt x="14505990" y="4953000"/>
                  </a:lnTo>
                  <a:lnTo>
                    <a:pt x="14457578" y="4826000"/>
                  </a:lnTo>
                  <a:close/>
                </a:path>
                <a:path w="18021300" h="15113000">
                  <a:moveTo>
                    <a:pt x="14543769" y="4830976"/>
                  </a:moveTo>
                  <a:lnTo>
                    <a:pt x="14505990" y="4953000"/>
                  </a:lnTo>
                  <a:lnTo>
                    <a:pt x="14654212" y="4953000"/>
                  </a:lnTo>
                  <a:lnTo>
                    <a:pt x="14543769" y="4830976"/>
                  </a:lnTo>
                  <a:close/>
                </a:path>
                <a:path w="18021300" h="15113000">
                  <a:moveTo>
                    <a:pt x="14732876" y="4826000"/>
                  </a:moveTo>
                  <a:lnTo>
                    <a:pt x="14672373" y="4826000"/>
                  </a:lnTo>
                  <a:lnTo>
                    <a:pt x="14684476" y="4953000"/>
                  </a:lnTo>
                  <a:lnTo>
                    <a:pt x="14690534" y="4953000"/>
                  </a:lnTo>
                  <a:lnTo>
                    <a:pt x="14732876" y="4826000"/>
                  </a:lnTo>
                  <a:close/>
                </a:path>
                <a:path w="18021300" h="15113000">
                  <a:moveTo>
                    <a:pt x="15826878" y="4826000"/>
                  </a:moveTo>
                  <a:lnTo>
                    <a:pt x="15802111" y="4826000"/>
                  </a:lnTo>
                  <a:lnTo>
                    <a:pt x="15794736" y="4953000"/>
                  </a:lnTo>
                  <a:lnTo>
                    <a:pt x="15819740" y="4953000"/>
                  </a:lnTo>
                  <a:lnTo>
                    <a:pt x="15826878" y="4826000"/>
                  </a:lnTo>
                  <a:close/>
                </a:path>
                <a:path w="18021300" h="15113000">
                  <a:moveTo>
                    <a:pt x="15903638" y="4826000"/>
                  </a:moveTo>
                  <a:lnTo>
                    <a:pt x="15888525" y="4826000"/>
                  </a:lnTo>
                  <a:lnTo>
                    <a:pt x="15855238" y="4953000"/>
                  </a:lnTo>
                  <a:lnTo>
                    <a:pt x="15873387" y="4953000"/>
                  </a:lnTo>
                  <a:lnTo>
                    <a:pt x="15903638" y="4826000"/>
                  </a:lnTo>
                  <a:close/>
                </a:path>
                <a:path w="18021300" h="15113000">
                  <a:moveTo>
                    <a:pt x="15903638" y="4826000"/>
                  </a:moveTo>
                  <a:lnTo>
                    <a:pt x="15936912" y="4953000"/>
                  </a:lnTo>
                  <a:lnTo>
                    <a:pt x="15949028" y="4953000"/>
                  </a:lnTo>
                  <a:lnTo>
                    <a:pt x="15903638" y="4826000"/>
                  </a:lnTo>
                  <a:close/>
                </a:path>
                <a:path w="18021300" h="15113000">
                  <a:moveTo>
                    <a:pt x="16010285" y="4826000"/>
                  </a:moveTo>
                  <a:lnTo>
                    <a:pt x="15970199" y="4826000"/>
                  </a:lnTo>
                  <a:lnTo>
                    <a:pt x="15973221" y="4953000"/>
                  </a:lnTo>
                  <a:lnTo>
                    <a:pt x="15998374" y="4953000"/>
                  </a:lnTo>
                  <a:lnTo>
                    <a:pt x="16010285" y="4826000"/>
                  </a:lnTo>
                  <a:close/>
                </a:path>
                <a:path w="18021300" h="15113000">
                  <a:moveTo>
                    <a:pt x="16423335" y="4891214"/>
                  </a:moveTo>
                  <a:lnTo>
                    <a:pt x="16345331" y="4953000"/>
                  </a:lnTo>
                  <a:lnTo>
                    <a:pt x="16399789" y="4953000"/>
                  </a:lnTo>
                  <a:lnTo>
                    <a:pt x="16423335" y="4891214"/>
                  </a:lnTo>
                  <a:close/>
                </a:path>
                <a:path w="18021300" h="15113000">
                  <a:moveTo>
                    <a:pt x="16499940" y="4830537"/>
                  </a:moveTo>
                  <a:lnTo>
                    <a:pt x="16469401" y="4854727"/>
                  </a:lnTo>
                  <a:lnTo>
                    <a:pt x="16541965" y="4953000"/>
                  </a:lnTo>
                  <a:lnTo>
                    <a:pt x="16590378" y="4953000"/>
                  </a:lnTo>
                  <a:lnTo>
                    <a:pt x="16499940" y="4830537"/>
                  </a:lnTo>
                  <a:close/>
                </a:path>
                <a:path w="18021300" h="15113000">
                  <a:moveTo>
                    <a:pt x="16666006" y="4826000"/>
                  </a:moveTo>
                  <a:lnTo>
                    <a:pt x="16517772" y="4826000"/>
                  </a:lnTo>
                  <a:lnTo>
                    <a:pt x="16638777" y="4953000"/>
                  </a:lnTo>
                  <a:lnTo>
                    <a:pt x="16644823" y="4953000"/>
                  </a:lnTo>
                  <a:lnTo>
                    <a:pt x="16666006" y="4826000"/>
                  </a:lnTo>
                  <a:close/>
                </a:path>
                <a:path w="18021300" h="15113000">
                  <a:moveTo>
                    <a:pt x="17128858" y="4826000"/>
                  </a:moveTo>
                  <a:lnTo>
                    <a:pt x="17113732" y="4826000"/>
                  </a:lnTo>
                  <a:lnTo>
                    <a:pt x="17171212" y="4953000"/>
                  </a:lnTo>
                  <a:lnTo>
                    <a:pt x="17189373" y="4953000"/>
                  </a:lnTo>
                  <a:lnTo>
                    <a:pt x="17128858" y="4826000"/>
                  </a:lnTo>
                  <a:close/>
                </a:path>
                <a:path w="18021300" h="15113000">
                  <a:moveTo>
                    <a:pt x="17270718" y="4826000"/>
                  </a:moveTo>
                  <a:lnTo>
                    <a:pt x="17248826" y="4826000"/>
                  </a:lnTo>
                  <a:lnTo>
                    <a:pt x="17252891" y="4953000"/>
                  </a:lnTo>
                  <a:lnTo>
                    <a:pt x="17275963" y="4953000"/>
                  </a:lnTo>
                  <a:lnTo>
                    <a:pt x="17270718" y="4826000"/>
                  </a:lnTo>
                  <a:close/>
                </a:path>
                <a:path w="18021300" h="15113000">
                  <a:moveTo>
                    <a:pt x="17963832" y="4826000"/>
                  </a:moveTo>
                  <a:lnTo>
                    <a:pt x="17836628" y="4826000"/>
                  </a:lnTo>
                  <a:lnTo>
                    <a:pt x="17851894" y="4953000"/>
                  </a:lnTo>
                  <a:lnTo>
                    <a:pt x="17946293" y="4953000"/>
                  </a:lnTo>
                  <a:lnTo>
                    <a:pt x="17963832" y="4826000"/>
                  </a:lnTo>
                  <a:close/>
                </a:path>
                <a:path w="18021300" h="15113000">
                  <a:moveTo>
                    <a:pt x="1042953" y="4826000"/>
                  </a:moveTo>
                  <a:lnTo>
                    <a:pt x="972854" y="4826000"/>
                  </a:lnTo>
                  <a:lnTo>
                    <a:pt x="973136" y="4828186"/>
                  </a:lnTo>
                  <a:lnTo>
                    <a:pt x="1045331" y="4905899"/>
                  </a:lnTo>
                  <a:lnTo>
                    <a:pt x="1042953" y="4826000"/>
                  </a:lnTo>
                  <a:close/>
                </a:path>
                <a:path w="18021300" h="15113000">
                  <a:moveTo>
                    <a:pt x="2837675" y="4826000"/>
                  </a:moveTo>
                  <a:lnTo>
                    <a:pt x="2812812" y="4891222"/>
                  </a:lnTo>
                  <a:lnTo>
                    <a:pt x="2858887" y="4854727"/>
                  </a:lnTo>
                  <a:lnTo>
                    <a:pt x="2837675" y="4826000"/>
                  </a:lnTo>
                  <a:close/>
                </a:path>
                <a:path w="18021300" h="15113000">
                  <a:moveTo>
                    <a:pt x="16448189" y="4826000"/>
                  </a:moveTo>
                  <a:lnTo>
                    <a:pt x="16423335" y="4891214"/>
                  </a:lnTo>
                  <a:lnTo>
                    <a:pt x="16469401" y="4854727"/>
                  </a:lnTo>
                  <a:lnTo>
                    <a:pt x="16448189" y="4826000"/>
                  </a:lnTo>
                  <a:close/>
                </a:path>
                <a:path w="18021300" h="15113000">
                  <a:moveTo>
                    <a:pt x="2256828" y="4826000"/>
                  </a:moveTo>
                  <a:lnTo>
                    <a:pt x="2244725" y="4826000"/>
                  </a:lnTo>
                  <a:lnTo>
                    <a:pt x="2274572" y="4859864"/>
                  </a:lnTo>
                  <a:lnTo>
                    <a:pt x="2256828" y="4826000"/>
                  </a:lnTo>
                  <a:close/>
                </a:path>
                <a:path w="18021300" h="15113000">
                  <a:moveTo>
                    <a:pt x="13220255" y="4826000"/>
                  </a:moveTo>
                  <a:lnTo>
                    <a:pt x="13202119" y="4826000"/>
                  </a:lnTo>
                  <a:lnTo>
                    <a:pt x="13227647" y="4854204"/>
                  </a:lnTo>
                  <a:lnTo>
                    <a:pt x="13220255" y="4826000"/>
                  </a:lnTo>
                  <a:close/>
                </a:path>
                <a:path w="18021300" h="15113000">
                  <a:moveTo>
                    <a:pt x="7548145" y="4826000"/>
                  </a:moveTo>
                  <a:lnTo>
                    <a:pt x="7529804" y="4826000"/>
                  </a:lnTo>
                  <a:lnTo>
                    <a:pt x="7549581" y="4848438"/>
                  </a:lnTo>
                  <a:lnTo>
                    <a:pt x="7548145" y="4826000"/>
                  </a:lnTo>
                  <a:close/>
                </a:path>
                <a:path w="18021300" h="15113000">
                  <a:moveTo>
                    <a:pt x="14545310" y="4826000"/>
                  </a:moveTo>
                  <a:lnTo>
                    <a:pt x="14539264" y="4826000"/>
                  </a:lnTo>
                  <a:lnTo>
                    <a:pt x="14543769" y="4830976"/>
                  </a:lnTo>
                  <a:lnTo>
                    <a:pt x="14545310" y="4826000"/>
                  </a:lnTo>
                  <a:close/>
                </a:path>
                <a:path w="18021300" h="15113000">
                  <a:moveTo>
                    <a:pt x="2895155" y="4826000"/>
                  </a:moveTo>
                  <a:lnTo>
                    <a:pt x="2886075" y="4826000"/>
                  </a:lnTo>
                  <a:lnTo>
                    <a:pt x="2889426" y="4830538"/>
                  </a:lnTo>
                  <a:lnTo>
                    <a:pt x="2895155" y="4826000"/>
                  </a:lnTo>
                  <a:close/>
                </a:path>
                <a:path w="18021300" h="15113000">
                  <a:moveTo>
                    <a:pt x="16505669" y="4826000"/>
                  </a:moveTo>
                  <a:lnTo>
                    <a:pt x="16496588" y="4826000"/>
                  </a:lnTo>
                  <a:lnTo>
                    <a:pt x="16499940" y="4830537"/>
                  </a:lnTo>
                  <a:lnTo>
                    <a:pt x="16505669" y="4826000"/>
                  </a:lnTo>
                  <a:close/>
                </a:path>
                <a:path w="18021300" h="15113000">
                  <a:moveTo>
                    <a:pt x="1010424" y="4699000"/>
                  </a:moveTo>
                  <a:lnTo>
                    <a:pt x="1007402" y="4699000"/>
                  </a:lnTo>
                  <a:lnTo>
                    <a:pt x="971105" y="4826000"/>
                  </a:lnTo>
                  <a:lnTo>
                    <a:pt x="973136" y="4828186"/>
                  </a:lnTo>
                  <a:lnTo>
                    <a:pt x="972854" y="4826000"/>
                  </a:lnTo>
                  <a:lnTo>
                    <a:pt x="1070940" y="4826000"/>
                  </a:lnTo>
                  <a:lnTo>
                    <a:pt x="1010424" y="4699000"/>
                  </a:lnTo>
                  <a:close/>
                </a:path>
                <a:path w="18021300" h="15113000">
                  <a:moveTo>
                    <a:pt x="462864" y="4699000"/>
                  </a:moveTo>
                  <a:lnTo>
                    <a:pt x="430868" y="4699000"/>
                  </a:lnTo>
                  <a:lnTo>
                    <a:pt x="420893" y="4826000"/>
                  </a:lnTo>
                  <a:lnTo>
                    <a:pt x="450761" y="4826000"/>
                  </a:lnTo>
                  <a:lnTo>
                    <a:pt x="462864" y="4699000"/>
                  </a:lnTo>
                  <a:close/>
                </a:path>
                <a:path w="18021300" h="15113000">
                  <a:moveTo>
                    <a:pt x="514286" y="4699000"/>
                  </a:moveTo>
                  <a:lnTo>
                    <a:pt x="481012" y="4699000"/>
                  </a:lnTo>
                  <a:lnTo>
                    <a:pt x="493115" y="4826000"/>
                  </a:lnTo>
                  <a:lnTo>
                    <a:pt x="559676" y="4826000"/>
                  </a:lnTo>
                  <a:lnTo>
                    <a:pt x="514286" y="4699000"/>
                  </a:lnTo>
                  <a:close/>
                </a:path>
                <a:path w="18021300" h="15113000">
                  <a:moveTo>
                    <a:pt x="580847" y="4699000"/>
                  </a:moveTo>
                  <a:lnTo>
                    <a:pt x="514286" y="4699000"/>
                  </a:lnTo>
                  <a:lnTo>
                    <a:pt x="602030" y="4826000"/>
                  </a:lnTo>
                  <a:lnTo>
                    <a:pt x="620179" y="4826000"/>
                  </a:lnTo>
                  <a:lnTo>
                    <a:pt x="580847" y="4699000"/>
                  </a:lnTo>
                  <a:close/>
                </a:path>
                <a:path w="18021300" h="15113000">
                  <a:moveTo>
                    <a:pt x="1104214" y="4699000"/>
                  </a:moveTo>
                  <a:lnTo>
                    <a:pt x="1064882" y="4699000"/>
                  </a:lnTo>
                  <a:lnTo>
                    <a:pt x="1107236" y="4826000"/>
                  </a:lnTo>
                  <a:lnTo>
                    <a:pt x="1207071" y="4826000"/>
                  </a:lnTo>
                  <a:lnTo>
                    <a:pt x="1104214" y="4699000"/>
                  </a:lnTo>
                  <a:close/>
                </a:path>
                <a:path w="18021300" h="15113000">
                  <a:moveTo>
                    <a:pt x="1288745" y="4699000"/>
                  </a:moveTo>
                  <a:lnTo>
                    <a:pt x="1228242" y="4699000"/>
                  </a:lnTo>
                  <a:lnTo>
                    <a:pt x="1240345" y="4826000"/>
                  </a:lnTo>
                  <a:lnTo>
                    <a:pt x="1285735" y="4826000"/>
                  </a:lnTo>
                  <a:lnTo>
                    <a:pt x="1288745" y="4699000"/>
                  </a:lnTo>
                  <a:close/>
                </a:path>
                <a:path w="18021300" h="15113000">
                  <a:moveTo>
                    <a:pt x="1954301" y="4699000"/>
                  </a:moveTo>
                  <a:lnTo>
                    <a:pt x="1803044" y="4699000"/>
                  </a:lnTo>
                  <a:lnTo>
                    <a:pt x="1908924" y="4826000"/>
                  </a:lnTo>
                  <a:lnTo>
                    <a:pt x="1914982" y="4826000"/>
                  </a:lnTo>
                  <a:lnTo>
                    <a:pt x="1954301" y="4699000"/>
                  </a:lnTo>
                  <a:close/>
                </a:path>
                <a:path w="18021300" h="15113000">
                  <a:moveTo>
                    <a:pt x="2395994" y="4699000"/>
                  </a:moveTo>
                  <a:lnTo>
                    <a:pt x="2373103" y="4699000"/>
                  </a:lnTo>
                  <a:lnTo>
                    <a:pt x="2363463" y="4826000"/>
                  </a:lnTo>
                  <a:lnTo>
                    <a:pt x="2387431" y="4826000"/>
                  </a:lnTo>
                  <a:lnTo>
                    <a:pt x="2395994" y="4699000"/>
                  </a:lnTo>
                  <a:close/>
                </a:path>
                <a:path w="18021300" h="15113000">
                  <a:moveTo>
                    <a:pt x="2456497" y="4699000"/>
                  </a:moveTo>
                  <a:lnTo>
                    <a:pt x="2438336" y="4699000"/>
                  </a:lnTo>
                  <a:lnTo>
                    <a:pt x="2441371" y="4826000"/>
                  </a:lnTo>
                  <a:lnTo>
                    <a:pt x="2501874" y="4826000"/>
                  </a:lnTo>
                  <a:lnTo>
                    <a:pt x="2456497" y="4699000"/>
                  </a:lnTo>
                  <a:close/>
                </a:path>
                <a:path w="18021300" h="15113000">
                  <a:moveTo>
                    <a:pt x="2583548" y="4699000"/>
                  </a:moveTo>
                  <a:lnTo>
                    <a:pt x="2556275" y="4699000"/>
                  </a:lnTo>
                  <a:lnTo>
                    <a:pt x="2546867" y="4826000"/>
                  </a:lnTo>
                  <a:lnTo>
                    <a:pt x="2573906" y="4826000"/>
                  </a:lnTo>
                  <a:lnTo>
                    <a:pt x="2583548" y="4699000"/>
                  </a:lnTo>
                  <a:close/>
                </a:path>
                <a:path w="18021300" h="15113000">
                  <a:moveTo>
                    <a:pt x="3049435" y="4699000"/>
                  </a:moveTo>
                  <a:lnTo>
                    <a:pt x="3016161" y="4699000"/>
                  </a:lnTo>
                  <a:lnTo>
                    <a:pt x="3028264" y="4826000"/>
                  </a:lnTo>
                  <a:lnTo>
                    <a:pt x="3139246" y="4826000"/>
                  </a:lnTo>
                  <a:lnTo>
                    <a:pt x="3135721" y="4789560"/>
                  </a:lnTo>
                  <a:lnTo>
                    <a:pt x="3049435" y="4699000"/>
                  </a:lnTo>
                  <a:close/>
                </a:path>
                <a:path w="18021300" h="15113000">
                  <a:moveTo>
                    <a:pt x="3135721" y="4789560"/>
                  </a:moveTo>
                  <a:lnTo>
                    <a:pt x="3139246" y="4826000"/>
                  </a:lnTo>
                  <a:lnTo>
                    <a:pt x="3170440" y="4826000"/>
                  </a:lnTo>
                  <a:lnTo>
                    <a:pt x="3135721" y="4789560"/>
                  </a:lnTo>
                  <a:close/>
                </a:path>
                <a:path w="18021300" h="15113000">
                  <a:moveTo>
                    <a:pt x="3232419" y="4699000"/>
                  </a:moveTo>
                  <a:lnTo>
                    <a:pt x="3126959" y="4699000"/>
                  </a:lnTo>
                  <a:lnTo>
                    <a:pt x="3135721" y="4789560"/>
                  </a:lnTo>
                  <a:lnTo>
                    <a:pt x="3170440" y="4826000"/>
                  </a:lnTo>
                  <a:lnTo>
                    <a:pt x="3210910" y="4826000"/>
                  </a:lnTo>
                  <a:lnTo>
                    <a:pt x="3232419" y="4699000"/>
                  </a:lnTo>
                  <a:close/>
                </a:path>
                <a:path w="18021300" h="15113000">
                  <a:moveTo>
                    <a:pt x="3684739" y="4699000"/>
                  </a:moveTo>
                  <a:lnTo>
                    <a:pt x="3669614" y="4699000"/>
                  </a:lnTo>
                  <a:lnTo>
                    <a:pt x="3669614" y="4826000"/>
                  </a:lnTo>
                  <a:lnTo>
                    <a:pt x="3745242" y="4826000"/>
                  </a:lnTo>
                  <a:lnTo>
                    <a:pt x="3684739" y="4699000"/>
                  </a:lnTo>
                  <a:close/>
                </a:path>
                <a:path w="18021300" h="15113000">
                  <a:moveTo>
                    <a:pt x="3814826" y="4699000"/>
                  </a:moveTo>
                  <a:lnTo>
                    <a:pt x="3739184" y="4699000"/>
                  </a:lnTo>
                  <a:lnTo>
                    <a:pt x="3796677" y="4826000"/>
                  </a:lnTo>
                  <a:lnTo>
                    <a:pt x="3826594" y="4826000"/>
                  </a:lnTo>
                  <a:lnTo>
                    <a:pt x="3814826" y="4699000"/>
                  </a:lnTo>
                  <a:close/>
                </a:path>
                <a:path w="18021300" h="15113000">
                  <a:moveTo>
                    <a:pt x="4320271" y="4699000"/>
                  </a:moveTo>
                  <a:lnTo>
                    <a:pt x="4234760" y="4699000"/>
                  </a:lnTo>
                  <a:lnTo>
                    <a:pt x="4217174" y="4826000"/>
                  </a:lnTo>
                  <a:lnTo>
                    <a:pt x="4332135" y="4826000"/>
                  </a:lnTo>
                  <a:lnTo>
                    <a:pt x="4320271" y="4699000"/>
                  </a:lnTo>
                  <a:close/>
                </a:path>
                <a:path w="18021300" h="15113000">
                  <a:moveTo>
                    <a:pt x="4400056" y="4699000"/>
                  </a:moveTo>
                  <a:lnTo>
                    <a:pt x="4372313" y="4699000"/>
                  </a:lnTo>
                  <a:lnTo>
                    <a:pt x="4392637" y="4826000"/>
                  </a:lnTo>
                  <a:lnTo>
                    <a:pt x="4413808" y="4826000"/>
                  </a:lnTo>
                  <a:lnTo>
                    <a:pt x="4400056" y="4699000"/>
                  </a:lnTo>
                  <a:close/>
                </a:path>
                <a:path w="18021300" h="15113000">
                  <a:moveTo>
                    <a:pt x="4489806" y="4702834"/>
                  </a:moveTo>
                  <a:lnTo>
                    <a:pt x="4489119" y="4826000"/>
                  </a:lnTo>
                  <a:lnTo>
                    <a:pt x="4514595" y="4826000"/>
                  </a:lnTo>
                  <a:lnTo>
                    <a:pt x="4517727" y="4734516"/>
                  </a:lnTo>
                  <a:lnTo>
                    <a:pt x="4489806" y="4702834"/>
                  </a:lnTo>
                  <a:close/>
                </a:path>
                <a:path w="18021300" h="15113000">
                  <a:moveTo>
                    <a:pt x="4616500" y="4699000"/>
                  </a:moveTo>
                  <a:lnTo>
                    <a:pt x="4518944" y="4699000"/>
                  </a:lnTo>
                  <a:lnTo>
                    <a:pt x="4517727" y="4734516"/>
                  </a:lnTo>
                  <a:lnTo>
                    <a:pt x="4598352" y="4826000"/>
                  </a:lnTo>
                  <a:lnTo>
                    <a:pt x="4604410" y="4826000"/>
                  </a:lnTo>
                  <a:lnTo>
                    <a:pt x="4616500" y="4699000"/>
                  </a:lnTo>
                  <a:close/>
                </a:path>
                <a:path w="18021300" h="15113000">
                  <a:moveTo>
                    <a:pt x="4955324" y="4699000"/>
                  </a:moveTo>
                  <a:lnTo>
                    <a:pt x="4916615" y="4699000"/>
                  </a:lnTo>
                  <a:lnTo>
                    <a:pt x="4906924" y="4826000"/>
                  </a:lnTo>
                  <a:lnTo>
                    <a:pt x="4949042" y="4826000"/>
                  </a:lnTo>
                  <a:lnTo>
                    <a:pt x="4955324" y="4699000"/>
                  </a:lnTo>
                  <a:close/>
                </a:path>
                <a:path w="18021300" h="15113000">
                  <a:moveTo>
                    <a:pt x="5040033" y="4699000"/>
                  </a:moveTo>
                  <a:lnTo>
                    <a:pt x="5006379" y="4699000"/>
                  </a:lnTo>
                  <a:lnTo>
                    <a:pt x="4998437" y="4826000"/>
                  </a:lnTo>
                  <a:lnTo>
                    <a:pt x="5127388" y="4826000"/>
                  </a:lnTo>
                  <a:lnTo>
                    <a:pt x="5124252" y="4792039"/>
                  </a:lnTo>
                  <a:lnTo>
                    <a:pt x="5040033" y="4699000"/>
                  </a:lnTo>
                  <a:close/>
                </a:path>
                <a:path w="18021300" h="15113000">
                  <a:moveTo>
                    <a:pt x="5203405" y="4699000"/>
                  </a:moveTo>
                  <a:lnTo>
                    <a:pt x="5115661" y="4699000"/>
                  </a:lnTo>
                  <a:lnTo>
                    <a:pt x="5124252" y="4792039"/>
                  </a:lnTo>
                  <a:lnTo>
                    <a:pt x="5154993" y="4826000"/>
                  </a:lnTo>
                  <a:lnTo>
                    <a:pt x="5161051" y="4826000"/>
                  </a:lnTo>
                  <a:lnTo>
                    <a:pt x="5203405" y="4699000"/>
                  </a:lnTo>
                  <a:close/>
                </a:path>
                <a:path w="18021300" h="15113000">
                  <a:moveTo>
                    <a:pt x="5681383" y="4699000"/>
                  </a:moveTo>
                  <a:lnTo>
                    <a:pt x="5624381" y="4699000"/>
                  </a:lnTo>
                  <a:lnTo>
                    <a:pt x="5605754" y="4826000"/>
                  </a:lnTo>
                  <a:lnTo>
                    <a:pt x="5689891" y="4826000"/>
                  </a:lnTo>
                  <a:lnTo>
                    <a:pt x="5681383" y="4699000"/>
                  </a:lnTo>
                  <a:close/>
                </a:path>
                <a:path w="18021300" h="15113000">
                  <a:moveTo>
                    <a:pt x="5747943" y="4699000"/>
                  </a:moveTo>
                  <a:lnTo>
                    <a:pt x="5719300" y="4699000"/>
                  </a:lnTo>
                  <a:lnTo>
                    <a:pt x="5720715" y="4826000"/>
                  </a:lnTo>
                  <a:lnTo>
                    <a:pt x="5747943" y="4826000"/>
                  </a:lnTo>
                  <a:lnTo>
                    <a:pt x="5747943" y="4699000"/>
                  </a:lnTo>
                  <a:close/>
                </a:path>
                <a:path w="18021300" h="15113000">
                  <a:moveTo>
                    <a:pt x="5827591" y="4699000"/>
                  </a:moveTo>
                  <a:lnTo>
                    <a:pt x="5806129" y="4699000"/>
                  </a:lnTo>
                  <a:lnTo>
                    <a:pt x="5799366" y="4826000"/>
                  </a:lnTo>
                  <a:lnTo>
                    <a:pt x="5821683" y="4826000"/>
                  </a:lnTo>
                  <a:lnTo>
                    <a:pt x="5827591" y="4699000"/>
                  </a:lnTo>
                  <a:close/>
                </a:path>
                <a:path w="18021300" h="15113000">
                  <a:moveTo>
                    <a:pt x="6253149" y="4699000"/>
                  </a:moveTo>
                  <a:lnTo>
                    <a:pt x="6207399" y="4699000"/>
                  </a:lnTo>
                  <a:lnTo>
                    <a:pt x="6186361" y="4826000"/>
                  </a:lnTo>
                  <a:lnTo>
                    <a:pt x="6272300" y="4826000"/>
                  </a:lnTo>
                  <a:lnTo>
                    <a:pt x="6267089" y="4714004"/>
                  </a:lnTo>
                  <a:lnTo>
                    <a:pt x="6253149" y="4699000"/>
                  </a:lnTo>
                  <a:close/>
                </a:path>
                <a:path w="18021300" h="15113000">
                  <a:moveTo>
                    <a:pt x="6374168" y="4699000"/>
                  </a:moveTo>
                  <a:lnTo>
                    <a:pt x="6266391" y="4699000"/>
                  </a:lnTo>
                  <a:lnTo>
                    <a:pt x="6267089" y="4714004"/>
                  </a:lnTo>
                  <a:lnTo>
                    <a:pt x="6371132" y="4826000"/>
                  </a:lnTo>
                  <a:lnTo>
                    <a:pt x="6419545" y="4826000"/>
                  </a:lnTo>
                  <a:lnTo>
                    <a:pt x="6374168" y="4699000"/>
                  </a:lnTo>
                  <a:close/>
                </a:path>
                <a:path w="18021300" h="15113000">
                  <a:moveTo>
                    <a:pt x="6489124" y="4699000"/>
                  </a:moveTo>
                  <a:lnTo>
                    <a:pt x="6413487" y="4699000"/>
                  </a:lnTo>
                  <a:lnTo>
                    <a:pt x="6461899" y="4826000"/>
                  </a:lnTo>
                  <a:lnTo>
                    <a:pt x="6477025" y="4826000"/>
                  </a:lnTo>
                  <a:lnTo>
                    <a:pt x="6489124" y="4699000"/>
                  </a:lnTo>
                  <a:close/>
                </a:path>
                <a:path w="18021300" h="15113000">
                  <a:moveTo>
                    <a:pt x="7576697" y="4699000"/>
                  </a:moveTo>
                  <a:lnTo>
                    <a:pt x="7560056" y="4699000"/>
                  </a:lnTo>
                  <a:lnTo>
                    <a:pt x="7549750" y="4826000"/>
                  </a:lnTo>
                  <a:lnTo>
                    <a:pt x="7569888" y="4826000"/>
                  </a:lnTo>
                  <a:lnTo>
                    <a:pt x="7576697" y="4699000"/>
                  </a:lnTo>
                  <a:close/>
                </a:path>
                <a:path w="18021300" h="15113000">
                  <a:moveTo>
                    <a:pt x="7635684" y="4699000"/>
                  </a:moveTo>
                  <a:lnTo>
                    <a:pt x="7590307" y="4699000"/>
                  </a:lnTo>
                  <a:lnTo>
                    <a:pt x="7599387" y="4826000"/>
                  </a:lnTo>
                  <a:lnTo>
                    <a:pt x="7653832" y="4826000"/>
                  </a:lnTo>
                  <a:lnTo>
                    <a:pt x="7635684" y="4699000"/>
                  </a:lnTo>
                  <a:close/>
                </a:path>
                <a:path w="18021300" h="15113000">
                  <a:moveTo>
                    <a:pt x="7705267" y="4699000"/>
                  </a:moveTo>
                  <a:lnTo>
                    <a:pt x="7678039" y="4699000"/>
                  </a:lnTo>
                  <a:lnTo>
                    <a:pt x="7681061" y="4826000"/>
                  </a:lnTo>
                  <a:lnTo>
                    <a:pt x="7723416" y="4826000"/>
                  </a:lnTo>
                  <a:lnTo>
                    <a:pt x="7705267" y="4699000"/>
                  </a:lnTo>
                  <a:close/>
                </a:path>
                <a:path w="18021300" h="15113000">
                  <a:moveTo>
                    <a:pt x="7779011" y="4699000"/>
                  </a:moveTo>
                  <a:lnTo>
                    <a:pt x="7748612" y="4699000"/>
                  </a:lnTo>
                  <a:lnTo>
                    <a:pt x="7742704" y="4826000"/>
                  </a:lnTo>
                  <a:lnTo>
                    <a:pt x="7772533" y="4826000"/>
                  </a:lnTo>
                  <a:lnTo>
                    <a:pt x="7779011" y="4699000"/>
                  </a:lnTo>
                  <a:close/>
                </a:path>
                <a:path w="18021300" h="15113000">
                  <a:moveTo>
                    <a:pt x="8331492" y="4699000"/>
                  </a:moveTo>
                  <a:lnTo>
                    <a:pt x="8204428" y="4699000"/>
                  </a:lnTo>
                  <a:lnTo>
                    <a:pt x="8204428" y="4718047"/>
                  </a:lnTo>
                  <a:lnTo>
                    <a:pt x="8307285" y="4826000"/>
                  </a:lnTo>
                  <a:lnTo>
                    <a:pt x="8346617" y="4826000"/>
                  </a:lnTo>
                  <a:lnTo>
                    <a:pt x="8331492" y="4699000"/>
                  </a:lnTo>
                  <a:close/>
                </a:path>
                <a:path w="18021300" h="15113000">
                  <a:moveTo>
                    <a:pt x="8446452" y="4699000"/>
                  </a:moveTo>
                  <a:lnTo>
                    <a:pt x="8334514" y="4699000"/>
                  </a:lnTo>
                  <a:lnTo>
                    <a:pt x="8398052" y="4826000"/>
                  </a:lnTo>
                  <a:lnTo>
                    <a:pt x="8404098" y="4826000"/>
                  </a:lnTo>
                  <a:lnTo>
                    <a:pt x="8446452" y="4699000"/>
                  </a:lnTo>
                  <a:close/>
                </a:path>
                <a:path w="18021300" h="15113000">
                  <a:moveTo>
                    <a:pt x="8927838" y="4712229"/>
                  </a:moveTo>
                  <a:lnTo>
                    <a:pt x="8879065" y="4826000"/>
                  </a:lnTo>
                  <a:lnTo>
                    <a:pt x="9009138" y="4826000"/>
                  </a:lnTo>
                  <a:lnTo>
                    <a:pt x="8927838" y="4712229"/>
                  </a:lnTo>
                  <a:close/>
                </a:path>
                <a:path w="18021300" h="15113000">
                  <a:moveTo>
                    <a:pt x="9065487" y="4699000"/>
                  </a:moveTo>
                  <a:lnTo>
                    <a:pt x="9030700" y="4699000"/>
                  </a:lnTo>
                  <a:lnTo>
                    <a:pt x="9038214" y="4826000"/>
                  </a:lnTo>
                  <a:lnTo>
                    <a:pt x="9055043" y="4826000"/>
                  </a:lnTo>
                  <a:lnTo>
                    <a:pt x="9065487" y="4699000"/>
                  </a:lnTo>
                  <a:close/>
                </a:path>
                <a:path w="18021300" h="15113000">
                  <a:moveTo>
                    <a:pt x="9487977" y="4699000"/>
                  </a:moveTo>
                  <a:lnTo>
                    <a:pt x="9461317" y="4699000"/>
                  </a:lnTo>
                  <a:lnTo>
                    <a:pt x="9468967" y="4826000"/>
                  </a:lnTo>
                  <a:lnTo>
                    <a:pt x="9496209" y="4826000"/>
                  </a:lnTo>
                  <a:lnTo>
                    <a:pt x="9487977" y="4699000"/>
                  </a:lnTo>
                  <a:close/>
                </a:path>
                <a:path w="18021300" h="15113000">
                  <a:moveTo>
                    <a:pt x="9666801" y="4699000"/>
                  </a:moveTo>
                  <a:lnTo>
                    <a:pt x="9642312" y="4699000"/>
                  </a:lnTo>
                  <a:lnTo>
                    <a:pt x="9643305" y="4826000"/>
                  </a:lnTo>
                  <a:lnTo>
                    <a:pt x="9668265" y="4826000"/>
                  </a:lnTo>
                  <a:lnTo>
                    <a:pt x="9666801" y="4699000"/>
                  </a:lnTo>
                  <a:close/>
                </a:path>
                <a:path w="18021300" h="15113000">
                  <a:moveTo>
                    <a:pt x="10158730" y="4699000"/>
                  </a:moveTo>
                  <a:lnTo>
                    <a:pt x="10110317" y="4699000"/>
                  </a:lnTo>
                  <a:lnTo>
                    <a:pt x="10119398" y="4826000"/>
                  </a:lnTo>
                  <a:lnTo>
                    <a:pt x="10167810" y="4826000"/>
                  </a:lnTo>
                  <a:lnTo>
                    <a:pt x="10158730" y="4699000"/>
                  </a:lnTo>
                  <a:close/>
                </a:path>
                <a:path w="18021300" h="15113000">
                  <a:moveTo>
                    <a:pt x="10394316" y="4699000"/>
                  </a:moveTo>
                  <a:lnTo>
                    <a:pt x="10240029" y="4699000"/>
                  </a:lnTo>
                  <a:lnTo>
                    <a:pt x="10246461" y="4826000"/>
                  </a:lnTo>
                  <a:lnTo>
                    <a:pt x="10358386" y="4826000"/>
                  </a:lnTo>
                  <a:lnTo>
                    <a:pt x="10394316" y="4699000"/>
                  </a:lnTo>
                  <a:close/>
                </a:path>
                <a:path w="18021300" h="15113000">
                  <a:moveTo>
                    <a:pt x="10930166" y="4699000"/>
                  </a:moveTo>
                  <a:lnTo>
                    <a:pt x="10860207" y="4699000"/>
                  </a:lnTo>
                  <a:lnTo>
                    <a:pt x="10868147" y="4826000"/>
                  </a:lnTo>
                  <a:lnTo>
                    <a:pt x="10905959" y="4826000"/>
                  </a:lnTo>
                  <a:lnTo>
                    <a:pt x="10930166" y="4699000"/>
                  </a:lnTo>
                  <a:close/>
                </a:path>
                <a:path w="18021300" h="15113000">
                  <a:moveTo>
                    <a:pt x="11006174" y="4699000"/>
                  </a:moveTo>
                  <a:lnTo>
                    <a:pt x="10985371" y="4699000"/>
                  </a:lnTo>
                  <a:lnTo>
                    <a:pt x="10980267" y="4826000"/>
                  </a:lnTo>
                  <a:lnTo>
                    <a:pt x="10997148" y="4826000"/>
                  </a:lnTo>
                  <a:lnTo>
                    <a:pt x="11006174" y="4699000"/>
                  </a:lnTo>
                  <a:close/>
                </a:path>
                <a:path w="18021300" h="15113000">
                  <a:moveTo>
                    <a:pt x="11462600" y="4699000"/>
                  </a:moveTo>
                  <a:lnTo>
                    <a:pt x="11407064" y="4699000"/>
                  </a:lnTo>
                  <a:lnTo>
                    <a:pt x="11408156" y="4826000"/>
                  </a:lnTo>
                  <a:lnTo>
                    <a:pt x="11468646" y="4826000"/>
                  </a:lnTo>
                  <a:lnTo>
                    <a:pt x="11462600" y="4699000"/>
                  </a:lnTo>
                  <a:close/>
                </a:path>
                <a:path w="18021300" h="15113000">
                  <a:moveTo>
                    <a:pt x="11613870" y="4699000"/>
                  </a:moveTo>
                  <a:lnTo>
                    <a:pt x="11534407" y="4699000"/>
                  </a:lnTo>
                  <a:lnTo>
                    <a:pt x="11550332" y="4826000"/>
                  </a:lnTo>
                  <a:lnTo>
                    <a:pt x="11614954" y="4826000"/>
                  </a:lnTo>
                  <a:lnTo>
                    <a:pt x="11613870" y="4699000"/>
                  </a:lnTo>
                  <a:close/>
                </a:path>
                <a:path w="18021300" h="15113000">
                  <a:moveTo>
                    <a:pt x="12694438" y="4699000"/>
                  </a:moveTo>
                  <a:lnTo>
                    <a:pt x="12667064" y="4699000"/>
                  </a:lnTo>
                  <a:lnTo>
                    <a:pt x="12666637" y="4826000"/>
                  </a:lnTo>
                  <a:lnTo>
                    <a:pt x="12687823" y="4826000"/>
                  </a:lnTo>
                  <a:lnTo>
                    <a:pt x="12694438" y="4699000"/>
                  </a:lnTo>
                  <a:close/>
                </a:path>
                <a:path w="18021300" h="15113000">
                  <a:moveTo>
                    <a:pt x="12762322" y="4699000"/>
                  </a:moveTo>
                  <a:lnTo>
                    <a:pt x="12742704" y="4699000"/>
                  </a:lnTo>
                  <a:lnTo>
                    <a:pt x="12721107" y="4826000"/>
                  </a:lnTo>
                  <a:lnTo>
                    <a:pt x="12780239" y="4826000"/>
                  </a:lnTo>
                  <a:lnTo>
                    <a:pt x="12762322" y="4699000"/>
                  </a:lnTo>
                  <a:close/>
                </a:path>
                <a:path w="18021300" h="15113000">
                  <a:moveTo>
                    <a:pt x="12841691" y="4732847"/>
                  </a:moveTo>
                  <a:lnTo>
                    <a:pt x="12890512" y="4826000"/>
                  </a:lnTo>
                  <a:lnTo>
                    <a:pt x="12920764" y="4826000"/>
                  </a:lnTo>
                  <a:lnTo>
                    <a:pt x="12921080" y="4822929"/>
                  </a:lnTo>
                  <a:lnTo>
                    <a:pt x="12841691" y="4732847"/>
                  </a:lnTo>
                  <a:close/>
                </a:path>
                <a:path w="18021300" h="15113000">
                  <a:moveTo>
                    <a:pt x="12961459" y="4699000"/>
                  </a:moveTo>
                  <a:lnTo>
                    <a:pt x="12933853" y="4699000"/>
                  </a:lnTo>
                  <a:lnTo>
                    <a:pt x="12921080" y="4822929"/>
                  </a:lnTo>
                  <a:lnTo>
                    <a:pt x="12923786" y="4826000"/>
                  </a:lnTo>
                  <a:lnTo>
                    <a:pt x="12941935" y="4826000"/>
                  </a:lnTo>
                  <a:lnTo>
                    <a:pt x="12961459" y="4699000"/>
                  </a:lnTo>
                  <a:close/>
                </a:path>
                <a:path w="18021300" h="15113000">
                  <a:moveTo>
                    <a:pt x="13367837" y="4764229"/>
                  </a:moveTo>
                  <a:lnTo>
                    <a:pt x="13289851" y="4826000"/>
                  </a:lnTo>
                  <a:lnTo>
                    <a:pt x="13344296" y="4826000"/>
                  </a:lnTo>
                  <a:lnTo>
                    <a:pt x="13367837" y="4764229"/>
                  </a:lnTo>
                  <a:close/>
                </a:path>
                <a:path w="18021300" h="15113000">
                  <a:moveTo>
                    <a:pt x="13444459" y="4703538"/>
                  </a:moveTo>
                  <a:lnTo>
                    <a:pt x="13413914" y="4727732"/>
                  </a:lnTo>
                  <a:lnTo>
                    <a:pt x="13486485" y="4826000"/>
                  </a:lnTo>
                  <a:lnTo>
                    <a:pt x="13534885" y="4826000"/>
                  </a:lnTo>
                  <a:lnTo>
                    <a:pt x="13444459" y="4703538"/>
                  </a:lnTo>
                  <a:close/>
                </a:path>
                <a:path w="18021300" h="15113000">
                  <a:moveTo>
                    <a:pt x="13507656" y="4572000"/>
                  </a:moveTo>
                  <a:lnTo>
                    <a:pt x="13465302" y="4699000"/>
                  </a:lnTo>
                  <a:lnTo>
                    <a:pt x="13586307" y="4826000"/>
                  </a:lnTo>
                  <a:lnTo>
                    <a:pt x="13592365" y="4826000"/>
                  </a:lnTo>
                  <a:lnTo>
                    <a:pt x="13613536" y="4699000"/>
                  </a:lnTo>
                  <a:lnTo>
                    <a:pt x="13580262" y="4699000"/>
                  </a:lnTo>
                  <a:lnTo>
                    <a:pt x="13507656" y="4572000"/>
                  </a:lnTo>
                  <a:close/>
                </a:path>
                <a:path w="18021300" h="15113000">
                  <a:moveTo>
                    <a:pt x="14064297" y="4699000"/>
                  </a:moveTo>
                  <a:lnTo>
                    <a:pt x="14043126" y="4699000"/>
                  </a:lnTo>
                  <a:lnTo>
                    <a:pt x="14032302" y="4826000"/>
                  </a:lnTo>
                  <a:lnTo>
                    <a:pt x="14052207" y="4826000"/>
                  </a:lnTo>
                  <a:lnTo>
                    <a:pt x="14064297" y="4699000"/>
                  </a:lnTo>
                  <a:close/>
                </a:path>
                <a:path w="18021300" h="15113000">
                  <a:moveTo>
                    <a:pt x="14112709" y="4699000"/>
                  </a:moveTo>
                  <a:lnTo>
                    <a:pt x="14085481" y="4699000"/>
                  </a:lnTo>
                  <a:lnTo>
                    <a:pt x="14088503" y="4826000"/>
                  </a:lnTo>
                  <a:lnTo>
                    <a:pt x="14158087" y="4826000"/>
                  </a:lnTo>
                  <a:lnTo>
                    <a:pt x="14112709" y="4699000"/>
                  </a:lnTo>
                  <a:close/>
                </a:path>
                <a:path w="18021300" h="15113000">
                  <a:moveTo>
                    <a:pt x="14182280" y="4699000"/>
                  </a:moveTo>
                  <a:lnTo>
                    <a:pt x="14115732" y="4699000"/>
                  </a:lnTo>
                  <a:lnTo>
                    <a:pt x="14203464" y="4826000"/>
                  </a:lnTo>
                  <a:lnTo>
                    <a:pt x="14221612" y="4826000"/>
                  </a:lnTo>
                  <a:lnTo>
                    <a:pt x="14182280" y="4699000"/>
                  </a:lnTo>
                  <a:close/>
                </a:path>
                <a:path w="18021300" h="15113000">
                  <a:moveTo>
                    <a:pt x="14847834" y="4699000"/>
                  </a:moveTo>
                  <a:lnTo>
                    <a:pt x="14781142" y="4699000"/>
                  </a:lnTo>
                  <a:lnTo>
                    <a:pt x="14796414" y="4826000"/>
                  </a:lnTo>
                  <a:lnTo>
                    <a:pt x="14856904" y="4826000"/>
                  </a:lnTo>
                  <a:lnTo>
                    <a:pt x="14847834" y="4699000"/>
                  </a:lnTo>
                  <a:close/>
                </a:path>
                <a:path w="18021300" h="15113000">
                  <a:moveTo>
                    <a:pt x="14908339" y="4699000"/>
                  </a:moveTo>
                  <a:lnTo>
                    <a:pt x="14866030" y="4699000"/>
                  </a:lnTo>
                  <a:lnTo>
                    <a:pt x="14856904" y="4826000"/>
                  </a:lnTo>
                  <a:lnTo>
                    <a:pt x="14891231" y="4826000"/>
                  </a:lnTo>
                  <a:lnTo>
                    <a:pt x="14908339" y="4699000"/>
                  </a:lnTo>
                  <a:close/>
                </a:path>
                <a:path w="18021300" h="15113000">
                  <a:moveTo>
                    <a:pt x="15558769" y="4699000"/>
                  </a:moveTo>
                  <a:lnTo>
                    <a:pt x="15407513" y="4699000"/>
                  </a:lnTo>
                  <a:lnTo>
                    <a:pt x="15513392" y="4826000"/>
                  </a:lnTo>
                  <a:lnTo>
                    <a:pt x="15519438" y="4826000"/>
                  </a:lnTo>
                  <a:lnTo>
                    <a:pt x="15558769" y="4699000"/>
                  </a:lnTo>
                  <a:close/>
                </a:path>
                <a:path w="18021300" h="15113000">
                  <a:moveTo>
                    <a:pt x="16041290" y="4699000"/>
                  </a:moveTo>
                  <a:lnTo>
                    <a:pt x="16016711" y="4699000"/>
                  </a:lnTo>
                  <a:lnTo>
                    <a:pt x="16025361" y="4826000"/>
                  </a:lnTo>
                  <a:lnTo>
                    <a:pt x="16049798" y="4826000"/>
                  </a:lnTo>
                  <a:lnTo>
                    <a:pt x="16041290" y="4699000"/>
                  </a:lnTo>
                  <a:close/>
                </a:path>
                <a:path w="18021300" h="15113000">
                  <a:moveTo>
                    <a:pt x="16157047" y="4699000"/>
                  </a:moveTo>
                  <a:lnTo>
                    <a:pt x="16135173" y="4699000"/>
                  </a:lnTo>
                  <a:lnTo>
                    <a:pt x="16142641" y="4826000"/>
                  </a:lnTo>
                  <a:lnTo>
                    <a:pt x="16165698" y="4826000"/>
                  </a:lnTo>
                  <a:lnTo>
                    <a:pt x="16157047" y="4699000"/>
                  </a:lnTo>
                  <a:close/>
                </a:path>
                <a:path w="18021300" h="15113000">
                  <a:moveTo>
                    <a:pt x="16650868" y="4699000"/>
                  </a:moveTo>
                  <a:lnTo>
                    <a:pt x="16617594" y="4699000"/>
                  </a:lnTo>
                  <a:lnTo>
                    <a:pt x="16629697" y="4826000"/>
                  </a:lnTo>
                  <a:lnTo>
                    <a:pt x="16749765" y="4826000"/>
                  </a:lnTo>
                  <a:lnTo>
                    <a:pt x="16747265" y="4800172"/>
                  </a:lnTo>
                  <a:lnTo>
                    <a:pt x="16650868" y="4699000"/>
                  </a:lnTo>
                  <a:close/>
                </a:path>
                <a:path w="18021300" h="15113000">
                  <a:moveTo>
                    <a:pt x="16747265" y="4800172"/>
                  </a:moveTo>
                  <a:lnTo>
                    <a:pt x="16749765" y="4826000"/>
                  </a:lnTo>
                  <a:lnTo>
                    <a:pt x="16771873" y="4826000"/>
                  </a:lnTo>
                  <a:lnTo>
                    <a:pt x="16747265" y="4800172"/>
                  </a:lnTo>
                  <a:close/>
                </a:path>
                <a:path w="18021300" h="15113000">
                  <a:moveTo>
                    <a:pt x="16859618" y="4699000"/>
                  </a:moveTo>
                  <a:lnTo>
                    <a:pt x="16737473" y="4699000"/>
                  </a:lnTo>
                  <a:lnTo>
                    <a:pt x="16747265" y="4800172"/>
                  </a:lnTo>
                  <a:lnTo>
                    <a:pt x="16771873" y="4826000"/>
                  </a:lnTo>
                  <a:lnTo>
                    <a:pt x="16842932" y="4826000"/>
                  </a:lnTo>
                  <a:lnTo>
                    <a:pt x="16859618" y="4699000"/>
                  </a:lnTo>
                  <a:close/>
                </a:path>
                <a:path w="18021300" h="15113000">
                  <a:moveTo>
                    <a:pt x="17340630" y="4699000"/>
                  </a:moveTo>
                  <a:lnTo>
                    <a:pt x="17286599" y="4699000"/>
                  </a:lnTo>
                  <a:lnTo>
                    <a:pt x="17268024" y="4826000"/>
                  </a:lnTo>
                  <a:lnTo>
                    <a:pt x="17356606" y="4826000"/>
                  </a:lnTo>
                  <a:lnTo>
                    <a:pt x="17340630" y="4699000"/>
                  </a:lnTo>
                  <a:close/>
                </a:path>
                <a:path w="18021300" h="15113000">
                  <a:moveTo>
                    <a:pt x="17930784" y="4699000"/>
                  </a:moveTo>
                  <a:lnTo>
                    <a:pt x="17845276" y="4699000"/>
                  </a:lnTo>
                  <a:lnTo>
                    <a:pt x="17827688" y="4826000"/>
                  </a:lnTo>
                  <a:lnTo>
                    <a:pt x="17942648" y="4826000"/>
                  </a:lnTo>
                  <a:lnTo>
                    <a:pt x="17930784" y="4699000"/>
                  </a:lnTo>
                  <a:close/>
                </a:path>
                <a:path w="18021300" h="15113000">
                  <a:moveTo>
                    <a:pt x="18005466" y="4699000"/>
                  </a:moveTo>
                  <a:lnTo>
                    <a:pt x="17976776" y="4699000"/>
                  </a:lnTo>
                  <a:lnTo>
                    <a:pt x="17997106" y="4826000"/>
                  </a:lnTo>
                  <a:lnTo>
                    <a:pt x="18015254" y="4826000"/>
                  </a:lnTo>
                  <a:lnTo>
                    <a:pt x="18005466" y="4699000"/>
                  </a:lnTo>
                  <a:close/>
                </a:path>
                <a:path w="18021300" h="15113000">
                  <a:moveTo>
                    <a:pt x="5079365" y="4572000"/>
                  </a:moveTo>
                  <a:lnTo>
                    <a:pt x="5076342" y="4572000"/>
                  </a:lnTo>
                  <a:lnTo>
                    <a:pt x="5040033" y="4699000"/>
                  </a:lnTo>
                  <a:lnTo>
                    <a:pt x="5124252" y="4792039"/>
                  </a:lnTo>
                  <a:lnTo>
                    <a:pt x="5115661" y="4699000"/>
                  </a:lnTo>
                  <a:lnTo>
                    <a:pt x="5130800" y="4699000"/>
                  </a:lnTo>
                  <a:lnTo>
                    <a:pt x="5079365" y="4572000"/>
                  </a:lnTo>
                  <a:close/>
                </a:path>
                <a:path w="18021300" h="15113000">
                  <a:moveTo>
                    <a:pt x="13392696" y="4699000"/>
                  </a:moveTo>
                  <a:lnTo>
                    <a:pt x="13367837" y="4764229"/>
                  </a:lnTo>
                  <a:lnTo>
                    <a:pt x="13413914" y="4727732"/>
                  </a:lnTo>
                  <a:lnTo>
                    <a:pt x="13392696" y="4699000"/>
                  </a:lnTo>
                  <a:close/>
                </a:path>
                <a:path w="18021300" h="15113000">
                  <a:moveTo>
                    <a:pt x="4518944" y="4699000"/>
                  </a:moveTo>
                  <a:lnTo>
                    <a:pt x="4489827" y="4699000"/>
                  </a:lnTo>
                  <a:lnTo>
                    <a:pt x="4489806" y="4702834"/>
                  </a:lnTo>
                  <a:lnTo>
                    <a:pt x="4517727" y="4734516"/>
                  </a:lnTo>
                  <a:lnTo>
                    <a:pt x="4518944" y="4699000"/>
                  </a:lnTo>
                  <a:close/>
                </a:path>
                <a:path w="18021300" h="15113000">
                  <a:moveTo>
                    <a:pt x="12823952" y="4699000"/>
                  </a:moveTo>
                  <a:lnTo>
                    <a:pt x="12811861" y="4699000"/>
                  </a:lnTo>
                  <a:lnTo>
                    <a:pt x="12841691" y="4732847"/>
                  </a:lnTo>
                  <a:lnTo>
                    <a:pt x="12823952" y="4699000"/>
                  </a:lnTo>
                  <a:close/>
                </a:path>
                <a:path w="18021300" h="15113000">
                  <a:moveTo>
                    <a:pt x="8204428" y="4699000"/>
                  </a:moveTo>
                  <a:lnTo>
                    <a:pt x="8186280" y="4699000"/>
                  </a:lnTo>
                  <a:lnTo>
                    <a:pt x="8204428" y="4718047"/>
                  </a:lnTo>
                  <a:lnTo>
                    <a:pt x="8204428" y="4699000"/>
                  </a:lnTo>
                  <a:close/>
                </a:path>
                <a:path w="18021300" h="15113000">
                  <a:moveTo>
                    <a:pt x="6266391" y="4699000"/>
                  </a:moveTo>
                  <a:lnTo>
                    <a:pt x="6253149" y="4699000"/>
                  </a:lnTo>
                  <a:lnTo>
                    <a:pt x="6267089" y="4714004"/>
                  </a:lnTo>
                  <a:lnTo>
                    <a:pt x="6266391" y="4699000"/>
                  </a:lnTo>
                  <a:close/>
                </a:path>
                <a:path w="18021300" h="15113000">
                  <a:moveTo>
                    <a:pt x="8933510" y="4699000"/>
                  </a:moveTo>
                  <a:lnTo>
                    <a:pt x="8918384" y="4699000"/>
                  </a:lnTo>
                  <a:lnTo>
                    <a:pt x="8927838" y="4712229"/>
                  </a:lnTo>
                  <a:lnTo>
                    <a:pt x="8933510" y="4699000"/>
                  </a:lnTo>
                  <a:close/>
                </a:path>
                <a:path w="18021300" h="15113000">
                  <a:moveTo>
                    <a:pt x="13450189" y="4699000"/>
                  </a:moveTo>
                  <a:lnTo>
                    <a:pt x="13441108" y="4699000"/>
                  </a:lnTo>
                  <a:lnTo>
                    <a:pt x="13444459" y="4703538"/>
                  </a:lnTo>
                  <a:lnTo>
                    <a:pt x="13450189" y="4699000"/>
                  </a:lnTo>
                  <a:close/>
                </a:path>
                <a:path w="18021300" h="15113000">
                  <a:moveTo>
                    <a:pt x="4489827" y="4699000"/>
                  </a:moveTo>
                  <a:lnTo>
                    <a:pt x="4486427" y="4699000"/>
                  </a:lnTo>
                  <a:lnTo>
                    <a:pt x="4489806" y="4702834"/>
                  </a:lnTo>
                  <a:lnTo>
                    <a:pt x="4489827" y="4699000"/>
                  </a:lnTo>
                  <a:close/>
                </a:path>
                <a:path w="18021300" h="15113000">
                  <a:moveTo>
                    <a:pt x="3035" y="4572000"/>
                  </a:moveTo>
                  <a:lnTo>
                    <a:pt x="3035" y="4699000"/>
                  </a:lnTo>
                  <a:lnTo>
                    <a:pt x="81686" y="4699000"/>
                  </a:lnTo>
                  <a:lnTo>
                    <a:pt x="3035" y="4572000"/>
                  </a:lnTo>
                  <a:close/>
                </a:path>
                <a:path w="18021300" h="15113000">
                  <a:moveTo>
                    <a:pt x="178119" y="4572000"/>
                  </a:moveTo>
                  <a:lnTo>
                    <a:pt x="18161" y="4572000"/>
                  </a:lnTo>
                  <a:lnTo>
                    <a:pt x="139166" y="4699000"/>
                  </a:lnTo>
                  <a:lnTo>
                    <a:pt x="173817" y="4699000"/>
                  </a:lnTo>
                  <a:lnTo>
                    <a:pt x="178119" y="4572000"/>
                  </a:lnTo>
                  <a:close/>
                </a:path>
                <a:path w="18021300" h="15113000">
                  <a:moveTo>
                    <a:pt x="647407" y="4572000"/>
                  </a:moveTo>
                  <a:lnTo>
                    <a:pt x="632282" y="4572000"/>
                  </a:lnTo>
                  <a:lnTo>
                    <a:pt x="689749" y="4699000"/>
                  </a:lnTo>
                  <a:lnTo>
                    <a:pt x="707910" y="4699000"/>
                  </a:lnTo>
                  <a:lnTo>
                    <a:pt x="647407" y="4572000"/>
                  </a:lnTo>
                  <a:close/>
                </a:path>
                <a:path w="18021300" h="15113000">
                  <a:moveTo>
                    <a:pt x="789260" y="4572000"/>
                  </a:moveTo>
                  <a:lnTo>
                    <a:pt x="759333" y="4572000"/>
                  </a:lnTo>
                  <a:lnTo>
                    <a:pt x="767370" y="4699000"/>
                  </a:lnTo>
                  <a:lnTo>
                    <a:pt x="794504" y="4699000"/>
                  </a:lnTo>
                  <a:lnTo>
                    <a:pt x="789260" y="4572000"/>
                  </a:lnTo>
                  <a:close/>
                </a:path>
                <a:path w="18021300" h="15113000">
                  <a:moveTo>
                    <a:pt x="1360409" y="4572000"/>
                  </a:moveTo>
                  <a:lnTo>
                    <a:pt x="1323162" y="4572000"/>
                  </a:lnTo>
                  <a:lnTo>
                    <a:pt x="1337011" y="4699000"/>
                  </a:lnTo>
                  <a:lnTo>
                    <a:pt x="1373454" y="4699000"/>
                  </a:lnTo>
                  <a:lnTo>
                    <a:pt x="1360409" y="4572000"/>
                  </a:lnTo>
                  <a:close/>
                </a:path>
                <a:path w="18021300" h="15113000">
                  <a:moveTo>
                    <a:pt x="1489696" y="4572000"/>
                  </a:moveTo>
                  <a:lnTo>
                    <a:pt x="1449082" y="4572000"/>
                  </a:lnTo>
                  <a:lnTo>
                    <a:pt x="1438265" y="4699000"/>
                  </a:lnTo>
                  <a:lnTo>
                    <a:pt x="1464221" y="4699000"/>
                  </a:lnTo>
                  <a:lnTo>
                    <a:pt x="1489696" y="4572000"/>
                  </a:lnTo>
                  <a:close/>
                </a:path>
                <a:path w="18021300" h="15113000">
                  <a:moveTo>
                    <a:pt x="1903256" y="4572000"/>
                  </a:moveTo>
                  <a:lnTo>
                    <a:pt x="1866569" y="4572000"/>
                  </a:lnTo>
                  <a:lnTo>
                    <a:pt x="1890776" y="4699000"/>
                  </a:lnTo>
                  <a:lnTo>
                    <a:pt x="1898387" y="4699000"/>
                  </a:lnTo>
                  <a:lnTo>
                    <a:pt x="1903256" y="4572000"/>
                  </a:lnTo>
                  <a:close/>
                </a:path>
                <a:path w="18021300" h="15113000">
                  <a:moveTo>
                    <a:pt x="1993631" y="4572000"/>
                  </a:moveTo>
                  <a:lnTo>
                    <a:pt x="1951279" y="4572000"/>
                  </a:lnTo>
                  <a:lnTo>
                    <a:pt x="1942211" y="4699000"/>
                  </a:lnTo>
                  <a:lnTo>
                    <a:pt x="1986921" y="4699000"/>
                  </a:lnTo>
                  <a:lnTo>
                    <a:pt x="1993631" y="4572000"/>
                  </a:lnTo>
                  <a:close/>
                </a:path>
                <a:path w="18021300" h="15113000">
                  <a:moveTo>
                    <a:pt x="2011577" y="4585144"/>
                  </a:moveTo>
                  <a:lnTo>
                    <a:pt x="2035987" y="4699000"/>
                  </a:lnTo>
                  <a:lnTo>
                    <a:pt x="2087414" y="4699000"/>
                  </a:lnTo>
                  <a:lnTo>
                    <a:pt x="2087322" y="4668822"/>
                  </a:lnTo>
                  <a:lnTo>
                    <a:pt x="2011577" y="4585144"/>
                  </a:lnTo>
                  <a:close/>
                </a:path>
                <a:path w="18021300" h="15113000">
                  <a:moveTo>
                    <a:pt x="2163051" y="4572000"/>
                  </a:moveTo>
                  <a:lnTo>
                    <a:pt x="2087038" y="4572000"/>
                  </a:lnTo>
                  <a:lnTo>
                    <a:pt x="2087325" y="4668826"/>
                  </a:lnTo>
                  <a:lnTo>
                    <a:pt x="2114638" y="4699000"/>
                  </a:lnTo>
                  <a:lnTo>
                    <a:pt x="2120696" y="4699000"/>
                  </a:lnTo>
                  <a:lnTo>
                    <a:pt x="2163051" y="4572000"/>
                  </a:lnTo>
                  <a:close/>
                </a:path>
                <a:path w="18021300" h="15113000">
                  <a:moveTo>
                    <a:pt x="2597729" y="4572000"/>
                  </a:moveTo>
                  <a:lnTo>
                    <a:pt x="2576982" y="4572000"/>
                  </a:lnTo>
                  <a:lnTo>
                    <a:pt x="2572585" y="4699000"/>
                  </a:lnTo>
                  <a:lnTo>
                    <a:pt x="2597162" y="4699000"/>
                  </a:lnTo>
                  <a:lnTo>
                    <a:pt x="2597729" y="4572000"/>
                  </a:lnTo>
                  <a:close/>
                </a:path>
                <a:path w="18021300" h="15113000">
                  <a:moveTo>
                    <a:pt x="2712929" y="4572000"/>
                  </a:moveTo>
                  <a:lnTo>
                    <a:pt x="2677337" y="4572000"/>
                  </a:lnTo>
                  <a:lnTo>
                    <a:pt x="2691042" y="4699000"/>
                  </a:lnTo>
                  <a:lnTo>
                    <a:pt x="2721579" y="4699000"/>
                  </a:lnTo>
                  <a:lnTo>
                    <a:pt x="2712929" y="4572000"/>
                  </a:lnTo>
                  <a:close/>
                </a:path>
                <a:path w="18021300" h="15113000">
                  <a:moveTo>
                    <a:pt x="3215830" y="4572000"/>
                  </a:moveTo>
                  <a:lnTo>
                    <a:pt x="3142982" y="4572000"/>
                  </a:lnTo>
                  <a:lnTo>
                    <a:pt x="3125063" y="4699000"/>
                  </a:lnTo>
                  <a:lnTo>
                    <a:pt x="3261631" y="4699000"/>
                  </a:lnTo>
                  <a:lnTo>
                    <a:pt x="3242587" y="4600801"/>
                  </a:lnTo>
                  <a:lnTo>
                    <a:pt x="3215830" y="4572000"/>
                  </a:lnTo>
                  <a:close/>
                </a:path>
                <a:path w="18021300" h="15113000">
                  <a:moveTo>
                    <a:pt x="3336836" y="4572000"/>
                  </a:moveTo>
                  <a:lnTo>
                    <a:pt x="3237001" y="4572000"/>
                  </a:lnTo>
                  <a:lnTo>
                    <a:pt x="3242587" y="4600801"/>
                  </a:lnTo>
                  <a:lnTo>
                    <a:pt x="3333813" y="4699000"/>
                  </a:lnTo>
                  <a:lnTo>
                    <a:pt x="3382213" y="4699000"/>
                  </a:lnTo>
                  <a:lnTo>
                    <a:pt x="3336836" y="4572000"/>
                  </a:lnTo>
                  <a:close/>
                </a:path>
                <a:path w="18021300" h="15113000">
                  <a:moveTo>
                    <a:pt x="4522724" y="4572000"/>
                  </a:moveTo>
                  <a:lnTo>
                    <a:pt x="4506368" y="4572000"/>
                  </a:lnTo>
                  <a:lnTo>
                    <a:pt x="4497766" y="4699000"/>
                  </a:lnTo>
                  <a:lnTo>
                    <a:pt x="4515968" y="4699000"/>
                  </a:lnTo>
                  <a:lnTo>
                    <a:pt x="4522724" y="4572000"/>
                  </a:lnTo>
                  <a:close/>
                </a:path>
                <a:path w="18021300" h="15113000">
                  <a:moveTo>
                    <a:pt x="4613478" y="4572000"/>
                  </a:moveTo>
                  <a:lnTo>
                    <a:pt x="4565078" y="4572000"/>
                  </a:lnTo>
                  <a:lnTo>
                    <a:pt x="4586249" y="4699000"/>
                  </a:lnTo>
                  <a:lnTo>
                    <a:pt x="4633099" y="4699000"/>
                  </a:lnTo>
                  <a:lnTo>
                    <a:pt x="4613478" y="4572000"/>
                  </a:lnTo>
                  <a:close/>
                </a:path>
                <a:path w="18021300" h="15113000">
                  <a:moveTo>
                    <a:pt x="4722393" y="4572000"/>
                  </a:moveTo>
                  <a:lnTo>
                    <a:pt x="4637684" y="4572000"/>
                  </a:lnTo>
                  <a:lnTo>
                    <a:pt x="4643729" y="4699000"/>
                  </a:lnTo>
                  <a:lnTo>
                    <a:pt x="4713316" y="4699000"/>
                  </a:lnTo>
                  <a:lnTo>
                    <a:pt x="4722393" y="4572000"/>
                  </a:lnTo>
                  <a:close/>
                </a:path>
                <a:path w="18021300" h="15113000">
                  <a:moveTo>
                    <a:pt x="5294160" y="4445000"/>
                  </a:moveTo>
                  <a:lnTo>
                    <a:pt x="5288114" y="4445000"/>
                  </a:lnTo>
                  <a:lnTo>
                    <a:pt x="5127777" y="4572000"/>
                  </a:lnTo>
                  <a:lnTo>
                    <a:pt x="5136845" y="4699000"/>
                  </a:lnTo>
                  <a:lnTo>
                    <a:pt x="5188280" y="4699000"/>
                  </a:lnTo>
                  <a:lnTo>
                    <a:pt x="5182222" y="4572000"/>
                  </a:lnTo>
                  <a:lnTo>
                    <a:pt x="5318353" y="4572000"/>
                  </a:lnTo>
                  <a:lnTo>
                    <a:pt x="5294160" y="4445000"/>
                  </a:lnTo>
                  <a:close/>
                </a:path>
                <a:path w="18021300" h="15113000">
                  <a:moveTo>
                    <a:pt x="5372811" y="4572000"/>
                  </a:moveTo>
                  <a:lnTo>
                    <a:pt x="5230634" y="4572000"/>
                  </a:lnTo>
                  <a:lnTo>
                    <a:pt x="5324411" y="4699000"/>
                  </a:lnTo>
                  <a:lnTo>
                    <a:pt x="5330469" y="4699000"/>
                  </a:lnTo>
                  <a:lnTo>
                    <a:pt x="5372811" y="4572000"/>
                  </a:lnTo>
                  <a:close/>
                </a:path>
                <a:path w="18021300" h="15113000">
                  <a:moveTo>
                    <a:pt x="5808446" y="4572000"/>
                  </a:moveTo>
                  <a:lnTo>
                    <a:pt x="5802401" y="4572000"/>
                  </a:lnTo>
                  <a:lnTo>
                    <a:pt x="5790298" y="4699000"/>
                  </a:lnTo>
                  <a:lnTo>
                    <a:pt x="5838698" y="4699000"/>
                  </a:lnTo>
                  <a:lnTo>
                    <a:pt x="5808446" y="4572000"/>
                  </a:lnTo>
                  <a:close/>
                </a:path>
                <a:path w="18021300" h="15113000">
                  <a:moveTo>
                    <a:pt x="5887483" y="4585228"/>
                  </a:moveTo>
                  <a:lnTo>
                    <a:pt x="5838698" y="4699000"/>
                  </a:lnTo>
                  <a:lnTo>
                    <a:pt x="5856846" y="4699000"/>
                  </a:lnTo>
                  <a:lnTo>
                    <a:pt x="5898825" y="4601100"/>
                  </a:lnTo>
                  <a:lnTo>
                    <a:pt x="5887483" y="4585228"/>
                  </a:lnTo>
                  <a:close/>
                </a:path>
                <a:path w="18021300" h="15113000">
                  <a:moveTo>
                    <a:pt x="5936754" y="4654178"/>
                  </a:moveTo>
                  <a:lnTo>
                    <a:pt x="5950635" y="4699000"/>
                  </a:lnTo>
                  <a:lnTo>
                    <a:pt x="5968784" y="4699000"/>
                  </a:lnTo>
                  <a:lnTo>
                    <a:pt x="5936754" y="4654178"/>
                  </a:lnTo>
                  <a:close/>
                </a:path>
                <a:path w="18021300" h="15113000">
                  <a:moveTo>
                    <a:pt x="6386271" y="4572000"/>
                  </a:moveTo>
                  <a:lnTo>
                    <a:pt x="6383248" y="4572000"/>
                  </a:lnTo>
                  <a:lnTo>
                    <a:pt x="6346939" y="4699000"/>
                  </a:lnTo>
                  <a:lnTo>
                    <a:pt x="6489115" y="4699000"/>
                  </a:lnTo>
                  <a:lnTo>
                    <a:pt x="6386271" y="4572000"/>
                  </a:lnTo>
                  <a:close/>
                </a:path>
                <a:path w="18021300" h="15113000">
                  <a:moveTo>
                    <a:pt x="6561734" y="4572000"/>
                  </a:moveTo>
                  <a:lnTo>
                    <a:pt x="6407442" y="4572000"/>
                  </a:lnTo>
                  <a:lnTo>
                    <a:pt x="6513322" y="4699000"/>
                  </a:lnTo>
                  <a:lnTo>
                    <a:pt x="6573824" y="4699000"/>
                  </a:lnTo>
                  <a:lnTo>
                    <a:pt x="6561734" y="4572000"/>
                  </a:lnTo>
                  <a:close/>
                </a:path>
                <a:path w="18021300" h="15113000">
                  <a:moveTo>
                    <a:pt x="7109294" y="4572000"/>
                  </a:moveTo>
                  <a:lnTo>
                    <a:pt x="7060895" y="4572000"/>
                  </a:lnTo>
                  <a:lnTo>
                    <a:pt x="7069963" y="4699000"/>
                  </a:lnTo>
                  <a:lnTo>
                    <a:pt x="7118375" y="4699000"/>
                  </a:lnTo>
                  <a:lnTo>
                    <a:pt x="7109294" y="4572000"/>
                  </a:lnTo>
                  <a:close/>
                </a:path>
                <a:path w="18021300" h="15113000">
                  <a:moveTo>
                    <a:pt x="7308964" y="4572000"/>
                  </a:moveTo>
                  <a:lnTo>
                    <a:pt x="7200052" y="4572000"/>
                  </a:lnTo>
                  <a:lnTo>
                    <a:pt x="7211020" y="4699000"/>
                  </a:lnTo>
                  <a:lnTo>
                    <a:pt x="7281262" y="4699000"/>
                  </a:lnTo>
                  <a:lnTo>
                    <a:pt x="7308964" y="4572000"/>
                  </a:lnTo>
                  <a:close/>
                </a:path>
                <a:path w="18021300" h="15113000">
                  <a:moveTo>
                    <a:pt x="7770593" y="4572000"/>
                  </a:moveTo>
                  <a:lnTo>
                    <a:pt x="7744549" y="4572000"/>
                  </a:lnTo>
                  <a:lnTo>
                    <a:pt x="7735519" y="4699000"/>
                  </a:lnTo>
                  <a:lnTo>
                    <a:pt x="7762748" y="4699000"/>
                  </a:lnTo>
                  <a:lnTo>
                    <a:pt x="7770593" y="4572000"/>
                  </a:lnTo>
                  <a:close/>
                </a:path>
                <a:path w="18021300" h="15113000">
                  <a:moveTo>
                    <a:pt x="7836576" y="4572000"/>
                  </a:moveTo>
                  <a:lnTo>
                    <a:pt x="7823250" y="4572000"/>
                  </a:lnTo>
                  <a:lnTo>
                    <a:pt x="7805102" y="4699000"/>
                  </a:lnTo>
                  <a:lnTo>
                    <a:pt x="7829296" y="4699000"/>
                  </a:lnTo>
                  <a:lnTo>
                    <a:pt x="7836576" y="4572000"/>
                  </a:lnTo>
                  <a:close/>
                </a:path>
                <a:path w="18021300" h="15113000">
                  <a:moveTo>
                    <a:pt x="7868064" y="4572000"/>
                  </a:moveTo>
                  <a:lnTo>
                    <a:pt x="7845375" y="4572000"/>
                  </a:lnTo>
                  <a:lnTo>
                    <a:pt x="7832331" y="4699000"/>
                  </a:lnTo>
                  <a:lnTo>
                    <a:pt x="7877708" y="4699000"/>
                  </a:lnTo>
                  <a:lnTo>
                    <a:pt x="7868064" y="4572000"/>
                  </a:lnTo>
                  <a:close/>
                </a:path>
                <a:path w="18021300" h="15113000">
                  <a:moveTo>
                    <a:pt x="7964498" y="4572000"/>
                  </a:moveTo>
                  <a:lnTo>
                    <a:pt x="7904933" y="4572000"/>
                  </a:lnTo>
                  <a:lnTo>
                    <a:pt x="7914009" y="4699000"/>
                  </a:lnTo>
                  <a:lnTo>
                    <a:pt x="7952586" y="4699000"/>
                  </a:lnTo>
                  <a:lnTo>
                    <a:pt x="7964498" y="4572000"/>
                  </a:lnTo>
                  <a:close/>
                </a:path>
                <a:path w="18021300" h="15113000">
                  <a:moveTo>
                    <a:pt x="8422246" y="4572000"/>
                  </a:moveTo>
                  <a:lnTo>
                    <a:pt x="8360657" y="4572000"/>
                  </a:lnTo>
                  <a:lnTo>
                    <a:pt x="8361743" y="4699000"/>
                  </a:lnTo>
                  <a:lnTo>
                    <a:pt x="8428291" y="4699000"/>
                  </a:lnTo>
                  <a:lnTo>
                    <a:pt x="8422246" y="4572000"/>
                  </a:lnTo>
                  <a:close/>
                </a:path>
                <a:path w="18021300" h="15113000">
                  <a:moveTo>
                    <a:pt x="8567458" y="4572000"/>
                  </a:moveTo>
                  <a:lnTo>
                    <a:pt x="8513000" y="4572000"/>
                  </a:lnTo>
                  <a:lnTo>
                    <a:pt x="8516035" y="4699000"/>
                  </a:lnTo>
                  <a:lnTo>
                    <a:pt x="8568541" y="4699000"/>
                  </a:lnTo>
                  <a:lnTo>
                    <a:pt x="8567458" y="4572000"/>
                  </a:lnTo>
                  <a:close/>
                </a:path>
                <a:path w="18021300" h="15113000">
                  <a:moveTo>
                    <a:pt x="9036367" y="4572000"/>
                  </a:moveTo>
                  <a:lnTo>
                    <a:pt x="9030322" y="4572000"/>
                  </a:lnTo>
                  <a:lnTo>
                    <a:pt x="9021241" y="4699000"/>
                  </a:lnTo>
                  <a:lnTo>
                    <a:pt x="9087653" y="4699000"/>
                  </a:lnTo>
                  <a:lnTo>
                    <a:pt x="9086290" y="4676792"/>
                  </a:lnTo>
                  <a:lnTo>
                    <a:pt x="9036367" y="4572000"/>
                  </a:lnTo>
                  <a:close/>
                </a:path>
                <a:path w="18021300" h="15113000">
                  <a:moveTo>
                    <a:pt x="9086290" y="4676792"/>
                  </a:moveTo>
                  <a:lnTo>
                    <a:pt x="9087653" y="4699000"/>
                  </a:lnTo>
                  <a:lnTo>
                    <a:pt x="9096870" y="4699000"/>
                  </a:lnTo>
                  <a:lnTo>
                    <a:pt x="9086290" y="4676792"/>
                  </a:lnTo>
                  <a:close/>
                </a:path>
                <a:path w="18021300" h="15113000">
                  <a:moveTo>
                    <a:pt x="9109543" y="4572000"/>
                  </a:moveTo>
                  <a:lnTo>
                    <a:pt x="9079857" y="4572000"/>
                  </a:lnTo>
                  <a:lnTo>
                    <a:pt x="9086290" y="4676792"/>
                  </a:lnTo>
                  <a:lnTo>
                    <a:pt x="9096870" y="4699000"/>
                  </a:lnTo>
                  <a:lnTo>
                    <a:pt x="9124099" y="4699000"/>
                  </a:lnTo>
                  <a:lnTo>
                    <a:pt x="9109543" y="4572000"/>
                  </a:lnTo>
                  <a:close/>
                </a:path>
                <a:path w="18021300" h="15113000">
                  <a:moveTo>
                    <a:pt x="9166453" y="4572000"/>
                  </a:moveTo>
                  <a:lnTo>
                    <a:pt x="9154350" y="4572000"/>
                  </a:lnTo>
                  <a:lnTo>
                    <a:pt x="9124099" y="4699000"/>
                  </a:lnTo>
                  <a:lnTo>
                    <a:pt x="9136202" y="4699000"/>
                  </a:lnTo>
                  <a:lnTo>
                    <a:pt x="9166453" y="4572000"/>
                  </a:lnTo>
                  <a:close/>
                </a:path>
                <a:path w="18021300" h="15113000">
                  <a:moveTo>
                    <a:pt x="9239059" y="4572000"/>
                  </a:moveTo>
                  <a:lnTo>
                    <a:pt x="9219303" y="4572000"/>
                  </a:lnTo>
                  <a:lnTo>
                    <a:pt x="9214102" y="4699000"/>
                  </a:lnTo>
                  <a:lnTo>
                    <a:pt x="9239059" y="4699000"/>
                  </a:lnTo>
                  <a:lnTo>
                    <a:pt x="9239059" y="4572000"/>
                  </a:lnTo>
                  <a:close/>
                </a:path>
                <a:path w="18021300" h="15113000">
                  <a:moveTo>
                    <a:pt x="9641414" y="4572000"/>
                  </a:moveTo>
                  <a:lnTo>
                    <a:pt x="9620662" y="4572000"/>
                  </a:lnTo>
                  <a:lnTo>
                    <a:pt x="9620237" y="4699000"/>
                  </a:lnTo>
                  <a:lnTo>
                    <a:pt x="9643875" y="4699000"/>
                  </a:lnTo>
                  <a:lnTo>
                    <a:pt x="9641414" y="4572000"/>
                  </a:lnTo>
                  <a:close/>
                </a:path>
                <a:path w="18021300" h="15113000">
                  <a:moveTo>
                    <a:pt x="9733827" y="4572000"/>
                  </a:moveTo>
                  <a:lnTo>
                    <a:pt x="9696291" y="4572000"/>
                  </a:lnTo>
                  <a:lnTo>
                    <a:pt x="9674694" y="4699000"/>
                  </a:lnTo>
                  <a:lnTo>
                    <a:pt x="9750323" y="4699000"/>
                  </a:lnTo>
                  <a:lnTo>
                    <a:pt x="9733827" y="4572000"/>
                  </a:lnTo>
                  <a:close/>
                </a:path>
                <a:path w="18021300" h="15113000">
                  <a:moveTo>
                    <a:pt x="9795302" y="4605873"/>
                  </a:moveTo>
                  <a:lnTo>
                    <a:pt x="9844100" y="4699000"/>
                  </a:lnTo>
                  <a:lnTo>
                    <a:pt x="9874351" y="4699000"/>
                  </a:lnTo>
                  <a:lnTo>
                    <a:pt x="9874668" y="4695929"/>
                  </a:lnTo>
                  <a:lnTo>
                    <a:pt x="9795302" y="4605873"/>
                  </a:lnTo>
                  <a:close/>
                </a:path>
                <a:path w="18021300" h="15113000">
                  <a:moveTo>
                    <a:pt x="9915060" y="4572000"/>
                  </a:moveTo>
                  <a:lnTo>
                    <a:pt x="9887448" y="4572000"/>
                  </a:lnTo>
                  <a:lnTo>
                    <a:pt x="9874668" y="4695929"/>
                  </a:lnTo>
                  <a:lnTo>
                    <a:pt x="9877374" y="4699000"/>
                  </a:lnTo>
                  <a:lnTo>
                    <a:pt x="9895535" y="4699000"/>
                  </a:lnTo>
                  <a:lnTo>
                    <a:pt x="9915060" y="4572000"/>
                  </a:lnTo>
                  <a:close/>
                </a:path>
                <a:path w="18021300" h="15113000">
                  <a:moveTo>
                    <a:pt x="10325112" y="4572000"/>
                  </a:moveTo>
                  <a:lnTo>
                    <a:pt x="10273688" y="4572000"/>
                  </a:lnTo>
                  <a:lnTo>
                    <a:pt x="10256669" y="4699000"/>
                  </a:lnTo>
                  <a:lnTo>
                    <a:pt x="10337215" y="4699000"/>
                  </a:lnTo>
                  <a:lnTo>
                    <a:pt x="10328846" y="4576124"/>
                  </a:lnTo>
                  <a:lnTo>
                    <a:pt x="10325112" y="4572000"/>
                  </a:lnTo>
                  <a:close/>
                </a:path>
                <a:path w="18021300" h="15113000">
                  <a:moveTo>
                    <a:pt x="10440073" y="4572000"/>
                  </a:moveTo>
                  <a:lnTo>
                    <a:pt x="10328565" y="4572000"/>
                  </a:lnTo>
                  <a:lnTo>
                    <a:pt x="10328846" y="4576124"/>
                  </a:lnTo>
                  <a:lnTo>
                    <a:pt x="10440073" y="4699000"/>
                  </a:lnTo>
                  <a:lnTo>
                    <a:pt x="10488485" y="4699000"/>
                  </a:lnTo>
                  <a:lnTo>
                    <a:pt x="10440073" y="4572000"/>
                  </a:lnTo>
                  <a:close/>
                </a:path>
                <a:path w="18021300" h="15113000">
                  <a:moveTo>
                    <a:pt x="10582262" y="4572000"/>
                  </a:moveTo>
                  <a:lnTo>
                    <a:pt x="10446131" y="4572000"/>
                  </a:lnTo>
                  <a:lnTo>
                    <a:pt x="10530840" y="4699000"/>
                  </a:lnTo>
                  <a:lnTo>
                    <a:pt x="10536885" y="4699000"/>
                  </a:lnTo>
                  <a:lnTo>
                    <a:pt x="10582262" y="4572000"/>
                  </a:lnTo>
                  <a:close/>
                </a:path>
                <a:path w="18021300" h="15113000">
                  <a:moveTo>
                    <a:pt x="11017897" y="4572000"/>
                  </a:moveTo>
                  <a:lnTo>
                    <a:pt x="10985891" y="4572000"/>
                  </a:lnTo>
                  <a:lnTo>
                    <a:pt x="10975921" y="4699000"/>
                  </a:lnTo>
                  <a:lnTo>
                    <a:pt x="11005794" y="4699000"/>
                  </a:lnTo>
                  <a:lnTo>
                    <a:pt x="11017897" y="4572000"/>
                  </a:lnTo>
                  <a:close/>
                </a:path>
                <a:path w="18021300" h="15113000">
                  <a:moveTo>
                    <a:pt x="11066297" y="4572000"/>
                  </a:moveTo>
                  <a:lnTo>
                    <a:pt x="11042091" y="4572000"/>
                  </a:lnTo>
                  <a:lnTo>
                    <a:pt x="11048149" y="4699000"/>
                  </a:lnTo>
                  <a:lnTo>
                    <a:pt x="11111674" y="4699000"/>
                  </a:lnTo>
                  <a:lnTo>
                    <a:pt x="11066297" y="4572000"/>
                  </a:lnTo>
                  <a:close/>
                </a:path>
                <a:path w="18021300" h="15113000">
                  <a:moveTo>
                    <a:pt x="11132858" y="4572000"/>
                  </a:moveTo>
                  <a:lnTo>
                    <a:pt x="11066297" y="4572000"/>
                  </a:lnTo>
                  <a:lnTo>
                    <a:pt x="11154029" y="4699000"/>
                  </a:lnTo>
                  <a:lnTo>
                    <a:pt x="11172190" y="4699000"/>
                  </a:lnTo>
                  <a:lnTo>
                    <a:pt x="11132858" y="4572000"/>
                  </a:lnTo>
                  <a:close/>
                </a:path>
                <a:path w="18021300" h="15113000">
                  <a:moveTo>
                    <a:pt x="11577574" y="4572000"/>
                  </a:moveTo>
                  <a:lnTo>
                    <a:pt x="11574538" y="4572000"/>
                  </a:lnTo>
                  <a:lnTo>
                    <a:pt x="11538242" y="4699000"/>
                  </a:lnTo>
                  <a:lnTo>
                    <a:pt x="11638064" y="4699000"/>
                  </a:lnTo>
                  <a:lnTo>
                    <a:pt x="11577574" y="4572000"/>
                  </a:lnTo>
                  <a:close/>
                </a:path>
                <a:path w="18021300" h="15113000">
                  <a:moveTo>
                    <a:pt x="11671338" y="4572000"/>
                  </a:moveTo>
                  <a:lnTo>
                    <a:pt x="11632018" y="4572000"/>
                  </a:lnTo>
                  <a:lnTo>
                    <a:pt x="11674373" y="4699000"/>
                  </a:lnTo>
                  <a:lnTo>
                    <a:pt x="11774208" y="4699000"/>
                  </a:lnTo>
                  <a:lnTo>
                    <a:pt x="11671338" y="4572000"/>
                  </a:lnTo>
                  <a:close/>
                </a:path>
                <a:path w="18021300" h="15113000">
                  <a:moveTo>
                    <a:pt x="11855894" y="4572000"/>
                  </a:moveTo>
                  <a:lnTo>
                    <a:pt x="11795379" y="4572000"/>
                  </a:lnTo>
                  <a:lnTo>
                    <a:pt x="11807482" y="4699000"/>
                  </a:lnTo>
                  <a:lnTo>
                    <a:pt x="11810504" y="4699000"/>
                  </a:lnTo>
                  <a:lnTo>
                    <a:pt x="11855894" y="4572000"/>
                  </a:lnTo>
                  <a:close/>
                </a:path>
                <a:path w="18021300" h="15113000">
                  <a:moveTo>
                    <a:pt x="12506299" y="4572000"/>
                  </a:moveTo>
                  <a:lnTo>
                    <a:pt x="12355042" y="4572000"/>
                  </a:lnTo>
                  <a:lnTo>
                    <a:pt x="12460922" y="4699000"/>
                  </a:lnTo>
                  <a:lnTo>
                    <a:pt x="12466980" y="4699000"/>
                  </a:lnTo>
                  <a:lnTo>
                    <a:pt x="12506299" y="4572000"/>
                  </a:lnTo>
                  <a:close/>
                </a:path>
                <a:path w="18021300" h="15113000">
                  <a:moveTo>
                    <a:pt x="12954560" y="4572000"/>
                  </a:moveTo>
                  <a:lnTo>
                    <a:pt x="12930600" y="4572000"/>
                  </a:lnTo>
                  <a:lnTo>
                    <a:pt x="12922090" y="4699000"/>
                  </a:lnTo>
                  <a:lnTo>
                    <a:pt x="12946854" y="4699000"/>
                  </a:lnTo>
                  <a:lnTo>
                    <a:pt x="12954560" y="4572000"/>
                  </a:lnTo>
                  <a:close/>
                </a:path>
                <a:path w="18021300" h="15113000">
                  <a:moveTo>
                    <a:pt x="13023621" y="4572000"/>
                  </a:moveTo>
                  <a:lnTo>
                    <a:pt x="13008495" y="4572000"/>
                  </a:lnTo>
                  <a:lnTo>
                    <a:pt x="12975209" y="4699000"/>
                  </a:lnTo>
                  <a:lnTo>
                    <a:pt x="13068998" y="4699000"/>
                  </a:lnTo>
                  <a:lnTo>
                    <a:pt x="13023621" y="4572000"/>
                  </a:lnTo>
                  <a:close/>
                </a:path>
                <a:path w="18021300" h="15113000">
                  <a:moveTo>
                    <a:pt x="13141040" y="4572000"/>
                  </a:moveTo>
                  <a:lnTo>
                    <a:pt x="13104029" y="4572000"/>
                  </a:lnTo>
                  <a:lnTo>
                    <a:pt x="13093204" y="4699000"/>
                  </a:lnTo>
                  <a:lnTo>
                    <a:pt x="13130261" y="4699000"/>
                  </a:lnTo>
                  <a:lnTo>
                    <a:pt x="13141040" y="4572000"/>
                  </a:lnTo>
                  <a:close/>
                </a:path>
                <a:path w="18021300" h="15113000">
                  <a:moveTo>
                    <a:pt x="13604468" y="4572000"/>
                  </a:moveTo>
                  <a:lnTo>
                    <a:pt x="13571194" y="4572000"/>
                  </a:lnTo>
                  <a:lnTo>
                    <a:pt x="13583285" y="4699000"/>
                  </a:lnTo>
                  <a:lnTo>
                    <a:pt x="13694280" y="4699000"/>
                  </a:lnTo>
                  <a:lnTo>
                    <a:pt x="13690754" y="4662560"/>
                  </a:lnTo>
                  <a:lnTo>
                    <a:pt x="13604468" y="4572000"/>
                  </a:lnTo>
                  <a:close/>
                </a:path>
                <a:path w="18021300" h="15113000">
                  <a:moveTo>
                    <a:pt x="13690754" y="4662560"/>
                  </a:moveTo>
                  <a:lnTo>
                    <a:pt x="13694280" y="4699000"/>
                  </a:lnTo>
                  <a:lnTo>
                    <a:pt x="13725474" y="4699000"/>
                  </a:lnTo>
                  <a:lnTo>
                    <a:pt x="13690754" y="4662560"/>
                  </a:lnTo>
                  <a:close/>
                </a:path>
                <a:path w="18021300" h="15113000">
                  <a:moveTo>
                    <a:pt x="13804138" y="4572000"/>
                  </a:moveTo>
                  <a:lnTo>
                    <a:pt x="13681992" y="4572000"/>
                  </a:lnTo>
                  <a:lnTo>
                    <a:pt x="13690754" y="4662560"/>
                  </a:lnTo>
                  <a:lnTo>
                    <a:pt x="13725474" y="4699000"/>
                  </a:lnTo>
                  <a:lnTo>
                    <a:pt x="13787447" y="4699000"/>
                  </a:lnTo>
                  <a:lnTo>
                    <a:pt x="13804138" y="4572000"/>
                  </a:lnTo>
                  <a:close/>
                </a:path>
                <a:path w="18021300" h="15113000">
                  <a:moveTo>
                    <a:pt x="14251863" y="4572000"/>
                  </a:moveTo>
                  <a:lnTo>
                    <a:pt x="14236738" y="4572000"/>
                  </a:lnTo>
                  <a:lnTo>
                    <a:pt x="14294231" y="4699000"/>
                  </a:lnTo>
                  <a:lnTo>
                    <a:pt x="14312366" y="4699000"/>
                  </a:lnTo>
                  <a:lnTo>
                    <a:pt x="14251863" y="4572000"/>
                  </a:lnTo>
                  <a:close/>
                </a:path>
                <a:path w="18021300" h="15113000">
                  <a:moveTo>
                    <a:pt x="14393723" y="4572000"/>
                  </a:moveTo>
                  <a:lnTo>
                    <a:pt x="14363801" y="4572000"/>
                  </a:lnTo>
                  <a:lnTo>
                    <a:pt x="14371832" y="4699000"/>
                  </a:lnTo>
                  <a:lnTo>
                    <a:pt x="14398971" y="4699000"/>
                  </a:lnTo>
                  <a:lnTo>
                    <a:pt x="14393723" y="4572000"/>
                  </a:lnTo>
                  <a:close/>
                </a:path>
                <a:path w="18021300" h="15113000">
                  <a:moveTo>
                    <a:pt x="14875302" y="4572000"/>
                  </a:moveTo>
                  <a:lnTo>
                    <a:pt x="14789788" y="4572000"/>
                  </a:lnTo>
                  <a:lnTo>
                    <a:pt x="14772195" y="4699000"/>
                  </a:lnTo>
                  <a:lnTo>
                    <a:pt x="14887168" y="4699000"/>
                  </a:lnTo>
                  <a:lnTo>
                    <a:pt x="14875302" y="4572000"/>
                  </a:lnTo>
                  <a:close/>
                </a:path>
                <a:path w="18021300" h="15113000">
                  <a:moveTo>
                    <a:pt x="14955089" y="4572000"/>
                  </a:moveTo>
                  <a:lnTo>
                    <a:pt x="14927344" y="4572000"/>
                  </a:lnTo>
                  <a:lnTo>
                    <a:pt x="14947671" y="4699000"/>
                  </a:lnTo>
                  <a:lnTo>
                    <a:pt x="14968842" y="4699000"/>
                  </a:lnTo>
                  <a:lnTo>
                    <a:pt x="14955089" y="4572000"/>
                  </a:lnTo>
                  <a:close/>
                </a:path>
                <a:path w="18021300" h="15113000">
                  <a:moveTo>
                    <a:pt x="15044835" y="4575828"/>
                  </a:moveTo>
                  <a:lnTo>
                    <a:pt x="15044147" y="4699000"/>
                  </a:lnTo>
                  <a:lnTo>
                    <a:pt x="15066605" y="4699000"/>
                  </a:lnTo>
                  <a:lnTo>
                    <a:pt x="15069850" y="4604213"/>
                  </a:lnTo>
                  <a:lnTo>
                    <a:pt x="15044835" y="4575828"/>
                  </a:lnTo>
                  <a:close/>
                </a:path>
                <a:path w="18021300" h="15113000">
                  <a:moveTo>
                    <a:pt x="15171534" y="4572000"/>
                  </a:moveTo>
                  <a:lnTo>
                    <a:pt x="15070953" y="4572000"/>
                  </a:lnTo>
                  <a:lnTo>
                    <a:pt x="15069850" y="4604213"/>
                  </a:lnTo>
                  <a:lnTo>
                    <a:pt x="15153386" y="4699000"/>
                  </a:lnTo>
                  <a:lnTo>
                    <a:pt x="15159443" y="4699000"/>
                  </a:lnTo>
                  <a:lnTo>
                    <a:pt x="15171534" y="4572000"/>
                  </a:lnTo>
                  <a:close/>
                </a:path>
                <a:path w="18021300" h="15113000">
                  <a:moveTo>
                    <a:pt x="15510743" y="4572000"/>
                  </a:moveTo>
                  <a:lnTo>
                    <a:pt x="15474061" y="4572000"/>
                  </a:lnTo>
                  <a:lnTo>
                    <a:pt x="15498254" y="4699000"/>
                  </a:lnTo>
                  <a:lnTo>
                    <a:pt x="15505873" y="4699000"/>
                  </a:lnTo>
                  <a:lnTo>
                    <a:pt x="15510743" y="4572000"/>
                  </a:lnTo>
                  <a:close/>
                </a:path>
                <a:path w="18021300" h="15113000">
                  <a:moveTo>
                    <a:pt x="15601129" y="4572000"/>
                  </a:moveTo>
                  <a:lnTo>
                    <a:pt x="15558772" y="4572000"/>
                  </a:lnTo>
                  <a:lnTo>
                    <a:pt x="15549689" y="4699000"/>
                  </a:lnTo>
                  <a:lnTo>
                    <a:pt x="15594414" y="4699000"/>
                  </a:lnTo>
                  <a:lnTo>
                    <a:pt x="15601129" y="4572000"/>
                  </a:lnTo>
                  <a:close/>
                </a:path>
                <a:path w="18021300" h="15113000">
                  <a:moveTo>
                    <a:pt x="15607182" y="4572000"/>
                  </a:moveTo>
                  <a:lnTo>
                    <a:pt x="15616237" y="4699000"/>
                  </a:lnTo>
                  <a:lnTo>
                    <a:pt x="15694906" y="4699000"/>
                  </a:lnTo>
                  <a:lnTo>
                    <a:pt x="15694816" y="4668822"/>
                  </a:lnTo>
                  <a:lnTo>
                    <a:pt x="15607182" y="4572000"/>
                  </a:lnTo>
                  <a:close/>
                </a:path>
                <a:path w="18021300" h="15113000">
                  <a:moveTo>
                    <a:pt x="15770529" y="4572000"/>
                  </a:moveTo>
                  <a:lnTo>
                    <a:pt x="15694530" y="4572000"/>
                  </a:lnTo>
                  <a:lnTo>
                    <a:pt x="15694819" y="4668826"/>
                  </a:lnTo>
                  <a:lnTo>
                    <a:pt x="15722130" y="4699000"/>
                  </a:lnTo>
                  <a:lnTo>
                    <a:pt x="15728188" y="4699000"/>
                  </a:lnTo>
                  <a:lnTo>
                    <a:pt x="15770529" y="4572000"/>
                  </a:lnTo>
                  <a:close/>
                </a:path>
                <a:path w="18021300" h="15113000">
                  <a:moveTo>
                    <a:pt x="16233394" y="4572000"/>
                  </a:moveTo>
                  <a:lnTo>
                    <a:pt x="16177667" y="4572000"/>
                  </a:lnTo>
                  <a:lnTo>
                    <a:pt x="16157765" y="4699000"/>
                  </a:lnTo>
                  <a:lnTo>
                    <a:pt x="16241909" y="4699000"/>
                  </a:lnTo>
                  <a:lnTo>
                    <a:pt x="16233394" y="4572000"/>
                  </a:lnTo>
                  <a:close/>
                </a:path>
                <a:path w="18021300" h="15113000">
                  <a:moveTo>
                    <a:pt x="16302977" y="4572000"/>
                  </a:moveTo>
                  <a:lnTo>
                    <a:pt x="16274333" y="4572000"/>
                  </a:lnTo>
                  <a:lnTo>
                    <a:pt x="16275748" y="4699000"/>
                  </a:lnTo>
                  <a:lnTo>
                    <a:pt x="16302977" y="4699000"/>
                  </a:lnTo>
                  <a:lnTo>
                    <a:pt x="16302977" y="4572000"/>
                  </a:lnTo>
                  <a:close/>
                </a:path>
                <a:path w="18021300" h="15113000">
                  <a:moveTo>
                    <a:pt x="16382623" y="4572000"/>
                  </a:moveTo>
                  <a:lnTo>
                    <a:pt x="16361160" y="4572000"/>
                  </a:lnTo>
                  <a:lnTo>
                    <a:pt x="16354399" y="4699000"/>
                  </a:lnTo>
                  <a:lnTo>
                    <a:pt x="16376711" y="4699000"/>
                  </a:lnTo>
                  <a:lnTo>
                    <a:pt x="16382623" y="4572000"/>
                  </a:lnTo>
                  <a:close/>
                </a:path>
                <a:path w="18021300" h="15113000">
                  <a:moveTo>
                    <a:pt x="16823309" y="4572000"/>
                  </a:moveTo>
                  <a:lnTo>
                    <a:pt x="16753495" y="4572000"/>
                  </a:lnTo>
                  <a:lnTo>
                    <a:pt x="16735577" y="4699000"/>
                  </a:lnTo>
                  <a:lnTo>
                    <a:pt x="16844492" y="4699000"/>
                  </a:lnTo>
                  <a:lnTo>
                    <a:pt x="16840159" y="4590137"/>
                  </a:lnTo>
                  <a:lnTo>
                    <a:pt x="16823309" y="4572000"/>
                  </a:lnTo>
                  <a:close/>
                </a:path>
                <a:path w="18021300" h="15113000">
                  <a:moveTo>
                    <a:pt x="16944327" y="4572000"/>
                  </a:moveTo>
                  <a:lnTo>
                    <a:pt x="16839437" y="4572000"/>
                  </a:lnTo>
                  <a:lnTo>
                    <a:pt x="16840159" y="4590137"/>
                  </a:lnTo>
                  <a:lnTo>
                    <a:pt x="16941292" y="4699000"/>
                  </a:lnTo>
                  <a:lnTo>
                    <a:pt x="16989704" y="4699000"/>
                  </a:lnTo>
                  <a:lnTo>
                    <a:pt x="16944327" y="4572000"/>
                  </a:lnTo>
                  <a:close/>
                </a:path>
                <a:path w="18021300" h="15113000">
                  <a:moveTo>
                    <a:pt x="2087038" y="4572000"/>
                  </a:moveTo>
                  <a:lnTo>
                    <a:pt x="2008759" y="4572000"/>
                  </a:lnTo>
                  <a:lnTo>
                    <a:pt x="2011577" y="4585144"/>
                  </a:lnTo>
                  <a:lnTo>
                    <a:pt x="2087325" y="4668826"/>
                  </a:lnTo>
                  <a:lnTo>
                    <a:pt x="2087038" y="4572000"/>
                  </a:lnTo>
                  <a:close/>
                </a:path>
                <a:path w="18021300" h="15113000">
                  <a:moveTo>
                    <a:pt x="15646501" y="4445000"/>
                  </a:moveTo>
                  <a:lnTo>
                    <a:pt x="15643479" y="4445000"/>
                  </a:lnTo>
                  <a:lnTo>
                    <a:pt x="15607182" y="4572000"/>
                  </a:lnTo>
                  <a:lnTo>
                    <a:pt x="15694816" y="4668822"/>
                  </a:lnTo>
                  <a:lnTo>
                    <a:pt x="15694530" y="4572000"/>
                  </a:lnTo>
                  <a:lnTo>
                    <a:pt x="15697923" y="4572000"/>
                  </a:lnTo>
                  <a:lnTo>
                    <a:pt x="15646501" y="4445000"/>
                  </a:lnTo>
                  <a:close/>
                </a:path>
                <a:path w="18021300" h="15113000">
                  <a:moveTo>
                    <a:pt x="5911303" y="4572000"/>
                  </a:moveTo>
                  <a:lnTo>
                    <a:pt x="5898825" y="4601100"/>
                  </a:lnTo>
                  <a:lnTo>
                    <a:pt x="5936754" y="4654178"/>
                  </a:lnTo>
                  <a:lnTo>
                    <a:pt x="5911303" y="4572000"/>
                  </a:lnTo>
                  <a:close/>
                </a:path>
                <a:path w="18021300" h="15113000">
                  <a:moveTo>
                    <a:pt x="9777552" y="4572000"/>
                  </a:moveTo>
                  <a:lnTo>
                    <a:pt x="9765449" y="4572000"/>
                  </a:lnTo>
                  <a:lnTo>
                    <a:pt x="9795302" y="4605873"/>
                  </a:lnTo>
                  <a:lnTo>
                    <a:pt x="9777552" y="4572000"/>
                  </a:lnTo>
                  <a:close/>
                </a:path>
                <a:path w="18021300" h="15113000">
                  <a:moveTo>
                    <a:pt x="15070953" y="4572000"/>
                  </a:moveTo>
                  <a:lnTo>
                    <a:pt x="15044856" y="4572000"/>
                  </a:lnTo>
                  <a:lnTo>
                    <a:pt x="15044835" y="4575828"/>
                  </a:lnTo>
                  <a:lnTo>
                    <a:pt x="15069850" y="4604213"/>
                  </a:lnTo>
                  <a:lnTo>
                    <a:pt x="15070953" y="4572000"/>
                  </a:lnTo>
                  <a:close/>
                </a:path>
                <a:path w="18021300" h="15113000">
                  <a:moveTo>
                    <a:pt x="3237001" y="4572000"/>
                  </a:moveTo>
                  <a:lnTo>
                    <a:pt x="3215830" y="4572000"/>
                  </a:lnTo>
                  <a:lnTo>
                    <a:pt x="3242587" y="4600801"/>
                  </a:lnTo>
                  <a:lnTo>
                    <a:pt x="3237001" y="4572000"/>
                  </a:lnTo>
                  <a:close/>
                </a:path>
                <a:path w="18021300" h="15113000">
                  <a:moveTo>
                    <a:pt x="16839437" y="4572000"/>
                  </a:moveTo>
                  <a:lnTo>
                    <a:pt x="16823309" y="4572000"/>
                  </a:lnTo>
                  <a:lnTo>
                    <a:pt x="16840159" y="4590137"/>
                  </a:lnTo>
                  <a:lnTo>
                    <a:pt x="16839437" y="4572000"/>
                  </a:lnTo>
                  <a:close/>
                </a:path>
                <a:path w="18021300" h="15113000">
                  <a:moveTo>
                    <a:pt x="5893155" y="4572000"/>
                  </a:moveTo>
                  <a:lnTo>
                    <a:pt x="5878029" y="4572000"/>
                  </a:lnTo>
                  <a:lnTo>
                    <a:pt x="5887483" y="4585228"/>
                  </a:lnTo>
                  <a:lnTo>
                    <a:pt x="5893155" y="4572000"/>
                  </a:lnTo>
                  <a:close/>
                </a:path>
                <a:path w="18021300" h="15113000">
                  <a:moveTo>
                    <a:pt x="2042033" y="4445000"/>
                  </a:moveTo>
                  <a:lnTo>
                    <a:pt x="2035987" y="4445000"/>
                  </a:lnTo>
                  <a:lnTo>
                    <a:pt x="1999678" y="4572000"/>
                  </a:lnTo>
                  <a:lnTo>
                    <a:pt x="2011577" y="4585144"/>
                  </a:lnTo>
                  <a:lnTo>
                    <a:pt x="2008759" y="4572000"/>
                  </a:lnTo>
                  <a:lnTo>
                    <a:pt x="2090432" y="4572000"/>
                  </a:lnTo>
                  <a:lnTo>
                    <a:pt x="2042033" y="4445000"/>
                  </a:lnTo>
                  <a:close/>
                </a:path>
                <a:path w="18021300" h="15113000">
                  <a:moveTo>
                    <a:pt x="10328565" y="4572000"/>
                  </a:moveTo>
                  <a:lnTo>
                    <a:pt x="10325112" y="4572000"/>
                  </a:lnTo>
                  <a:lnTo>
                    <a:pt x="10328846" y="4576124"/>
                  </a:lnTo>
                  <a:lnTo>
                    <a:pt x="10328565" y="4572000"/>
                  </a:lnTo>
                  <a:close/>
                </a:path>
                <a:path w="18021300" h="15113000">
                  <a:moveTo>
                    <a:pt x="15044856" y="4572000"/>
                  </a:moveTo>
                  <a:lnTo>
                    <a:pt x="15041460" y="4572000"/>
                  </a:lnTo>
                  <a:lnTo>
                    <a:pt x="15044835" y="4575828"/>
                  </a:lnTo>
                  <a:lnTo>
                    <a:pt x="15044856" y="4572000"/>
                  </a:lnTo>
                  <a:close/>
                </a:path>
                <a:path w="18021300" h="15113000">
                  <a:moveTo>
                    <a:pt x="157314" y="4445000"/>
                  </a:moveTo>
                  <a:lnTo>
                    <a:pt x="124040" y="4445000"/>
                  </a:lnTo>
                  <a:lnTo>
                    <a:pt x="136144" y="4572000"/>
                  </a:lnTo>
                  <a:lnTo>
                    <a:pt x="237861" y="4572000"/>
                  </a:lnTo>
                  <a:lnTo>
                    <a:pt x="231580" y="4522944"/>
                  </a:lnTo>
                  <a:lnTo>
                    <a:pt x="157314" y="4445000"/>
                  </a:lnTo>
                  <a:close/>
                </a:path>
                <a:path w="18021300" h="15113000">
                  <a:moveTo>
                    <a:pt x="231580" y="4522944"/>
                  </a:moveTo>
                  <a:lnTo>
                    <a:pt x="237861" y="4572000"/>
                  </a:lnTo>
                  <a:lnTo>
                    <a:pt x="278320" y="4572000"/>
                  </a:lnTo>
                  <a:lnTo>
                    <a:pt x="231580" y="4522944"/>
                  </a:lnTo>
                  <a:close/>
                </a:path>
                <a:path w="18021300" h="15113000">
                  <a:moveTo>
                    <a:pt x="381040" y="4445000"/>
                  </a:moveTo>
                  <a:lnTo>
                    <a:pt x="221600" y="4445000"/>
                  </a:lnTo>
                  <a:lnTo>
                    <a:pt x="231580" y="4522944"/>
                  </a:lnTo>
                  <a:lnTo>
                    <a:pt x="278320" y="4572000"/>
                  </a:lnTo>
                  <a:lnTo>
                    <a:pt x="360006" y="4572000"/>
                  </a:lnTo>
                  <a:lnTo>
                    <a:pt x="381040" y="4445000"/>
                  </a:lnTo>
                  <a:close/>
                </a:path>
                <a:path w="18021300" h="15113000">
                  <a:moveTo>
                    <a:pt x="859167" y="4445000"/>
                  </a:moveTo>
                  <a:lnTo>
                    <a:pt x="806416" y="4445000"/>
                  </a:lnTo>
                  <a:lnTo>
                    <a:pt x="786561" y="4572000"/>
                  </a:lnTo>
                  <a:lnTo>
                    <a:pt x="875143" y="4572000"/>
                  </a:lnTo>
                  <a:lnTo>
                    <a:pt x="859167" y="4445000"/>
                  </a:lnTo>
                  <a:close/>
                </a:path>
                <a:path w="18021300" h="15113000">
                  <a:moveTo>
                    <a:pt x="1405179" y="4445000"/>
                  </a:moveTo>
                  <a:lnTo>
                    <a:pt x="1377429" y="4445000"/>
                  </a:lnTo>
                  <a:lnTo>
                    <a:pt x="1362113" y="4572000"/>
                  </a:lnTo>
                  <a:lnTo>
                    <a:pt x="1418459" y="4572000"/>
                  </a:lnTo>
                  <a:lnTo>
                    <a:pt x="1405179" y="4445000"/>
                  </a:lnTo>
                  <a:close/>
                </a:path>
                <a:path w="18021300" h="15113000">
                  <a:moveTo>
                    <a:pt x="1500895" y="4445000"/>
                  </a:moveTo>
                  <a:lnTo>
                    <a:pt x="1464973" y="4445000"/>
                  </a:lnTo>
                  <a:lnTo>
                    <a:pt x="1480192" y="4572000"/>
                  </a:lnTo>
                  <a:lnTo>
                    <a:pt x="1509264" y="4572000"/>
                  </a:lnTo>
                  <a:lnTo>
                    <a:pt x="1500895" y="4445000"/>
                  </a:lnTo>
                  <a:close/>
                </a:path>
                <a:path w="18021300" h="15113000">
                  <a:moveTo>
                    <a:pt x="1597329" y="4445000"/>
                  </a:moveTo>
                  <a:lnTo>
                    <a:pt x="1592933" y="4445000"/>
                  </a:lnTo>
                  <a:lnTo>
                    <a:pt x="1600731" y="4572000"/>
                  </a:lnTo>
                  <a:lnTo>
                    <a:pt x="1623796" y="4572000"/>
                  </a:lnTo>
                  <a:lnTo>
                    <a:pt x="1617104" y="4467438"/>
                  </a:lnTo>
                  <a:lnTo>
                    <a:pt x="1597329" y="4445000"/>
                  </a:lnTo>
                  <a:close/>
                </a:path>
                <a:path w="18021300" h="15113000">
                  <a:moveTo>
                    <a:pt x="1697156" y="4318000"/>
                  </a:moveTo>
                  <a:lnTo>
                    <a:pt x="1627581" y="4318000"/>
                  </a:lnTo>
                  <a:lnTo>
                    <a:pt x="1617276" y="4445000"/>
                  </a:lnTo>
                  <a:lnTo>
                    <a:pt x="1615668" y="4445000"/>
                  </a:lnTo>
                  <a:lnTo>
                    <a:pt x="1617104" y="4467438"/>
                  </a:lnTo>
                  <a:lnTo>
                    <a:pt x="1709254" y="4572000"/>
                  </a:lnTo>
                  <a:lnTo>
                    <a:pt x="1727403" y="4572000"/>
                  </a:lnTo>
                  <a:lnTo>
                    <a:pt x="1706232" y="4445000"/>
                  </a:lnTo>
                  <a:lnTo>
                    <a:pt x="1697156" y="4318000"/>
                  </a:lnTo>
                  <a:close/>
                </a:path>
                <a:path w="18021300" h="15113000">
                  <a:moveTo>
                    <a:pt x="2247747" y="4318000"/>
                  </a:moveTo>
                  <a:lnTo>
                    <a:pt x="2087410" y="4445000"/>
                  </a:lnTo>
                  <a:lnTo>
                    <a:pt x="2096490" y="4572000"/>
                  </a:lnTo>
                  <a:lnTo>
                    <a:pt x="2147912" y="4572000"/>
                  </a:lnTo>
                  <a:lnTo>
                    <a:pt x="2141867" y="4445000"/>
                  </a:lnTo>
                  <a:lnTo>
                    <a:pt x="2277999" y="4445000"/>
                  </a:lnTo>
                  <a:lnTo>
                    <a:pt x="2247747" y="4318000"/>
                  </a:lnTo>
                  <a:close/>
                </a:path>
                <a:path w="18021300" h="15113000">
                  <a:moveTo>
                    <a:pt x="2332456" y="4445000"/>
                  </a:moveTo>
                  <a:lnTo>
                    <a:pt x="2190267" y="4445000"/>
                  </a:lnTo>
                  <a:lnTo>
                    <a:pt x="2284056" y="4572000"/>
                  </a:lnTo>
                  <a:lnTo>
                    <a:pt x="2290102" y="4572000"/>
                  </a:lnTo>
                  <a:lnTo>
                    <a:pt x="2332456" y="4445000"/>
                  </a:lnTo>
                  <a:close/>
                </a:path>
                <a:path w="18021300" h="15113000">
                  <a:moveTo>
                    <a:pt x="2771068" y="4445000"/>
                  </a:moveTo>
                  <a:lnTo>
                    <a:pt x="2752586" y="4445000"/>
                  </a:lnTo>
                  <a:lnTo>
                    <a:pt x="2733536" y="4572000"/>
                  </a:lnTo>
                  <a:lnTo>
                    <a:pt x="2789262" y="4572000"/>
                  </a:lnTo>
                  <a:lnTo>
                    <a:pt x="2771068" y="4445000"/>
                  </a:lnTo>
                  <a:close/>
                </a:path>
                <a:path w="18021300" h="15113000">
                  <a:moveTo>
                    <a:pt x="2870949" y="4445000"/>
                  </a:moveTo>
                  <a:lnTo>
                    <a:pt x="2840979" y="4445000"/>
                  </a:lnTo>
                  <a:lnTo>
                    <a:pt x="2833890" y="4572000"/>
                  </a:lnTo>
                  <a:lnTo>
                    <a:pt x="2864891" y="4572000"/>
                  </a:lnTo>
                  <a:lnTo>
                    <a:pt x="2870949" y="4445000"/>
                  </a:lnTo>
                  <a:close/>
                </a:path>
                <a:path w="18021300" h="15113000">
                  <a:moveTo>
                    <a:pt x="2950363" y="4445000"/>
                  </a:moveTo>
                  <a:lnTo>
                    <a:pt x="2934474" y="4445000"/>
                  </a:lnTo>
                  <a:lnTo>
                    <a:pt x="2929891" y="4572000"/>
                  </a:lnTo>
                  <a:lnTo>
                    <a:pt x="2943555" y="4572000"/>
                  </a:lnTo>
                  <a:lnTo>
                    <a:pt x="2950363" y="4445000"/>
                  </a:lnTo>
                  <a:close/>
                </a:path>
                <a:path w="18021300" h="15113000">
                  <a:moveTo>
                    <a:pt x="3336836" y="4445000"/>
                  </a:moveTo>
                  <a:lnTo>
                    <a:pt x="3333813" y="4445000"/>
                  </a:lnTo>
                  <a:lnTo>
                    <a:pt x="3297504" y="4572000"/>
                  </a:lnTo>
                  <a:lnTo>
                    <a:pt x="3439693" y="4572000"/>
                  </a:lnTo>
                  <a:lnTo>
                    <a:pt x="3336836" y="4445000"/>
                  </a:lnTo>
                  <a:close/>
                </a:path>
                <a:path w="18021300" h="15113000">
                  <a:moveTo>
                    <a:pt x="3521367" y="4445000"/>
                  </a:moveTo>
                  <a:lnTo>
                    <a:pt x="3469944" y="4445000"/>
                  </a:lnTo>
                  <a:lnTo>
                    <a:pt x="3482047" y="4572000"/>
                  </a:lnTo>
                  <a:lnTo>
                    <a:pt x="3530447" y="4572000"/>
                  </a:lnTo>
                  <a:lnTo>
                    <a:pt x="3521367" y="4445000"/>
                  </a:lnTo>
                  <a:close/>
                </a:path>
                <a:path w="18021300" h="15113000">
                  <a:moveTo>
                    <a:pt x="4714543" y="4445000"/>
                  </a:moveTo>
                  <a:lnTo>
                    <a:pt x="4695164" y="4445000"/>
                  </a:lnTo>
                  <a:lnTo>
                    <a:pt x="4695164" y="4572000"/>
                  </a:lnTo>
                  <a:lnTo>
                    <a:pt x="4707267" y="4572000"/>
                  </a:lnTo>
                  <a:lnTo>
                    <a:pt x="4714543" y="4445000"/>
                  </a:lnTo>
                  <a:close/>
                </a:path>
                <a:path w="18021300" h="15113000">
                  <a:moveTo>
                    <a:pt x="4840376" y="4445000"/>
                  </a:moveTo>
                  <a:lnTo>
                    <a:pt x="4782896" y="4445000"/>
                  </a:lnTo>
                  <a:lnTo>
                    <a:pt x="4764747" y="4572000"/>
                  </a:lnTo>
                  <a:lnTo>
                    <a:pt x="4848646" y="4572000"/>
                  </a:lnTo>
                  <a:lnTo>
                    <a:pt x="4840376" y="4445000"/>
                  </a:lnTo>
                  <a:close/>
                </a:path>
                <a:path w="18021300" h="15113000">
                  <a:moveTo>
                    <a:pt x="5406970" y="4557042"/>
                  </a:moveTo>
                  <a:lnTo>
                    <a:pt x="5415165" y="4572000"/>
                  </a:lnTo>
                  <a:lnTo>
                    <a:pt x="5418188" y="4572000"/>
                  </a:lnTo>
                  <a:lnTo>
                    <a:pt x="5417851" y="4568461"/>
                  </a:lnTo>
                  <a:lnTo>
                    <a:pt x="5406970" y="4557042"/>
                  </a:lnTo>
                  <a:close/>
                </a:path>
                <a:path w="18021300" h="15113000">
                  <a:moveTo>
                    <a:pt x="5445417" y="4445000"/>
                  </a:moveTo>
                  <a:lnTo>
                    <a:pt x="5406097" y="4445000"/>
                  </a:lnTo>
                  <a:lnTo>
                    <a:pt x="5417851" y="4568461"/>
                  </a:lnTo>
                  <a:lnTo>
                    <a:pt x="5421223" y="4572000"/>
                  </a:lnTo>
                  <a:lnTo>
                    <a:pt x="5460542" y="4572000"/>
                  </a:lnTo>
                  <a:lnTo>
                    <a:pt x="5445417" y="4445000"/>
                  </a:lnTo>
                  <a:close/>
                </a:path>
                <a:path w="18021300" h="15113000">
                  <a:moveTo>
                    <a:pt x="5560377" y="4445000"/>
                  </a:moveTo>
                  <a:lnTo>
                    <a:pt x="5448452" y="4445000"/>
                  </a:lnTo>
                  <a:lnTo>
                    <a:pt x="5511977" y="4572000"/>
                  </a:lnTo>
                  <a:lnTo>
                    <a:pt x="5518023" y="4572000"/>
                  </a:lnTo>
                  <a:lnTo>
                    <a:pt x="5560377" y="4445000"/>
                  </a:lnTo>
                  <a:close/>
                </a:path>
                <a:path w="18021300" h="15113000">
                  <a:moveTo>
                    <a:pt x="5996012" y="4445000"/>
                  </a:moveTo>
                  <a:lnTo>
                    <a:pt x="5989967" y="4445000"/>
                  </a:lnTo>
                  <a:lnTo>
                    <a:pt x="5980887" y="4572000"/>
                  </a:lnTo>
                  <a:lnTo>
                    <a:pt x="6056515" y="4572000"/>
                  </a:lnTo>
                  <a:lnTo>
                    <a:pt x="5996012" y="4445000"/>
                  </a:lnTo>
                  <a:close/>
                </a:path>
                <a:path w="18021300" h="15113000">
                  <a:moveTo>
                    <a:pt x="6069183" y="4445000"/>
                  </a:moveTo>
                  <a:lnTo>
                    <a:pt x="6047302" y="4445000"/>
                  </a:lnTo>
                  <a:lnTo>
                    <a:pt x="6065596" y="4572000"/>
                  </a:lnTo>
                  <a:lnTo>
                    <a:pt x="6083744" y="4572000"/>
                  </a:lnTo>
                  <a:lnTo>
                    <a:pt x="6069183" y="4445000"/>
                  </a:lnTo>
                  <a:close/>
                </a:path>
                <a:path w="18021300" h="15113000">
                  <a:moveTo>
                    <a:pt x="6126099" y="4445000"/>
                  </a:moveTo>
                  <a:lnTo>
                    <a:pt x="6113995" y="4445000"/>
                  </a:lnTo>
                  <a:lnTo>
                    <a:pt x="6083744" y="4572000"/>
                  </a:lnTo>
                  <a:lnTo>
                    <a:pt x="6095847" y="4572000"/>
                  </a:lnTo>
                  <a:lnTo>
                    <a:pt x="6126099" y="4445000"/>
                  </a:lnTo>
                  <a:close/>
                </a:path>
                <a:path w="18021300" h="15113000">
                  <a:moveTo>
                    <a:pt x="6198704" y="4445000"/>
                  </a:moveTo>
                  <a:lnTo>
                    <a:pt x="6173743" y="4445000"/>
                  </a:lnTo>
                  <a:lnTo>
                    <a:pt x="6167409" y="4572000"/>
                  </a:lnTo>
                  <a:lnTo>
                    <a:pt x="6191849" y="4572000"/>
                  </a:lnTo>
                  <a:lnTo>
                    <a:pt x="6198704" y="4445000"/>
                  </a:lnTo>
                  <a:close/>
                </a:path>
                <a:path w="18021300" h="15113000">
                  <a:moveTo>
                    <a:pt x="6601058" y="4445000"/>
                  </a:moveTo>
                  <a:lnTo>
                    <a:pt x="6576098" y="4445000"/>
                  </a:lnTo>
                  <a:lnTo>
                    <a:pt x="6575247" y="4572000"/>
                  </a:lnTo>
                  <a:lnTo>
                    <a:pt x="6601909" y="4572000"/>
                  </a:lnTo>
                  <a:lnTo>
                    <a:pt x="6601058" y="4445000"/>
                  </a:lnTo>
                  <a:close/>
                </a:path>
                <a:path w="18021300" h="15113000">
                  <a:moveTo>
                    <a:pt x="6770471" y="4445000"/>
                  </a:moveTo>
                  <a:lnTo>
                    <a:pt x="6749288" y="4445000"/>
                  </a:lnTo>
                  <a:lnTo>
                    <a:pt x="6757944" y="4572000"/>
                  </a:lnTo>
                  <a:lnTo>
                    <a:pt x="6780727" y="4572000"/>
                  </a:lnTo>
                  <a:lnTo>
                    <a:pt x="6770471" y="4445000"/>
                  </a:lnTo>
                  <a:close/>
                </a:path>
                <a:path w="18021300" h="15113000">
                  <a:moveTo>
                    <a:pt x="7275690" y="4445000"/>
                  </a:moveTo>
                  <a:lnTo>
                    <a:pt x="7210314" y="4445000"/>
                  </a:lnTo>
                  <a:lnTo>
                    <a:pt x="7190981" y="4572000"/>
                  </a:lnTo>
                  <a:lnTo>
                    <a:pt x="7327112" y="4572000"/>
                  </a:lnTo>
                  <a:lnTo>
                    <a:pt x="7301232" y="4473220"/>
                  </a:lnTo>
                  <a:lnTo>
                    <a:pt x="7275690" y="4445000"/>
                  </a:lnTo>
                  <a:close/>
                </a:path>
                <a:path w="18021300" h="15113000">
                  <a:moveTo>
                    <a:pt x="7390638" y="4445000"/>
                  </a:moveTo>
                  <a:lnTo>
                    <a:pt x="7293838" y="4445000"/>
                  </a:lnTo>
                  <a:lnTo>
                    <a:pt x="7301232" y="4473220"/>
                  </a:lnTo>
                  <a:lnTo>
                    <a:pt x="7390638" y="4572000"/>
                  </a:lnTo>
                  <a:lnTo>
                    <a:pt x="7439050" y="4572000"/>
                  </a:lnTo>
                  <a:lnTo>
                    <a:pt x="7390638" y="4445000"/>
                  </a:lnTo>
                  <a:close/>
                </a:path>
                <a:path w="18021300" h="15113000">
                  <a:moveTo>
                    <a:pt x="7532827" y="4445000"/>
                  </a:moveTo>
                  <a:lnTo>
                    <a:pt x="7396695" y="4445000"/>
                  </a:lnTo>
                  <a:lnTo>
                    <a:pt x="7481404" y="4572000"/>
                  </a:lnTo>
                  <a:lnTo>
                    <a:pt x="7487450" y="4572000"/>
                  </a:lnTo>
                  <a:lnTo>
                    <a:pt x="7532827" y="4445000"/>
                  </a:lnTo>
                  <a:close/>
                </a:path>
                <a:path w="18021300" h="15113000">
                  <a:moveTo>
                    <a:pt x="8000606" y="4445000"/>
                  </a:moveTo>
                  <a:lnTo>
                    <a:pt x="7968462" y="4445000"/>
                  </a:lnTo>
                  <a:lnTo>
                    <a:pt x="7974132" y="4572000"/>
                  </a:lnTo>
                  <a:lnTo>
                    <a:pt x="8010817" y="4572000"/>
                  </a:lnTo>
                  <a:lnTo>
                    <a:pt x="8000606" y="4445000"/>
                  </a:lnTo>
                  <a:close/>
                </a:path>
                <a:path w="18021300" h="15113000">
                  <a:moveTo>
                    <a:pt x="8050149" y="4445000"/>
                  </a:moveTo>
                  <a:lnTo>
                    <a:pt x="8035023" y="4445000"/>
                  </a:lnTo>
                  <a:lnTo>
                    <a:pt x="8010817" y="4572000"/>
                  </a:lnTo>
                  <a:lnTo>
                    <a:pt x="8047113" y="4572000"/>
                  </a:lnTo>
                  <a:lnTo>
                    <a:pt x="8050149" y="4445000"/>
                  </a:lnTo>
                  <a:close/>
                </a:path>
                <a:path w="18021300" h="15113000">
                  <a:moveTo>
                    <a:pt x="8120623" y="4445000"/>
                  </a:moveTo>
                  <a:lnTo>
                    <a:pt x="8101760" y="4445000"/>
                  </a:lnTo>
                  <a:lnTo>
                    <a:pt x="8102325" y="4572000"/>
                  </a:lnTo>
                  <a:lnTo>
                    <a:pt x="8120105" y="4572000"/>
                  </a:lnTo>
                  <a:lnTo>
                    <a:pt x="8120623" y="4445000"/>
                  </a:lnTo>
                  <a:close/>
                </a:path>
                <a:path w="18021300" h="15113000">
                  <a:moveTo>
                    <a:pt x="8531161" y="4445000"/>
                  </a:moveTo>
                  <a:lnTo>
                    <a:pt x="8528126" y="4445000"/>
                  </a:lnTo>
                  <a:lnTo>
                    <a:pt x="8491829" y="4572000"/>
                  </a:lnTo>
                  <a:lnTo>
                    <a:pt x="8579561" y="4572000"/>
                  </a:lnTo>
                  <a:lnTo>
                    <a:pt x="8531161" y="4445000"/>
                  </a:lnTo>
                  <a:close/>
                </a:path>
                <a:path w="18021300" h="15113000">
                  <a:moveTo>
                    <a:pt x="8615949" y="4448845"/>
                  </a:moveTo>
                  <a:lnTo>
                    <a:pt x="8618893" y="4572000"/>
                  </a:lnTo>
                  <a:lnTo>
                    <a:pt x="8715692" y="4572000"/>
                  </a:lnTo>
                  <a:lnTo>
                    <a:pt x="8615949" y="4448845"/>
                  </a:lnTo>
                  <a:close/>
                </a:path>
                <a:path w="18021300" h="15113000">
                  <a:moveTo>
                    <a:pt x="8809482" y="4445000"/>
                  </a:moveTo>
                  <a:lnTo>
                    <a:pt x="8748966" y="4445000"/>
                  </a:lnTo>
                  <a:lnTo>
                    <a:pt x="8761069" y="4572000"/>
                  </a:lnTo>
                  <a:lnTo>
                    <a:pt x="8764092" y="4572000"/>
                  </a:lnTo>
                  <a:lnTo>
                    <a:pt x="8809482" y="4445000"/>
                  </a:lnTo>
                  <a:close/>
                </a:path>
                <a:path w="18021300" h="15113000">
                  <a:moveTo>
                    <a:pt x="9900451" y="4445000"/>
                  </a:moveTo>
                  <a:lnTo>
                    <a:pt x="9875678" y="4445000"/>
                  </a:lnTo>
                  <a:lnTo>
                    <a:pt x="9868306" y="4572000"/>
                  </a:lnTo>
                  <a:lnTo>
                    <a:pt x="9893312" y="4572000"/>
                  </a:lnTo>
                  <a:lnTo>
                    <a:pt x="9900451" y="4445000"/>
                  </a:lnTo>
                  <a:close/>
                </a:path>
                <a:path w="18021300" h="15113000">
                  <a:moveTo>
                    <a:pt x="9977221" y="4445000"/>
                  </a:moveTo>
                  <a:lnTo>
                    <a:pt x="9962083" y="4445000"/>
                  </a:lnTo>
                  <a:lnTo>
                    <a:pt x="9928809" y="4572000"/>
                  </a:lnTo>
                  <a:lnTo>
                    <a:pt x="9946957" y="4572000"/>
                  </a:lnTo>
                  <a:lnTo>
                    <a:pt x="9977221" y="4445000"/>
                  </a:lnTo>
                  <a:close/>
                </a:path>
                <a:path w="18021300" h="15113000">
                  <a:moveTo>
                    <a:pt x="9977221" y="4445000"/>
                  </a:moveTo>
                  <a:lnTo>
                    <a:pt x="10010495" y="4572000"/>
                  </a:lnTo>
                  <a:lnTo>
                    <a:pt x="10022598" y="4572000"/>
                  </a:lnTo>
                  <a:lnTo>
                    <a:pt x="9977221" y="4445000"/>
                  </a:lnTo>
                  <a:close/>
                </a:path>
                <a:path w="18021300" h="15113000">
                  <a:moveTo>
                    <a:pt x="10094639" y="4445000"/>
                  </a:moveTo>
                  <a:lnTo>
                    <a:pt x="10043769" y="4445000"/>
                  </a:lnTo>
                  <a:lnTo>
                    <a:pt x="10043769" y="4572000"/>
                  </a:lnTo>
                  <a:lnTo>
                    <a:pt x="10083857" y="4572000"/>
                  </a:lnTo>
                  <a:lnTo>
                    <a:pt x="10094639" y="4445000"/>
                  </a:lnTo>
                  <a:close/>
                </a:path>
                <a:path w="18021300" h="15113000">
                  <a:moveTo>
                    <a:pt x="10567465" y="4449538"/>
                  </a:moveTo>
                  <a:lnTo>
                    <a:pt x="10412857" y="4572000"/>
                  </a:lnTo>
                  <a:lnTo>
                    <a:pt x="10657890" y="4572000"/>
                  </a:lnTo>
                  <a:lnTo>
                    <a:pt x="10567465" y="4449538"/>
                  </a:lnTo>
                  <a:close/>
                </a:path>
                <a:path w="18021300" h="15113000">
                  <a:moveTo>
                    <a:pt x="10740946" y="4445000"/>
                  </a:moveTo>
                  <a:lnTo>
                    <a:pt x="10585284" y="4445000"/>
                  </a:lnTo>
                  <a:lnTo>
                    <a:pt x="10706290" y="4572000"/>
                  </a:lnTo>
                  <a:lnTo>
                    <a:pt x="10733532" y="4572000"/>
                  </a:lnTo>
                  <a:lnTo>
                    <a:pt x="10740946" y="4445000"/>
                  </a:lnTo>
                  <a:close/>
                </a:path>
                <a:path w="18021300" h="15113000">
                  <a:moveTo>
                    <a:pt x="11202428" y="4445000"/>
                  </a:moveTo>
                  <a:lnTo>
                    <a:pt x="11187303" y="4445000"/>
                  </a:lnTo>
                  <a:lnTo>
                    <a:pt x="11244783" y="4572000"/>
                  </a:lnTo>
                  <a:lnTo>
                    <a:pt x="11262931" y="4572000"/>
                  </a:lnTo>
                  <a:lnTo>
                    <a:pt x="11202428" y="4445000"/>
                  </a:lnTo>
                  <a:close/>
                </a:path>
                <a:path w="18021300" h="15113000">
                  <a:moveTo>
                    <a:pt x="11344288" y="4445000"/>
                  </a:moveTo>
                  <a:lnTo>
                    <a:pt x="11314366" y="4445000"/>
                  </a:lnTo>
                  <a:lnTo>
                    <a:pt x="11322404" y="4572000"/>
                  </a:lnTo>
                  <a:lnTo>
                    <a:pt x="11349532" y="4572000"/>
                  </a:lnTo>
                  <a:lnTo>
                    <a:pt x="11344288" y="4445000"/>
                  </a:lnTo>
                  <a:close/>
                </a:path>
                <a:path w="18021300" h="15113000">
                  <a:moveTo>
                    <a:pt x="11949668" y="4445000"/>
                  </a:moveTo>
                  <a:lnTo>
                    <a:pt x="11904153" y="4445000"/>
                  </a:lnTo>
                  <a:lnTo>
                    <a:pt x="11919419" y="4572000"/>
                  </a:lnTo>
                  <a:lnTo>
                    <a:pt x="11958745" y="4572000"/>
                  </a:lnTo>
                  <a:lnTo>
                    <a:pt x="11949668" y="4445000"/>
                  </a:lnTo>
                  <a:close/>
                </a:path>
                <a:path w="18021300" h="15113000">
                  <a:moveTo>
                    <a:pt x="12056822" y="4445000"/>
                  </a:moveTo>
                  <a:lnTo>
                    <a:pt x="12005400" y="4445000"/>
                  </a:lnTo>
                  <a:lnTo>
                    <a:pt x="11995423" y="4572000"/>
                  </a:lnTo>
                  <a:lnTo>
                    <a:pt x="12031345" y="4572000"/>
                  </a:lnTo>
                  <a:lnTo>
                    <a:pt x="12056822" y="4445000"/>
                  </a:lnTo>
                  <a:close/>
                </a:path>
                <a:path w="18021300" h="15113000">
                  <a:moveTo>
                    <a:pt x="12458284" y="4445000"/>
                  </a:moveTo>
                  <a:lnTo>
                    <a:pt x="12421603" y="4445000"/>
                  </a:lnTo>
                  <a:lnTo>
                    <a:pt x="12445809" y="4572000"/>
                  </a:lnTo>
                  <a:lnTo>
                    <a:pt x="12453418" y="4572000"/>
                  </a:lnTo>
                  <a:lnTo>
                    <a:pt x="12458284" y="4445000"/>
                  </a:lnTo>
                  <a:close/>
                </a:path>
                <a:path w="18021300" h="15113000">
                  <a:moveTo>
                    <a:pt x="12548660" y="4445000"/>
                  </a:moveTo>
                  <a:lnTo>
                    <a:pt x="12506312" y="4445000"/>
                  </a:lnTo>
                  <a:lnTo>
                    <a:pt x="12497244" y="4572000"/>
                  </a:lnTo>
                  <a:lnTo>
                    <a:pt x="12541949" y="4572000"/>
                  </a:lnTo>
                  <a:lnTo>
                    <a:pt x="12548660" y="4445000"/>
                  </a:lnTo>
                  <a:close/>
                </a:path>
                <a:path w="18021300" h="15113000">
                  <a:moveTo>
                    <a:pt x="12557734" y="4445000"/>
                  </a:moveTo>
                  <a:lnTo>
                    <a:pt x="12554712" y="4445000"/>
                  </a:lnTo>
                  <a:lnTo>
                    <a:pt x="12563792" y="4572000"/>
                  </a:lnTo>
                  <a:lnTo>
                    <a:pt x="12642064" y="4572000"/>
                  </a:lnTo>
                  <a:lnTo>
                    <a:pt x="12638586" y="4534319"/>
                  </a:lnTo>
                  <a:lnTo>
                    <a:pt x="12557734" y="4445000"/>
                  </a:lnTo>
                  <a:close/>
                </a:path>
                <a:path w="18021300" h="15113000">
                  <a:moveTo>
                    <a:pt x="12721107" y="4445000"/>
                  </a:moveTo>
                  <a:lnTo>
                    <a:pt x="12630340" y="4445000"/>
                  </a:lnTo>
                  <a:lnTo>
                    <a:pt x="12638586" y="4534319"/>
                  </a:lnTo>
                  <a:lnTo>
                    <a:pt x="12672695" y="4572000"/>
                  </a:lnTo>
                  <a:lnTo>
                    <a:pt x="12678752" y="4572000"/>
                  </a:lnTo>
                  <a:lnTo>
                    <a:pt x="12721107" y="4445000"/>
                  </a:lnTo>
                  <a:close/>
                </a:path>
                <a:path w="18021300" h="15113000">
                  <a:moveTo>
                    <a:pt x="13164297" y="4445000"/>
                  </a:moveTo>
                  <a:lnTo>
                    <a:pt x="13144113" y="4445000"/>
                  </a:lnTo>
                  <a:lnTo>
                    <a:pt x="13139716" y="4572000"/>
                  </a:lnTo>
                  <a:lnTo>
                    <a:pt x="13172804" y="4572000"/>
                  </a:lnTo>
                  <a:lnTo>
                    <a:pt x="13164297" y="4445000"/>
                  </a:lnTo>
                  <a:close/>
                </a:path>
                <a:path w="18021300" h="15113000">
                  <a:moveTo>
                    <a:pt x="13280058" y="4445000"/>
                  </a:moveTo>
                  <a:lnTo>
                    <a:pt x="13258168" y="4445000"/>
                  </a:lnTo>
                  <a:lnTo>
                    <a:pt x="13265640" y="4572000"/>
                  </a:lnTo>
                  <a:lnTo>
                    <a:pt x="13288708" y="4572000"/>
                  </a:lnTo>
                  <a:lnTo>
                    <a:pt x="13280058" y="4445000"/>
                  </a:lnTo>
                  <a:close/>
                </a:path>
                <a:path w="18021300" h="15113000">
                  <a:moveTo>
                    <a:pt x="13770851" y="4445000"/>
                  </a:moveTo>
                  <a:lnTo>
                    <a:pt x="13698010" y="4445000"/>
                  </a:lnTo>
                  <a:lnTo>
                    <a:pt x="13680097" y="4572000"/>
                  </a:lnTo>
                  <a:lnTo>
                    <a:pt x="13792034" y="4572000"/>
                  </a:lnTo>
                  <a:lnTo>
                    <a:pt x="13780578" y="4455469"/>
                  </a:lnTo>
                  <a:lnTo>
                    <a:pt x="13770851" y="4445000"/>
                  </a:lnTo>
                  <a:close/>
                </a:path>
                <a:path w="18021300" h="15113000">
                  <a:moveTo>
                    <a:pt x="13891869" y="4445000"/>
                  </a:moveTo>
                  <a:lnTo>
                    <a:pt x="13779549" y="4445000"/>
                  </a:lnTo>
                  <a:lnTo>
                    <a:pt x="13780578" y="4455469"/>
                  </a:lnTo>
                  <a:lnTo>
                    <a:pt x="13888847" y="4572000"/>
                  </a:lnTo>
                  <a:lnTo>
                    <a:pt x="13937234" y="4572000"/>
                  </a:lnTo>
                  <a:lnTo>
                    <a:pt x="13891869" y="4445000"/>
                  </a:lnTo>
                  <a:close/>
                </a:path>
                <a:path w="18021300" h="15113000">
                  <a:moveTo>
                    <a:pt x="13994726" y="4445000"/>
                  </a:moveTo>
                  <a:lnTo>
                    <a:pt x="13931188" y="4445000"/>
                  </a:lnTo>
                  <a:lnTo>
                    <a:pt x="13979588" y="4572000"/>
                  </a:lnTo>
                  <a:lnTo>
                    <a:pt x="13985646" y="4572000"/>
                  </a:lnTo>
                  <a:lnTo>
                    <a:pt x="13994726" y="4445000"/>
                  </a:lnTo>
                  <a:close/>
                </a:path>
                <a:path w="18021300" h="15113000">
                  <a:moveTo>
                    <a:pt x="14446762" y="4445000"/>
                  </a:moveTo>
                  <a:lnTo>
                    <a:pt x="14428466" y="4445000"/>
                  </a:lnTo>
                  <a:lnTo>
                    <a:pt x="14409604" y="4572000"/>
                  </a:lnTo>
                  <a:lnTo>
                    <a:pt x="14463636" y="4572000"/>
                  </a:lnTo>
                  <a:lnTo>
                    <a:pt x="14446762" y="4445000"/>
                  </a:lnTo>
                  <a:close/>
                </a:path>
                <a:path w="18021300" h="15113000">
                  <a:moveTo>
                    <a:pt x="15077757" y="4445000"/>
                  </a:moveTo>
                  <a:lnTo>
                    <a:pt x="15061396" y="4445000"/>
                  </a:lnTo>
                  <a:lnTo>
                    <a:pt x="15052795" y="4572000"/>
                  </a:lnTo>
                  <a:lnTo>
                    <a:pt x="15070994" y="4572000"/>
                  </a:lnTo>
                  <a:lnTo>
                    <a:pt x="15077757" y="4445000"/>
                  </a:lnTo>
                  <a:close/>
                </a:path>
                <a:path w="18021300" h="15113000">
                  <a:moveTo>
                    <a:pt x="15150363" y="4445000"/>
                  </a:moveTo>
                  <a:lnTo>
                    <a:pt x="15120112" y="4445000"/>
                  </a:lnTo>
                  <a:lnTo>
                    <a:pt x="15141282" y="4572000"/>
                  </a:lnTo>
                  <a:lnTo>
                    <a:pt x="15168511" y="4572000"/>
                  </a:lnTo>
                  <a:lnTo>
                    <a:pt x="15150363" y="4445000"/>
                  </a:lnTo>
                  <a:close/>
                </a:path>
                <a:path w="18021300" h="15113000">
                  <a:moveTo>
                    <a:pt x="15274391" y="4445000"/>
                  </a:moveTo>
                  <a:lnTo>
                    <a:pt x="15189682" y="4445000"/>
                  </a:lnTo>
                  <a:lnTo>
                    <a:pt x="15195740" y="4572000"/>
                  </a:lnTo>
                  <a:lnTo>
                    <a:pt x="15265316" y="4572000"/>
                  </a:lnTo>
                  <a:lnTo>
                    <a:pt x="15274391" y="4445000"/>
                  </a:lnTo>
                  <a:close/>
                </a:path>
                <a:path w="18021300" h="15113000">
                  <a:moveTo>
                    <a:pt x="15861284" y="4318000"/>
                  </a:moveTo>
                  <a:lnTo>
                    <a:pt x="15855238" y="4318000"/>
                  </a:lnTo>
                  <a:lnTo>
                    <a:pt x="15694901" y="4445000"/>
                  </a:lnTo>
                  <a:lnTo>
                    <a:pt x="15703981" y="4572000"/>
                  </a:lnTo>
                  <a:lnTo>
                    <a:pt x="15755404" y="4572000"/>
                  </a:lnTo>
                  <a:lnTo>
                    <a:pt x="15749358" y="4445000"/>
                  </a:lnTo>
                  <a:lnTo>
                    <a:pt x="15885502" y="4445000"/>
                  </a:lnTo>
                  <a:lnTo>
                    <a:pt x="15861284" y="4318000"/>
                  </a:lnTo>
                  <a:close/>
                </a:path>
                <a:path w="18021300" h="15113000">
                  <a:moveTo>
                    <a:pt x="15939947" y="4445000"/>
                  </a:moveTo>
                  <a:lnTo>
                    <a:pt x="15797758" y="4445000"/>
                  </a:lnTo>
                  <a:lnTo>
                    <a:pt x="15891535" y="4572000"/>
                  </a:lnTo>
                  <a:lnTo>
                    <a:pt x="15897593" y="4572000"/>
                  </a:lnTo>
                  <a:lnTo>
                    <a:pt x="15939947" y="4445000"/>
                  </a:lnTo>
                  <a:close/>
                </a:path>
                <a:path w="18021300" h="15113000">
                  <a:moveTo>
                    <a:pt x="16363480" y="4445000"/>
                  </a:moveTo>
                  <a:lnTo>
                    <a:pt x="16357434" y="4445000"/>
                  </a:lnTo>
                  <a:lnTo>
                    <a:pt x="16345331" y="4572000"/>
                  </a:lnTo>
                  <a:lnTo>
                    <a:pt x="16393731" y="4572000"/>
                  </a:lnTo>
                  <a:lnTo>
                    <a:pt x="16363480" y="4445000"/>
                  </a:lnTo>
                  <a:close/>
                </a:path>
                <a:path w="18021300" h="15113000">
                  <a:moveTo>
                    <a:pt x="16442516" y="4458228"/>
                  </a:moveTo>
                  <a:lnTo>
                    <a:pt x="16393731" y="4572000"/>
                  </a:lnTo>
                  <a:lnTo>
                    <a:pt x="16523817" y="4572000"/>
                  </a:lnTo>
                  <a:lnTo>
                    <a:pt x="16442516" y="4458228"/>
                  </a:lnTo>
                  <a:close/>
                </a:path>
                <a:path w="18021300" h="15113000">
                  <a:moveTo>
                    <a:pt x="16944327" y="4445000"/>
                  </a:moveTo>
                  <a:lnTo>
                    <a:pt x="16941292" y="4445000"/>
                  </a:lnTo>
                  <a:lnTo>
                    <a:pt x="16904995" y="4572000"/>
                  </a:lnTo>
                  <a:lnTo>
                    <a:pt x="17047171" y="4572000"/>
                  </a:lnTo>
                  <a:lnTo>
                    <a:pt x="16944327" y="4445000"/>
                  </a:lnTo>
                  <a:close/>
                </a:path>
                <a:path w="18021300" h="15113000">
                  <a:moveTo>
                    <a:pt x="17131880" y="4445000"/>
                  </a:moveTo>
                  <a:lnTo>
                    <a:pt x="17080458" y="4445000"/>
                  </a:lnTo>
                  <a:lnTo>
                    <a:pt x="17092549" y="4572000"/>
                  </a:lnTo>
                  <a:lnTo>
                    <a:pt x="17140961" y="4572000"/>
                  </a:lnTo>
                  <a:lnTo>
                    <a:pt x="17131880" y="4445000"/>
                  </a:lnTo>
                  <a:close/>
                </a:path>
                <a:path w="18021300" h="15113000">
                  <a:moveTo>
                    <a:pt x="17612893" y="4445000"/>
                  </a:moveTo>
                  <a:lnTo>
                    <a:pt x="17609870" y="4445000"/>
                  </a:lnTo>
                  <a:lnTo>
                    <a:pt x="17567516" y="4572000"/>
                  </a:lnTo>
                  <a:lnTo>
                    <a:pt x="17624996" y="4572000"/>
                  </a:lnTo>
                  <a:lnTo>
                    <a:pt x="17612893" y="4445000"/>
                  </a:lnTo>
                  <a:close/>
                </a:path>
                <a:path w="18021300" h="15113000">
                  <a:moveTo>
                    <a:pt x="17751309" y="4445000"/>
                  </a:moveTo>
                  <a:lnTo>
                    <a:pt x="17704411" y="4445000"/>
                  </a:lnTo>
                  <a:lnTo>
                    <a:pt x="17699210" y="4572000"/>
                  </a:lnTo>
                  <a:lnTo>
                    <a:pt x="17749040" y="4572000"/>
                  </a:lnTo>
                  <a:lnTo>
                    <a:pt x="17751309" y="4445000"/>
                  </a:lnTo>
                  <a:close/>
                </a:path>
                <a:path w="18021300" h="15113000">
                  <a:moveTo>
                    <a:pt x="17863999" y="4445000"/>
                  </a:moveTo>
                  <a:lnTo>
                    <a:pt x="17815585" y="4445000"/>
                  </a:lnTo>
                  <a:lnTo>
                    <a:pt x="17812562" y="4572000"/>
                  </a:lnTo>
                  <a:lnTo>
                    <a:pt x="17848492" y="4572000"/>
                  </a:lnTo>
                  <a:lnTo>
                    <a:pt x="17863999" y="4445000"/>
                  </a:lnTo>
                  <a:close/>
                </a:path>
                <a:path w="18021300" h="15113000">
                  <a:moveTo>
                    <a:pt x="5345582" y="4445000"/>
                  </a:moveTo>
                  <a:lnTo>
                    <a:pt x="5300205" y="4445000"/>
                  </a:lnTo>
                  <a:lnTo>
                    <a:pt x="5406970" y="4557042"/>
                  </a:lnTo>
                  <a:lnTo>
                    <a:pt x="5345582" y="4445000"/>
                  </a:lnTo>
                  <a:close/>
                </a:path>
                <a:path w="18021300" h="15113000">
                  <a:moveTo>
                    <a:pt x="12597066" y="4318000"/>
                  </a:moveTo>
                  <a:lnTo>
                    <a:pt x="12594043" y="4318000"/>
                  </a:lnTo>
                  <a:lnTo>
                    <a:pt x="12557734" y="4445000"/>
                  </a:lnTo>
                  <a:lnTo>
                    <a:pt x="12638586" y="4534319"/>
                  </a:lnTo>
                  <a:lnTo>
                    <a:pt x="12630340" y="4445000"/>
                  </a:lnTo>
                  <a:lnTo>
                    <a:pt x="12645466" y="4445000"/>
                  </a:lnTo>
                  <a:lnTo>
                    <a:pt x="12597066" y="4318000"/>
                  </a:lnTo>
                  <a:close/>
                </a:path>
                <a:path w="18021300" h="15113000">
                  <a:moveTo>
                    <a:pt x="7293838" y="4445000"/>
                  </a:moveTo>
                  <a:lnTo>
                    <a:pt x="7275690" y="4445000"/>
                  </a:lnTo>
                  <a:lnTo>
                    <a:pt x="7301232" y="4473220"/>
                  </a:lnTo>
                  <a:lnTo>
                    <a:pt x="7293838" y="4445000"/>
                  </a:lnTo>
                  <a:close/>
                </a:path>
                <a:path w="18021300" h="15113000">
                  <a:moveTo>
                    <a:pt x="1615668" y="4445000"/>
                  </a:moveTo>
                  <a:lnTo>
                    <a:pt x="1597329" y="4445000"/>
                  </a:lnTo>
                  <a:lnTo>
                    <a:pt x="1617104" y="4467438"/>
                  </a:lnTo>
                  <a:lnTo>
                    <a:pt x="1615668" y="4445000"/>
                  </a:lnTo>
                  <a:close/>
                </a:path>
                <a:path w="18021300" h="15113000">
                  <a:moveTo>
                    <a:pt x="16448189" y="4445000"/>
                  </a:moveTo>
                  <a:lnTo>
                    <a:pt x="16433063" y="4445000"/>
                  </a:lnTo>
                  <a:lnTo>
                    <a:pt x="16442516" y="4458228"/>
                  </a:lnTo>
                  <a:lnTo>
                    <a:pt x="16448189" y="4445000"/>
                  </a:lnTo>
                  <a:close/>
                </a:path>
                <a:path w="18021300" h="15113000">
                  <a:moveTo>
                    <a:pt x="13779549" y="4445000"/>
                  </a:moveTo>
                  <a:lnTo>
                    <a:pt x="13770851" y="4445000"/>
                  </a:lnTo>
                  <a:lnTo>
                    <a:pt x="13780578" y="4455469"/>
                  </a:lnTo>
                  <a:lnTo>
                    <a:pt x="13779549" y="4445000"/>
                  </a:lnTo>
                  <a:close/>
                </a:path>
                <a:path w="18021300" h="15113000">
                  <a:moveTo>
                    <a:pt x="10573194" y="4445000"/>
                  </a:moveTo>
                  <a:lnTo>
                    <a:pt x="10564114" y="4445000"/>
                  </a:lnTo>
                  <a:lnTo>
                    <a:pt x="10567465" y="4449538"/>
                  </a:lnTo>
                  <a:lnTo>
                    <a:pt x="10573194" y="4445000"/>
                  </a:lnTo>
                  <a:close/>
                </a:path>
                <a:path w="18021300" h="15113000">
                  <a:moveTo>
                    <a:pt x="8615857" y="4445000"/>
                  </a:moveTo>
                  <a:lnTo>
                    <a:pt x="8612835" y="4445000"/>
                  </a:lnTo>
                  <a:lnTo>
                    <a:pt x="8615949" y="4448845"/>
                  </a:lnTo>
                  <a:lnTo>
                    <a:pt x="8615857" y="4445000"/>
                  </a:lnTo>
                  <a:close/>
                </a:path>
                <a:path w="18021300" h="15113000">
                  <a:moveTo>
                    <a:pt x="320675" y="4318000"/>
                  </a:moveTo>
                  <a:lnTo>
                    <a:pt x="274920" y="4318000"/>
                  </a:lnTo>
                  <a:lnTo>
                    <a:pt x="253884" y="4445000"/>
                  </a:lnTo>
                  <a:lnTo>
                    <a:pt x="327437" y="4445000"/>
                  </a:lnTo>
                  <a:lnTo>
                    <a:pt x="320675" y="4318000"/>
                  </a:lnTo>
                  <a:close/>
                </a:path>
                <a:path w="18021300" h="15113000">
                  <a:moveTo>
                    <a:pt x="441693" y="4318000"/>
                  </a:moveTo>
                  <a:lnTo>
                    <a:pt x="320675" y="4318000"/>
                  </a:lnTo>
                  <a:lnTo>
                    <a:pt x="438658" y="4445000"/>
                  </a:lnTo>
                  <a:lnTo>
                    <a:pt x="487070" y="4445000"/>
                  </a:lnTo>
                  <a:lnTo>
                    <a:pt x="441693" y="4318000"/>
                  </a:lnTo>
                  <a:close/>
                </a:path>
                <a:path w="18021300" h="15113000">
                  <a:moveTo>
                    <a:pt x="556649" y="4318000"/>
                  </a:moveTo>
                  <a:lnTo>
                    <a:pt x="481012" y="4318000"/>
                  </a:lnTo>
                  <a:lnTo>
                    <a:pt x="529412" y="4445000"/>
                  </a:lnTo>
                  <a:lnTo>
                    <a:pt x="544550" y="4445000"/>
                  </a:lnTo>
                  <a:lnTo>
                    <a:pt x="556649" y="4318000"/>
                  </a:lnTo>
                  <a:close/>
                </a:path>
                <a:path w="18021300" h="15113000">
                  <a:moveTo>
                    <a:pt x="1769757" y="4318000"/>
                  </a:moveTo>
                  <a:lnTo>
                    <a:pt x="1741119" y="4318000"/>
                  </a:lnTo>
                  <a:lnTo>
                    <a:pt x="1742541" y="4445000"/>
                  </a:lnTo>
                  <a:lnTo>
                    <a:pt x="1772793" y="4445000"/>
                  </a:lnTo>
                  <a:lnTo>
                    <a:pt x="1769757" y="4318000"/>
                  </a:lnTo>
                  <a:close/>
                </a:path>
                <a:path w="18021300" h="15113000">
                  <a:moveTo>
                    <a:pt x="1849411" y="4318000"/>
                  </a:moveTo>
                  <a:lnTo>
                    <a:pt x="1821192" y="4318000"/>
                  </a:lnTo>
                  <a:lnTo>
                    <a:pt x="1816137" y="4445000"/>
                  </a:lnTo>
                  <a:lnTo>
                    <a:pt x="1843503" y="4445000"/>
                  </a:lnTo>
                  <a:lnTo>
                    <a:pt x="1849411" y="4318000"/>
                  </a:lnTo>
                  <a:close/>
                </a:path>
                <a:path w="18021300" h="15113000">
                  <a:moveTo>
                    <a:pt x="2408085" y="4318000"/>
                  </a:moveTo>
                  <a:lnTo>
                    <a:pt x="2262873" y="4318000"/>
                  </a:lnTo>
                  <a:lnTo>
                    <a:pt x="2383878" y="4445000"/>
                  </a:lnTo>
                  <a:lnTo>
                    <a:pt x="2423210" y="4445000"/>
                  </a:lnTo>
                  <a:lnTo>
                    <a:pt x="2408085" y="4318000"/>
                  </a:lnTo>
                  <a:close/>
                </a:path>
                <a:path w="18021300" h="15113000">
                  <a:moveTo>
                    <a:pt x="2523045" y="4318000"/>
                  </a:moveTo>
                  <a:lnTo>
                    <a:pt x="2411107" y="4318000"/>
                  </a:lnTo>
                  <a:lnTo>
                    <a:pt x="2474645" y="4445000"/>
                  </a:lnTo>
                  <a:lnTo>
                    <a:pt x="2480691" y="4445000"/>
                  </a:lnTo>
                  <a:lnTo>
                    <a:pt x="2523045" y="4318000"/>
                  </a:lnTo>
                  <a:close/>
                </a:path>
                <a:path w="18021300" h="15113000">
                  <a:moveTo>
                    <a:pt x="2985909" y="4318000"/>
                  </a:moveTo>
                  <a:lnTo>
                    <a:pt x="2967761" y="4318000"/>
                  </a:lnTo>
                  <a:lnTo>
                    <a:pt x="3001035" y="4445000"/>
                  </a:lnTo>
                  <a:lnTo>
                    <a:pt x="3076663" y="4445000"/>
                  </a:lnTo>
                  <a:lnTo>
                    <a:pt x="2985909" y="4318000"/>
                  </a:lnTo>
                  <a:close/>
                </a:path>
                <a:path w="18021300" h="15113000">
                  <a:moveTo>
                    <a:pt x="3155327" y="4318000"/>
                  </a:moveTo>
                  <a:lnTo>
                    <a:pt x="3085744" y="4318000"/>
                  </a:lnTo>
                  <a:lnTo>
                    <a:pt x="3091272" y="4445000"/>
                  </a:lnTo>
                  <a:lnTo>
                    <a:pt x="3144023" y="4445000"/>
                  </a:lnTo>
                  <a:lnTo>
                    <a:pt x="3155327" y="4318000"/>
                  </a:lnTo>
                  <a:close/>
                </a:path>
                <a:path w="18021300" h="15113000">
                  <a:moveTo>
                    <a:pt x="3561554" y="4318000"/>
                  </a:moveTo>
                  <a:lnTo>
                    <a:pt x="3534892" y="4318000"/>
                  </a:lnTo>
                  <a:lnTo>
                    <a:pt x="3542550" y="4445000"/>
                  </a:lnTo>
                  <a:lnTo>
                    <a:pt x="3569779" y="4445000"/>
                  </a:lnTo>
                  <a:lnTo>
                    <a:pt x="3561554" y="4318000"/>
                  </a:lnTo>
                  <a:close/>
                </a:path>
                <a:path w="18021300" h="15113000">
                  <a:moveTo>
                    <a:pt x="3740372" y="4318000"/>
                  </a:moveTo>
                  <a:lnTo>
                    <a:pt x="3708933" y="4318000"/>
                  </a:lnTo>
                  <a:lnTo>
                    <a:pt x="3715882" y="4445000"/>
                  </a:lnTo>
                  <a:lnTo>
                    <a:pt x="3741835" y="4445000"/>
                  </a:lnTo>
                  <a:lnTo>
                    <a:pt x="3740372" y="4318000"/>
                  </a:lnTo>
                  <a:close/>
                </a:path>
                <a:path w="18021300" h="15113000">
                  <a:moveTo>
                    <a:pt x="4226255" y="4318000"/>
                  </a:moveTo>
                  <a:lnTo>
                    <a:pt x="4177842" y="4318000"/>
                  </a:lnTo>
                  <a:lnTo>
                    <a:pt x="4186923" y="4445000"/>
                  </a:lnTo>
                  <a:lnTo>
                    <a:pt x="4235335" y="4445000"/>
                  </a:lnTo>
                  <a:lnTo>
                    <a:pt x="4226255" y="4318000"/>
                  </a:lnTo>
                  <a:close/>
                </a:path>
                <a:path w="18021300" h="15113000">
                  <a:moveTo>
                    <a:pt x="4464869" y="4318000"/>
                  </a:moveTo>
                  <a:lnTo>
                    <a:pt x="4310581" y="4318000"/>
                  </a:lnTo>
                  <a:lnTo>
                    <a:pt x="4317007" y="4445000"/>
                  </a:lnTo>
                  <a:lnTo>
                    <a:pt x="4428947" y="4445000"/>
                  </a:lnTo>
                  <a:lnTo>
                    <a:pt x="4464869" y="4318000"/>
                  </a:lnTo>
                  <a:close/>
                </a:path>
                <a:path w="18021300" h="15113000">
                  <a:moveTo>
                    <a:pt x="5003736" y="4318000"/>
                  </a:moveTo>
                  <a:lnTo>
                    <a:pt x="4933777" y="4318000"/>
                  </a:lnTo>
                  <a:lnTo>
                    <a:pt x="4941717" y="4445000"/>
                  </a:lnTo>
                  <a:lnTo>
                    <a:pt x="4979530" y="4445000"/>
                  </a:lnTo>
                  <a:lnTo>
                    <a:pt x="5003736" y="4318000"/>
                  </a:lnTo>
                  <a:close/>
                </a:path>
                <a:path w="18021300" h="15113000">
                  <a:moveTo>
                    <a:pt x="5079744" y="4318000"/>
                  </a:moveTo>
                  <a:lnTo>
                    <a:pt x="5058948" y="4318000"/>
                  </a:lnTo>
                  <a:lnTo>
                    <a:pt x="5053843" y="4445000"/>
                  </a:lnTo>
                  <a:lnTo>
                    <a:pt x="5070713" y="4445000"/>
                  </a:lnTo>
                  <a:lnTo>
                    <a:pt x="5079744" y="4318000"/>
                  </a:lnTo>
                  <a:close/>
                </a:path>
                <a:path w="18021300" h="15113000">
                  <a:moveTo>
                    <a:pt x="5527103" y="4318000"/>
                  </a:moveTo>
                  <a:lnTo>
                    <a:pt x="5480589" y="4318000"/>
                  </a:lnTo>
                  <a:lnTo>
                    <a:pt x="5474584" y="4445000"/>
                  </a:lnTo>
                  <a:lnTo>
                    <a:pt x="5530126" y="4445000"/>
                  </a:lnTo>
                  <a:lnTo>
                    <a:pt x="5527103" y="4318000"/>
                  </a:lnTo>
                  <a:close/>
                </a:path>
                <a:path w="18021300" h="15113000">
                  <a:moveTo>
                    <a:pt x="5605754" y="4318000"/>
                  </a:moveTo>
                  <a:lnTo>
                    <a:pt x="5603202" y="4318000"/>
                  </a:lnTo>
                  <a:lnTo>
                    <a:pt x="5617857" y="4445000"/>
                  </a:lnTo>
                  <a:lnTo>
                    <a:pt x="5682474" y="4445000"/>
                  </a:lnTo>
                  <a:lnTo>
                    <a:pt x="5682089" y="4400168"/>
                  </a:lnTo>
                  <a:lnTo>
                    <a:pt x="5605754" y="4318000"/>
                  </a:lnTo>
                  <a:close/>
                </a:path>
                <a:path w="18021300" h="15113000">
                  <a:moveTo>
                    <a:pt x="5772137" y="4318000"/>
                  </a:moveTo>
                  <a:lnTo>
                    <a:pt x="5681383" y="4318000"/>
                  </a:lnTo>
                  <a:lnTo>
                    <a:pt x="5682089" y="4400168"/>
                  </a:lnTo>
                  <a:lnTo>
                    <a:pt x="5723737" y="4445000"/>
                  </a:lnTo>
                  <a:lnTo>
                    <a:pt x="5729795" y="4445000"/>
                  </a:lnTo>
                  <a:lnTo>
                    <a:pt x="5772137" y="4318000"/>
                  </a:lnTo>
                  <a:close/>
                </a:path>
                <a:path w="18021300" h="15113000">
                  <a:moveTo>
                    <a:pt x="6764989" y="4318000"/>
                  </a:moveTo>
                  <a:lnTo>
                    <a:pt x="6742868" y="4318000"/>
                  </a:lnTo>
                  <a:lnTo>
                    <a:pt x="6737619" y="4445000"/>
                  </a:lnTo>
                  <a:lnTo>
                    <a:pt x="6758368" y="4445000"/>
                  </a:lnTo>
                  <a:lnTo>
                    <a:pt x="6764989" y="4318000"/>
                  </a:lnTo>
                  <a:close/>
                </a:path>
                <a:path w="18021300" h="15113000">
                  <a:moveTo>
                    <a:pt x="6909230" y="4351873"/>
                  </a:moveTo>
                  <a:lnTo>
                    <a:pt x="6958037" y="4445000"/>
                  </a:lnTo>
                  <a:lnTo>
                    <a:pt x="6991311" y="4445000"/>
                  </a:lnTo>
                  <a:lnTo>
                    <a:pt x="6909230" y="4351873"/>
                  </a:lnTo>
                  <a:close/>
                </a:path>
                <a:path w="18021300" h="15113000">
                  <a:moveTo>
                    <a:pt x="7031020" y="4318000"/>
                  </a:moveTo>
                  <a:lnTo>
                    <a:pt x="7004545" y="4318000"/>
                  </a:lnTo>
                  <a:lnTo>
                    <a:pt x="7001378" y="4445000"/>
                  </a:lnTo>
                  <a:lnTo>
                    <a:pt x="7025962" y="4445000"/>
                  </a:lnTo>
                  <a:lnTo>
                    <a:pt x="7031020" y="4318000"/>
                  </a:lnTo>
                  <a:close/>
                </a:path>
                <a:path w="18021300" h="15113000">
                  <a:moveTo>
                    <a:pt x="7441407" y="4383229"/>
                  </a:moveTo>
                  <a:lnTo>
                    <a:pt x="7363421" y="4445000"/>
                  </a:lnTo>
                  <a:lnTo>
                    <a:pt x="7417866" y="4445000"/>
                  </a:lnTo>
                  <a:lnTo>
                    <a:pt x="7441407" y="4383229"/>
                  </a:lnTo>
                  <a:close/>
                </a:path>
                <a:path w="18021300" h="15113000">
                  <a:moveTo>
                    <a:pt x="7518029" y="4322538"/>
                  </a:moveTo>
                  <a:lnTo>
                    <a:pt x="7487485" y="4346732"/>
                  </a:lnTo>
                  <a:lnTo>
                    <a:pt x="7560056" y="4445000"/>
                  </a:lnTo>
                  <a:lnTo>
                    <a:pt x="7608455" y="4445000"/>
                  </a:lnTo>
                  <a:lnTo>
                    <a:pt x="7518029" y="4322538"/>
                  </a:lnTo>
                  <a:close/>
                </a:path>
                <a:path w="18021300" h="15113000">
                  <a:moveTo>
                    <a:pt x="7581239" y="4191000"/>
                  </a:moveTo>
                  <a:lnTo>
                    <a:pt x="7538885" y="4318000"/>
                  </a:lnTo>
                  <a:lnTo>
                    <a:pt x="7659890" y="4445000"/>
                  </a:lnTo>
                  <a:lnTo>
                    <a:pt x="7665935" y="4445000"/>
                  </a:lnTo>
                  <a:lnTo>
                    <a:pt x="7687119" y="4318000"/>
                  </a:lnTo>
                  <a:lnTo>
                    <a:pt x="7653832" y="4318000"/>
                  </a:lnTo>
                  <a:lnTo>
                    <a:pt x="7581239" y="4191000"/>
                  </a:lnTo>
                  <a:close/>
                </a:path>
                <a:path w="18021300" h="15113000">
                  <a:moveTo>
                    <a:pt x="8183245" y="4318000"/>
                  </a:moveTo>
                  <a:lnTo>
                    <a:pt x="8113674" y="4318000"/>
                  </a:lnTo>
                  <a:lnTo>
                    <a:pt x="8102849" y="4445000"/>
                  </a:lnTo>
                  <a:lnTo>
                    <a:pt x="8228634" y="4445000"/>
                  </a:lnTo>
                  <a:lnTo>
                    <a:pt x="8183245" y="4318000"/>
                  </a:lnTo>
                  <a:close/>
                </a:path>
                <a:path w="18021300" h="15113000">
                  <a:moveTo>
                    <a:pt x="8249805" y="4318000"/>
                  </a:moveTo>
                  <a:lnTo>
                    <a:pt x="8183245" y="4318000"/>
                  </a:lnTo>
                  <a:lnTo>
                    <a:pt x="8270989" y="4445000"/>
                  </a:lnTo>
                  <a:lnTo>
                    <a:pt x="8289137" y="4445000"/>
                  </a:lnTo>
                  <a:lnTo>
                    <a:pt x="8249805" y="4318000"/>
                  </a:lnTo>
                  <a:close/>
                </a:path>
                <a:path w="18021300" h="15113000">
                  <a:moveTo>
                    <a:pt x="8912332" y="4318000"/>
                  </a:moveTo>
                  <a:lnTo>
                    <a:pt x="8854713" y="4318000"/>
                  </a:lnTo>
                  <a:lnTo>
                    <a:pt x="8869984" y="4445000"/>
                  </a:lnTo>
                  <a:lnTo>
                    <a:pt x="8921410" y="4445000"/>
                  </a:lnTo>
                  <a:lnTo>
                    <a:pt x="8912332" y="4318000"/>
                  </a:lnTo>
                  <a:close/>
                </a:path>
                <a:path w="18021300" h="15113000">
                  <a:moveTo>
                    <a:pt x="8981909" y="4318000"/>
                  </a:moveTo>
                  <a:lnTo>
                    <a:pt x="8939612" y="4318000"/>
                  </a:lnTo>
                  <a:lnTo>
                    <a:pt x="8930487" y="4445000"/>
                  </a:lnTo>
                  <a:lnTo>
                    <a:pt x="8964803" y="4445000"/>
                  </a:lnTo>
                  <a:lnTo>
                    <a:pt x="8981909" y="4318000"/>
                  </a:lnTo>
                  <a:close/>
                </a:path>
                <a:path w="18021300" h="15113000">
                  <a:moveTo>
                    <a:pt x="9629305" y="4318000"/>
                  </a:moveTo>
                  <a:lnTo>
                    <a:pt x="9478048" y="4318000"/>
                  </a:lnTo>
                  <a:lnTo>
                    <a:pt x="9583940" y="4445000"/>
                  </a:lnTo>
                  <a:lnTo>
                    <a:pt x="9589985" y="4445000"/>
                  </a:lnTo>
                  <a:lnTo>
                    <a:pt x="9629305" y="4318000"/>
                  </a:lnTo>
                  <a:close/>
                </a:path>
                <a:path w="18021300" h="15113000">
                  <a:moveTo>
                    <a:pt x="10114864" y="4318000"/>
                  </a:moveTo>
                  <a:lnTo>
                    <a:pt x="10093309" y="4318000"/>
                  </a:lnTo>
                  <a:lnTo>
                    <a:pt x="10101960" y="4445000"/>
                  </a:lnTo>
                  <a:lnTo>
                    <a:pt x="10123374" y="4445000"/>
                  </a:lnTo>
                  <a:lnTo>
                    <a:pt x="10114864" y="4318000"/>
                  </a:lnTo>
                  <a:close/>
                </a:path>
                <a:path w="18021300" h="15113000">
                  <a:moveTo>
                    <a:pt x="10233653" y="4318000"/>
                  </a:moveTo>
                  <a:lnTo>
                    <a:pt x="10208737" y="4318000"/>
                  </a:lnTo>
                  <a:lnTo>
                    <a:pt x="10216205" y="4445000"/>
                  </a:lnTo>
                  <a:lnTo>
                    <a:pt x="10242303" y="4445000"/>
                  </a:lnTo>
                  <a:lnTo>
                    <a:pt x="10233653" y="4318000"/>
                  </a:lnTo>
                  <a:close/>
                </a:path>
                <a:path w="18021300" h="15113000">
                  <a:moveTo>
                    <a:pt x="10724451" y="4318000"/>
                  </a:moveTo>
                  <a:lnTo>
                    <a:pt x="10691177" y="4318000"/>
                  </a:lnTo>
                  <a:lnTo>
                    <a:pt x="10703280" y="4445000"/>
                  </a:lnTo>
                  <a:lnTo>
                    <a:pt x="10817283" y="4445000"/>
                  </a:lnTo>
                  <a:lnTo>
                    <a:pt x="10814100" y="4412089"/>
                  </a:lnTo>
                  <a:lnTo>
                    <a:pt x="10724451" y="4318000"/>
                  </a:lnTo>
                  <a:close/>
                </a:path>
                <a:path w="18021300" h="15113000">
                  <a:moveTo>
                    <a:pt x="10814100" y="4412089"/>
                  </a:moveTo>
                  <a:lnTo>
                    <a:pt x="10817283" y="4445000"/>
                  </a:lnTo>
                  <a:lnTo>
                    <a:pt x="10845457" y="4445000"/>
                  </a:lnTo>
                  <a:lnTo>
                    <a:pt x="10814100" y="4412089"/>
                  </a:lnTo>
                  <a:close/>
                </a:path>
                <a:path w="18021300" h="15113000">
                  <a:moveTo>
                    <a:pt x="10927143" y="4318000"/>
                  </a:moveTo>
                  <a:lnTo>
                    <a:pt x="10804998" y="4318000"/>
                  </a:lnTo>
                  <a:lnTo>
                    <a:pt x="10814100" y="4412089"/>
                  </a:lnTo>
                  <a:lnTo>
                    <a:pt x="10845457" y="4445000"/>
                  </a:lnTo>
                  <a:lnTo>
                    <a:pt x="10910452" y="4445000"/>
                  </a:lnTo>
                  <a:lnTo>
                    <a:pt x="10927143" y="4318000"/>
                  </a:lnTo>
                  <a:close/>
                </a:path>
                <a:path w="18021300" h="15113000">
                  <a:moveTo>
                    <a:pt x="11414201" y="4318000"/>
                  </a:moveTo>
                  <a:lnTo>
                    <a:pt x="11360173" y="4318000"/>
                  </a:lnTo>
                  <a:lnTo>
                    <a:pt x="11341595" y="4445000"/>
                  </a:lnTo>
                  <a:lnTo>
                    <a:pt x="11430601" y="4445000"/>
                  </a:lnTo>
                  <a:lnTo>
                    <a:pt x="11414201" y="4318000"/>
                  </a:lnTo>
                  <a:close/>
                </a:path>
                <a:path w="18021300" h="15113000">
                  <a:moveTo>
                    <a:pt x="11984456" y="4318000"/>
                  </a:moveTo>
                  <a:lnTo>
                    <a:pt x="11929248" y="4318000"/>
                  </a:lnTo>
                  <a:lnTo>
                    <a:pt x="11912799" y="4445000"/>
                  </a:lnTo>
                  <a:lnTo>
                    <a:pt x="11997029" y="4445000"/>
                  </a:lnTo>
                  <a:lnTo>
                    <a:pt x="11984456" y="4318000"/>
                  </a:lnTo>
                  <a:close/>
                </a:path>
                <a:path w="18021300" h="15113000">
                  <a:moveTo>
                    <a:pt x="12069165" y="4318000"/>
                  </a:moveTo>
                  <a:lnTo>
                    <a:pt x="12032102" y="4318000"/>
                  </a:lnTo>
                  <a:lnTo>
                    <a:pt x="12047322" y="4445000"/>
                  </a:lnTo>
                  <a:lnTo>
                    <a:pt x="12076822" y="4445000"/>
                  </a:lnTo>
                  <a:lnTo>
                    <a:pt x="12069165" y="4318000"/>
                  </a:lnTo>
                  <a:close/>
                </a:path>
                <a:path w="18021300" h="15113000">
                  <a:moveTo>
                    <a:pt x="12164453" y="4318000"/>
                  </a:moveTo>
                  <a:lnTo>
                    <a:pt x="12160063" y="4318000"/>
                  </a:lnTo>
                  <a:lnTo>
                    <a:pt x="12167862" y="4445000"/>
                  </a:lnTo>
                  <a:lnTo>
                    <a:pt x="12190926" y="4445000"/>
                  </a:lnTo>
                  <a:lnTo>
                    <a:pt x="12184231" y="4340438"/>
                  </a:lnTo>
                  <a:lnTo>
                    <a:pt x="12164453" y="4318000"/>
                  </a:lnTo>
                  <a:close/>
                </a:path>
                <a:path w="18021300" h="15113000">
                  <a:moveTo>
                    <a:pt x="12273368" y="4318000"/>
                  </a:moveTo>
                  <a:lnTo>
                    <a:pt x="12182794" y="4318000"/>
                  </a:lnTo>
                  <a:lnTo>
                    <a:pt x="12184231" y="4340438"/>
                  </a:lnTo>
                  <a:lnTo>
                    <a:pt x="12276391" y="4445000"/>
                  </a:lnTo>
                  <a:lnTo>
                    <a:pt x="12294552" y="4445000"/>
                  </a:lnTo>
                  <a:lnTo>
                    <a:pt x="12273368" y="4318000"/>
                  </a:lnTo>
                  <a:close/>
                </a:path>
                <a:path w="18021300" h="15113000">
                  <a:moveTo>
                    <a:pt x="12802781" y="4191000"/>
                  </a:moveTo>
                  <a:lnTo>
                    <a:pt x="12642443" y="4318000"/>
                  </a:lnTo>
                  <a:lnTo>
                    <a:pt x="12651524" y="4445000"/>
                  </a:lnTo>
                  <a:lnTo>
                    <a:pt x="12705969" y="4445000"/>
                  </a:lnTo>
                  <a:lnTo>
                    <a:pt x="12699923" y="4318000"/>
                  </a:lnTo>
                  <a:lnTo>
                    <a:pt x="12836055" y="4318000"/>
                  </a:lnTo>
                  <a:lnTo>
                    <a:pt x="12802781" y="4191000"/>
                  </a:lnTo>
                  <a:close/>
                </a:path>
                <a:path w="18021300" h="15113000">
                  <a:moveTo>
                    <a:pt x="12890512" y="4318000"/>
                  </a:moveTo>
                  <a:lnTo>
                    <a:pt x="12748323" y="4318000"/>
                  </a:lnTo>
                  <a:lnTo>
                    <a:pt x="12842113" y="4445000"/>
                  </a:lnTo>
                  <a:lnTo>
                    <a:pt x="12848158" y="4445000"/>
                  </a:lnTo>
                  <a:lnTo>
                    <a:pt x="12890512" y="4318000"/>
                  </a:lnTo>
                  <a:close/>
                </a:path>
                <a:path w="18021300" h="15113000">
                  <a:moveTo>
                    <a:pt x="13356399" y="4318000"/>
                  </a:moveTo>
                  <a:lnTo>
                    <a:pt x="13300667" y="4318000"/>
                  </a:lnTo>
                  <a:lnTo>
                    <a:pt x="13280771" y="4445000"/>
                  </a:lnTo>
                  <a:lnTo>
                    <a:pt x="13364907" y="4445000"/>
                  </a:lnTo>
                  <a:lnTo>
                    <a:pt x="13356399" y="4318000"/>
                  </a:lnTo>
                  <a:close/>
                </a:path>
                <a:path w="18021300" h="15113000">
                  <a:moveTo>
                    <a:pt x="13425970" y="4318000"/>
                  </a:moveTo>
                  <a:lnTo>
                    <a:pt x="13401017" y="4318000"/>
                  </a:lnTo>
                  <a:lnTo>
                    <a:pt x="13397331" y="4445000"/>
                  </a:lnTo>
                  <a:lnTo>
                    <a:pt x="13429005" y="4445000"/>
                  </a:lnTo>
                  <a:lnTo>
                    <a:pt x="13425970" y="4318000"/>
                  </a:lnTo>
                  <a:close/>
                </a:path>
                <a:path w="18021300" h="15113000">
                  <a:moveTo>
                    <a:pt x="13510679" y="4318000"/>
                  </a:moveTo>
                  <a:lnTo>
                    <a:pt x="13497028" y="4318000"/>
                  </a:lnTo>
                  <a:lnTo>
                    <a:pt x="13492159" y="4445000"/>
                  </a:lnTo>
                  <a:lnTo>
                    <a:pt x="13505625" y="4445000"/>
                  </a:lnTo>
                  <a:lnTo>
                    <a:pt x="13510679" y="4318000"/>
                  </a:lnTo>
                  <a:close/>
                </a:path>
                <a:path w="18021300" h="15113000">
                  <a:moveTo>
                    <a:pt x="13891869" y="4318000"/>
                  </a:moveTo>
                  <a:lnTo>
                    <a:pt x="13852525" y="4445000"/>
                  </a:lnTo>
                  <a:lnTo>
                    <a:pt x="14006830" y="4445000"/>
                  </a:lnTo>
                  <a:lnTo>
                    <a:pt x="13891869" y="4318000"/>
                  </a:lnTo>
                  <a:close/>
                </a:path>
                <a:path w="18021300" h="15113000">
                  <a:moveTo>
                    <a:pt x="14076400" y="4318000"/>
                  </a:moveTo>
                  <a:lnTo>
                    <a:pt x="14024978" y="4318000"/>
                  </a:lnTo>
                  <a:lnTo>
                    <a:pt x="14037081" y="4445000"/>
                  </a:lnTo>
                  <a:lnTo>
                    <a:pt x="14085481" y="4445000"/>
                  </a:lnTo>
                  <a:lnTo>
                    <a:pt x="14076400" y="4318000"/>
                  </a:lnTo>
                  <a:close/>
                </a:path>
                <a:path w="18021300" h="15113000">
                  <a:moveTo>
                    <a:pt x="15277418" y="4318000"/>
                  </a:moveTo>
                  <a:lnTo>
                    <a:pt x="15257567" y="4318000"/>
                  </a:lnTo>
                  <a:lnTo>
                    <a:pt x="15250198" y="4445000"/>
                  </a:lnTo>
                  <a:lnTo>
                    <a:pt x="15269570" y="4445000"/>
                  </a:lnTo>
                  <a:lnTo>
                    <a:pt x="15277418" y="4318000"/>
                  </a:lnTo>
                  <a:close/>
                </a:path>
                <a:path w="18021300" h="15113000">
                  <a:moveTo>
                    <a:pt x="15395409" y="4318000"/>
                  </a:moveTo>
                  <a:lnTo>
                    <a:pt x="15337917" y="4318000"/>
                  </a:lnTo>
                  <a:lnTo>
                    <a:pt x="15319781" y="4445000"/>
                  </a:lnTo>
                  <a:lnTo>
                    <a:pt x="15403674" y="4445000"/>
                  </a:lnTo>
                  <a:lnTo>
                    <a:pt x="15395409" y="4318000"/>
                  </a:lnTo>
                  <a:close/>
                </a:path>
                <a:path w="18021300" h="15113000">
                  <a:moveTo>
                    <a:pt x="16015576" y="4318000"/>
                  </a:moveTo>
                  <a:lnTo>
                    <a:pt x="15870364" y="4318000"/>
                  </a:lnTo>
                  <a:lnTo>
                    <a:pt x="15991370" y="4445000"/>
                  </a:lnTo>
                  <a:lnTo>
                    <a:pt x="16030702" y="4445000"/>
                  </a:lnTo>
                  <a:lnTo>
                    <a:pt x="16015576" y="4318000"/>
                  </a:lnTo>
                  <a:close/>
                </a:path>
                <a:path w="18021300" h="15113000">
                  <a:moveTo>
                    <a:pt x="16130523" y="4318000"/>
                  </a:moveTo>
                  <a:lnTo>
                    <a:pt x="16018598" y="4318000"/>
                  </a:lnTo>
                  <a:lnTo>
                    <a:pt x="16082137" y="4445000"/>
                  </a:lnTo>
                  <a:lnTo>
                    <a:pt x="16088182" y="4445000"/>
                  </a:lnTo>
                  <a:lnTo>
                    <a:pt x="16130523" y="4318000"/>
                  </a:lnTo>
                  <a:close/>
                </a:path>
                <a:path w="18021300" h="15113000">
                  <a:moveTo>
                    <a:pt x="16548023" y="4318000"/>
                  </a:moveTo>
                  <a:lnTo>
                    <a:pt x="16541965" y="4318000"/>
                  </a:lnTo>
                  <a:lnTo>
                    <a:pt x="16532885" y="4445000"/>
                  </a:lnTo>
                  <a:lnTo>
                    <a:pt x="16602330" y="4445000"/>
                  </a:lnTo>
                  <a:lnTo>
                    <a:pt x="16601415" y="4430097"/>
                  </a:lnTo>
                  <a:lnTo>
                    <a:pt x="16548023" y="4318000"/>
                  </a:lnTo>
                  <a:close/>
                </a:path>
                <a:path w="18021300" h="15113000">
                  <a:moveTo>
                    <a:pt x="16601415" y="4430097"/>
                  </a:moveTo>
                  <a:lnTo>
                    <a:pt x="16602330" y="4445000"/>
                  </a:lnTo>
                  <a:lnTo>
                    <a:pt x="16608513" y="4445000"/>
                  </a:lnTo>
                  <a:lnTo>
                    <a:pt x="16601415" y="4430097"/>
                  </a:lnTo>
                  <a:close/>
                </a:path>
                <a:path w="18021300" h="15113000">
                  <a:moveTo>
                    <a:pt x="16624217" y="4318000"/>
                  </a:moveTo>
                  <a:lnTo>
                    <a:pt x="16594532" y="4318000"/>
                  </a:lnTo>
                  <a:lnTo>
                    <a:pt x="16601415" y="4430097"/>
                  </a:lnTo>
                  <a:lnTo>
                    <a:pt x="16608513" y="4445000"/>
                  </a:lnTo>
                  <a:lnTo>
                    <a:pt x="16638777" y="4445000"/>
                  </a:lnTo>
                  <a:lnTo>
                    <a:pt x="16624217" y="4318000"/>
                  </a:lnTo>
                  <a:close/>
                </a:path>
                <a:path w="18021300" h="15113000">
                  <a:moveTo>
                    <a:pt x="16681132" y="4318000"/>
                  </a:moveTo>
                  <a:lnTo>
                    <a:pt x="16669029" y="4318000"/>
                  </a:lnTo>
                  <a:lnTo>
                    <a:pt x="16638777" y="4445000"/>
                  </a:lnTo>
                  <a:lnTo>
                    <a:pt x="16650868" y="4445000"/>
                  </a:lnTo>
                  <a:lnTo>
                    <a:pt x="16681132" y="4318000"/>
                  </a:lnTo>
                  <a:close/>
                </a:path>
                <a:path w="18021300" h="15113000">
                  <a:moveTo>
                    <a:pt x="16753738" y="4318000"/>
                  </a:moveTo>
                  <a:lnTo>
                    <a:pt x="16728770" y="4318000"/>
                  </a:lnTo>
                  <a:lnTo>
                    <a:pt x="16722437" y="4445000"/>
                  </a:lnTo>
                  <a:lnTo>
                    <a:pt x="16746880" y="4445000"/>
                  </a:lnTo>
                  <a:lnTo>
                    <a:pt x="16753738" y="4318000"/>
                  </a:lnTo>
                  <a:close/>
                </a:path>
                <a:path w="18021300" h="15113000">
                  <a:moveTo>
                    <a:pt x="17172066" y="4318000"/>
                  </a:moveTo>
                  <a:lnTo>
                    <a:pt x="17143228" y="4318000"/>
                  </a:lnTo>
                  <a:lnTo>
                    <a:pt x="17142378" y="4445000"/>
                  </a:lnTo>
                  <a:lnTo>
                    <a:pt x="17180293" y="4445000"/>
                  </a:lnTo>
                  <a:lnTo>
                    <a:pt x="17172066" y="4318000"/>
                  </a:lnTo>
                  <a:close/>
                </a:path>
                <a:path w="18021300" h="15113000">
                  <a:moveTo>
                    <a:pt x="17347858" y="4318000"/>
                  </a:moveTo>
                  <a:lnTo>
                    <a:pt x="17319459" y="4318000"/>
                  </a:lnTo>
                  <a:lnTo>
                    <a:pt x="17326402" y="4445000"/>
                  </a:lnTo>
                  <a:lnTo>
                    <a:pt x="17349325" y="4445000"/>
                  </a:lnTo>
                  <a:lnTo>
                    <a:pt x="17347858" y="4318000"/>
                  </a:lnTo>
                  <a:close/>
                </a:path>
                <a:path w="18021300" h="15113000">
                  <a:moveTo>
                    <a:pt x="17818608" y="4318000"/>
                  </a:moveTo>
                  <a:lnTo>
                    <a:pt x="17776253" y="4318000"/>
                  </a:lnTo>
                  <a:lnTo>
                    <a:pt x="17776253" y="4445000"/>
                  </a:lnTo>
                  <a:lnTo>
                    <a:pt x="17867020" y="4445000"/>
                  </a:lnTo>
                  <a:lnTo>
                    <a:pt x="17818608" y="4318000"/>
                  </a:lnTo>
                  <a:close/>
                </a:path>
                <a:path w="18021300" h="15113000">
                  <a:moveTo>
                    <a:pt x="18012232" y="4191000"/>
                  </a:moveTo>
                  <a:lnTo>
                    <a:pt x="17863997" y="4318000"/>
                  </a:lnTo>
                  <a:lnTo>
                    <a:pt x="17873078" y="4445000"/>
                  </a:lnTo>
                  <a:lnTo>
                    <a:pt x="18015254" y="4445000"/>
                  </a:lnTo>
                  <a:lnTo>
                    <a:pt x="17921465" y="4318000"/>
                  </a:lnTo>
                  <a:lnTo>
                    <a:pt x="18009196" y="4318000"/>
                  </a:lnTo>
                  <a:lnTo>
                    <a:pt x="18012232" y="4191000"/>
                  </a:lnTo>
                  <a:close/>
                </a:path>
                <a:path w="18021300" h="15113000">
                  <a:moveTo>
                    <a:pt x="5645086" y="4191000"/>
                  </a:moveTo>
                  <a:lnTo>
                    <a:pt x="5642063" y="4191000"/>
                  </a:lnTo>
                  <a:lnTo>
                    <a:pt x="5605754" y="4318000"/>
                  </a:lnTo>
                  <a:lnTo>
                    <a:pt x="5682089" y="4400168"/>
                  </a:lnTo>
                  <a:lnTo>
                    <a:pt x="5681383" y="4318000"/>
                  </a:lnTo>
                  <a:lnTo>
                    <a:pt x="5705589" y="4318000"/>
                  </a:lnTo>
                  <a:lnTo>
                    <a:pt x="5645086" y="4191000"/>
                  </a:lnTo>
                  <a:close/>
                </a:path>
                <a:path w="18021300" h="15113000">
                  <a:moveTo>
                    <a:pt x="7466266" y="4318000"/>
                  </a:moveTo>
                  <a:lnTo>
                    <a:pt x="7441407" y="4383229"/>
                  </a:lnTo>
                  <a:lnTo>
                    <a:pt x="7487485" y="4346732"/>
                  </a:lnTo>
                  <a:lnTo>
                    <a:pt x="7466266" y="4318000"/>
                  </a:lnTo>
                  <a:close/>
                </a:path>
                <a:path w="18021300" h="15113000">
                  <a:moveTo>
                    <a:pt x="6891477" y="4318000"/>
                  </a:moveTo>
                  <a:lnTo>
                    <a:pt x="6879374" y="4318000"/>
                  </a:lnTo>
                  <a:lnTo>
                    <a:pt x="6909230" y="4351873"/>
                  </a:lnTo>
                  <a:lnTo>
                    <a:pt x="6891477" y="4318000"/>
                  </a:lnTo>
                  <a:close/>
                </a:path>
                <a:path w="18021300" h="15113000">
                  <a:moveTo>
                    <a:pt x="12182794" y="4318000"/>
                  </a:moveTo>
                  <a:lnTo>
                    <a:pt x="12164453" y="4318000"/>
                  </a:lnTo>
                  <a:lnTo>
                    <a:pt x="12184231" y="4340438"/>
                  </a:lnTo>
                  <a:lnTo>
                    <a:pt x="12182794" y="4318000"/>
                  </a:lnTo>
                  <a:close/>
                </a:path>
                <a:path w="18021300" h="15113000">
                  <a:moveTo>
                    <a:pt x="7523759" y="4318000"/>
                  </a:moveTo>
                  <a:lnTo>
                    <a:pt x="7514678" y="4318000"/>
                  </a:lnTo>
                  <a:lnTo>
                    <a:pt x="7518029" y="4322538"/>
                  </a:lnTo>
                  <a:lnTo>
                    <a:pt x="7523759" y="4318000"/>
                  </a:lnTo>
                  <a:close/>
                </a:path>
                <a:path w="18021300" h="15113000">
                  <a:moveTo>
                    <a:pt x="9080" y="4191000"/>
                  </a:moveTo>
                  <a:lnTo>
                    <a:pt x="9080" y="4318000"/>
                  </a:lnTo>
                  <a:lnTo>
                    <a:pt x="45389" y="4318000"/>
                  </a:lnTo>
                  <a:lnTo>
                    <a:pt x="9080" y="4191000"/>
                  </a:lnTo>
                  <a:close/>
                </a:path>
                <a:path w="18021300" h="15113000">
                  <a:moveTo>
                    <a:pt x="629246" y="4191000"/>
                  </a:moveTo>
                  <a:lnTo>
                    <a:pt x="474967" y="4191000"/>
                  </a:lnTo>
                  <a:lnTo>
                    <a:pt x="580847" y="4318000"/>
                  </a:lnTo>
                  <a:lnTo>
                    <a:pt x="641350" y="4318000"/>
                  </a:lnTo>
                  <a:lnTo>
                    <a:pt x="629246" y="4191000"/>
                  </a:lnTo>
                  <a:close/>
                </a:path>
                <a:path w="18021300" h="15113000">
                  <a:moveTo>
                    <a:pt x="1185887" y="4191000"/>
                  </a:moveTo>
                  <a:lnTo>
                    <a:pt x="1137488" y="4191000"/>
                  </a:lnTo>
                  <a:lnTo>
                    <a:pt x="1146568" y="4318000"/>
                  </a:lnTo>
                  <a:lnTo>
                    <a:pt x="1194968" y="4318000"/>
                  </a:lnTo>
                  <a:lnTo>
                    <a:pt x="1185887" y="4191000"/>
                  </a:lnTo>
                  <a:close/>
                </a:path>
                <a:path w="18021300" h="15113000">
                  <a:moveTo>
                    <a:pt x="1385557" y="4191000"/>
                  </a:moveTo>
                  <a:lnTo>
                    <a:pt x="1276651" y="4191000"/>
                  </a:lnTo>
                  <a:lnTo>
                    <a:pt x="1287620" y="4318000"/>
                  </a:lnTo>
                  <a:lnTo>
                    <a:pt x="1357855" y="4318000"/>
                  </a:lnTo>
                  <a:lnTo>
                    <a:pt x="1385557" y="4191000"/>
                  </a:lnTo>
                  <a:close/>
                </a:path>
                <a:path w="18021300" h="15113000">
                  <a:moveTo>
                    <a:pt x="1848421" y="4191000"/>
                  </a:moveTo>
                  <a:lnTo>
                    <a:pt x="1821949" y="4191000"/>
                  </a:lnTo>
                  <a:lnTo>
                    <a:pt x="1813442" y="4318000"/>
                  </a:lnTo>
                  <a:lnTo>
                    <a:pt x="1841139" y="4318000"/>
                  </a:lnTo>
                  <a:lnTo>
                    <a:pt x="1848421" y="4191000"/>
                  </a:lnTo>
                  <a:close/>
                </a:path>
                <a:path w="18021300" h="15113000">
                  <a:moveTo>
                    <a:pt x="1914223" y="4191000"/>
                  </a:moveTo>
                  <a:lnTo>
                    <a:pt x="1893798" y="4191000"/>
                  </a:lnTo>
                  <a:lnTo>
                    <a:pt x="1893798" y="4318000"/>
                  </a:lnTo>
                  <a:lnTo>
                    <a:pt x="1910159" y="4318000"/>
                  </a:lnTo>
                  <a:lnTo>
                    <a:pt x="1914223" y="4191000"/>
                  </a:lnTo>
                  <a:close/>
                </a:path>
                <a:path w="18021300" h="15113000">
                  <a:moveTo>
                    <a:pt x="2048078" y="4191000"/>
                  </a:moveTo>
                  <a:lnTo>
                    <a:pt x="1966404" y="4191000"/>
                  </a:lnTo>
                  <a:lnTo>
                    <a:pt x="1975481" y="4318000"/>
                  </a:lnTo>
                  <a:lnTo>
                    <a:pt x="2035033" y="4318000"/>
                  </a:lnTo>
                  <a:lnTo>
                    <a:pt x="2048078" y="4191000"/>
                  </a:lnTo>
                  <a:close/>
                </a:path>
                <a:path w="18021300" h="15113000">
                  <a:moveTo>
                    <a:pt x="2495816" y="4191000"/>
                  </a:moveTo>
                  <a:lnTo>
                    <a:pt x="2434230" y="4191000"/>
                  </a:lnTo>
                  <a:lnTo>
                    <a:pt x="2435313" y="4318000"/>
                  </a:lnTo>
                  <a:lnTo>
                    <a:pt x="2501874" y="4318000"/>
                  </a:lnTo>
                  <a:lnTo>
                    <a:pt x="2495816" y="4191000"/>
                  </a:lnTo>
                  <a:close/>
                </a:path>
                <a:path w="18021300" h="15113000">
                  <a:moveTo>
                    <a:pt x="2641028" y="4191000"/>
                  </a:moveTo>
                  <a:lnTo>
                    <a:pt x="2580525" y="4191000"/>
                  </a:lnTo>
                  <a:lnTo>
                    <a:pt x="2586570" y="4318000"/>
                  </a:lnTo>
                  <a:lnTo>
                    <a:pt x="2642119" y="4318000"/>
                  </a:lnTo>
                  <a:lnTo>
                    <a:pt x="2641028" y="4191000"/>
                  </a:lnTo>
                  <a:close/>
                </a:path>
                <a:path w="18021300" h="15113000">
                  <a:moveTo>
                    <a:pt x="3170445" y="4191000"/>
                  </a:moveTo>
                  <a:lnTo>
                    <a:pt x="3147377" y="4191000"/>
                  </a:lnTo>
                  <a:lnTo>
                    <a:pt x="3155177" y="4318000"/>
                  </a:lnTo>
                  <a:lnTo>
                    <a:pt x="3177063" y="4318000"/>
                  </a:lnTo>
                  <a:lnTo>
                    <a:pt x="3170445" y="4191000"/>
                  </a:lnTo>
                  <a:close/>
                </a:path>
                <a:path w="18021300" h="15113000">
                  <a:moveTo>
                    <a:pt x="3253311" y="4191000"/>
                  </a:moveTo>
                  <a:lnTo>
                    <a:pt x="3221875" y="4191000"/>
                  </a:lnTo>
                  <a:lnTo>
                    <a:pt x="3191624" y="4318000"/>
                  </a:lnTo>
                  <a:lnTo>
                    <a:pt x="3233978" y="4318000"/>
                  </a:lnTo>
                  <a:lnTo>
                    <a:pt x="3253311" y="4191000"/>
                  </a:lnTo>
                  <a:close/>
                </a:path>
                <a:path w="18021300" h="15113000">
                  <a:moveTo>
                    <a:pt x="3294481" y="4191000"/>
                  </a:moveTo>
                  <a:lnTo>
                    <a:pt x="3294481" y="4318000"/>
                  </a:lnTo>
                  <a:lnTo>
                    <a:pt x="3306584" y="4318000"/>
                  </a:lnTo>
                  <a:lnTo>
                    <a:pt x="3294481" y="4191000"/>
                  </a:lnTo>
                  <a:close/>
                </a:path>
                <a:path w="18021300" h="15113000">
                  <a:moveTo>
                    <a:pt x="3714989" y="4191000"/>
                  </a:moveTo>
                  <a:lnTo>
                    <a:pt x="3694234" y="4191000"/>
                  </a:lnTo>
                  <a:lnTo>
                    <a:pt x="3693807" y="4318000"/>
                  </a:lnTo>
                  <a:lnTo>
                    <a:pt x="3717447" y="4318000"/>
                  </a:lnTo>
                  <a:lnTo>
                    <a:pt x="3714989" y="4191000"/>
                  </a:lnTo>
                  <a:close/>
                </a:path>
                <a:path w="18021300" h="15113000">
                  <a:moveTo>
                    <a:pt x="3807399" y="4191000"/>
                  </a:moveTo>
                  <a:lnTo>
                    <a:pt x="3769867" y="4191000"/>
                  </a:lnTo>
                  <a:lnTo>
                    <a:pt x="3748265" y="4318000"/>
                  </a:lnTo>
                  <a:lnTo>
                    <a:pt x="3823893" y="4318000"/>
                  </a:lnTo>
                  <a:lnTo>
                    <a:pt x="3807399" y="4191000"/>
                  </a:lnTo>
                  <a:close/>
                </a:path>
                <a:path w="18021300" h="15113000">
                  <a:moveTo>
                    <a:pt x="3868867" y="4224864"/>
                  </a:moveTo>
                  <a:lnTo>
                    <a:pt x="3917670" y="4318000"/>
                  </a:lnTo>
                  <a:lnTo>
                    <a:pt x="3947934" y="4318000"/>
                  </a:lnTo>
                  <a:lnTo>
                    <a:pt x="3948251" y="4314929"/>
                  </a:lnTo>
                  <a:lnTo>
                    <a:pt x="3868867" y="4224864"/>
                  </a:lnTo>
                  <a:close/>
                </a:path>
                <a:path w="18021300" h="15113000">
                  <a:moveTo>
                    <a:pt x="3988630" y="4191000"/>
                  </a:moveTo>
                  <a:lnTo>
                    <a:pt x="3961023" y="4191000"/>
                  </a:lnTo>
                  <a:lnTo>
                    <a:pt x="3948251" y="4314929"/>
                  </a:lnTo>
                  <a:lnTo>
                    <a:pt x="3950957" y="4318000"/>
                  </a:lnTo>
                  <a:lnTo>
                    <a:pt x="3969105" y="4318000"/>
                  </a:lnTo>
                  <a:lnTo>
                    <a:pt x="3988630" y="4191000"/>
                  </a:lnTo>
                  <a:close/>
                </a:path>
                <a:path w="18021300" h="15113000">
                  <a:moveTo>
                    <a:pt x="4390748" y="4191000"/>
                  </a:moveTo>
                  <a:lnTo>
                    <a:pt x="4357286" y="4191000"/>
                  </a:lnTo>
                  <a:lnTo>
                    <a:pt x="4341969" y="4318000"/>
                  </a:lnTo>
                  <a:lnTo>
                    <a:pt x="4399113" y="4318000"/>
                  </a:lnTo>
                  <a:lnTo>
                    <a:pt x="4390748" y="4191000"/>
                  </a:lnTo>
                  <a:close/>
                </a:path>
                <a:path w="18021300" h="15113000">
                  <a:moveTo>
                    <a:pt x="4513656" y="4191000"/>
                  </a:moveTo>
                  <a:lnTo>
                    <a:pt x="4392637" y="4191000"/>
                  </a:lnTo>
                  <a:lnTo>
                    <a:pt x="4507598" y="4318000"/>
                  </a:lnTo>
                  <a:lnTo>
                    <a:pt x="4513656" y="4191000"/>
                  </a:lnTo>
                  <a:close/>
                </a:path>
                <a:path w="18021300" h="15113000">
                  <a:moveTo>
                    <a:pt x="4649787" y="4191000"/>
                  </a:moveTo>
                  <a:lnTo>
                    <a:pt x="4513656" y="4191000"/>
                  </a:lnTo>
                  <a:lnTo>
                    <a:pt x="4598352" y="4318000"/>
                  </a:lnTo>
                  <a:lnTo>
                    <a:pt x="4604410" y="4318000"/>
                  </a:lnTo>
                  <a:lnTo>
                    <a:pt x="4649787" y="4191000"/>
                  </a:lnTo>
                  <a:close/>
                </a:path>
                <a:path w="18021300" h="15113000">
                  <a:moveTo>
                    <a:pt x="5091468" y="4191000"/>
                  </a:moveTo>
                  <a:lnTo>
                    <a:pt x="5059467" y="4191000"/>
                  </a:lnTo>
                  <a:lnTo>
                    <a:pt x="5049493" y="4318000"/>
                  </a:lnTo>
                  <a:lnTo>
                    <a:pt x="5079365" y="4318000"/>
                  </a:lnTo>
                  <a:lnTo>
                    <a:pt x="5091468" y="4191000"/>
                  </a:lnTo>
                  <a:close/>
                </a:path>
                <a:path w="18021300" h="15113000">
                  <a:moveTo>
                    <a:pt x="5139867" y="4191000"/>
                  </a:moveTo>
                  <a:lnTo>
                    <a:pt x="5112651" y="4191000"/>
                  </a:lnTo>
                  <a:lnTo>
                    <a:pt x="5115661" y="4318000"/>
                  </a:lnTo>
                  <a:lnTo>
                    <a:pt x="5185244" y="4318000"/>
                  </a:lnTo>
                  <a:lnTo>
                    <a:pt x="5139867" y="4191000"/>
                  </a:lnTo>
                  <a:close/>
                </a:path>
                <a:path w="18021300" h="15113000">
                  <a:moveTo>
                    <a:pt x="5206428" y="4191000"/>
                  </a:moveTo>
                  <a:lnTo>
                    <a:pt x="5139867" y="4191000"/>
                  </a:lnTo>
                  <a:lnTo>
                    <a:pt x="5227599" y="4318000"/>
                  </a:lnTo>
                  <a:lnTo>
                    <a:pt x="5245760" y="4318000"/>
                  </a:lnTo>
                  <a:lnTo>
                    <a:pt x="5206428" y="4191000"/>
                  </a:lnTo>
                  <a:close/>
                </a:path>
                <a:path w="18021300" h="15113000">
                  <a:moveTo>
                    <a:pt x="5738863" y="4191000"/>
                  </a:moveTo>
                  <a:lnTo>
                    <a:pt x="5699544" y="4191000"/>
                  </a:lnTo>
                  <a:lnTo>
                    <a:pt x="5741898" y="4318000"/>
                  </a:lnTo>
                  <a:lnTo>
                    <a:pt x="5841720" y="4318000"/>
                  </a:lnTo>
                  <a:lnTo>
                    <a:pt x="5738863" y="4191000"/>
                  </a:lnTo>
                  <a:close/>
                </a:path>
                <a:path w="18021300" h="15113000">
                  <a:moveTo>
                    <a:pt x="5923407" y="4191000"/>
                  </a:moveTo>
                  <a:lnTo>
                    <a:pt x="5862904" y="4191000"/>
                  </a:lnTo>
                  <a:lnTo>
                    <a:pt x="5875007" y="4318000"/>
                  </a:lnTo>
                  <a:lnTo>
                    <a:pt x="5878029" y="4318000"/>
                  </a:lnTo>
                  <a:lnTo>
                    <a:pt x="5923407" y="4191000"/>
                  </a:lnTo>
                  <a:close/>
                </a:path>
                <a:path w="18021300" h="15113000">
                  <a:moveTo>
                    <a:pt x="6579882" y="4191000"/>
                  </a:moveTo>
                  <a:lnTo>
                    <a:pt x="6428625" y="4191000"/>
                  </a:lnTo>
                  <a:lnTo>
                    <a:pt x="6534505" y="4318000"/>
                  </a:lnTo>
                  <a:lnTo>
                    <a:pt x="6540550" y="4318000"/>
                  </a:lnTo>
                  <a:lnTo>
                    <a:pt x="6579882" y="4191000"/>
                  </a:lnTo>
                  <a:close/>
                </a:path>
                <a:path w="18021300" h="15113000">
                  <a:moveTo>
                    <a:pt x="7036689" y="4191000"/>
                  </a:moveTo>
                  <a:lnTo>
                    <a:pt x="7013815" y="4191000"/>
                  </a:lnTo>
                  <a:lnTo>
                    <a:pt x="7004172" y="4318000"/>
                  </a:lnTo>
                  <a:lnTo>
                    <a:pt x="7028138" y="4318000"/>
                  </a:lnTo>
                  <a:lnTo>
                    <a:pt x="7036689" y="4191000"/>
                  </a:lnTo>
                  <a:close/>
                </a:path>
                <a:path w="18021300" h="15113000">
                  <a:moveTo>
                    <a:pt x="7097191" y="4191000"/>
                  </a:moveTo>
                  <a:lnTo>
                    <a:pt x="7082066" y="4191000"/>
                  </a:lnTo>
                  <a:lnTo>
                    <a:pt x="7048792" y="4318000"/>
                  </a:lnTo>
                  <a:lnTo>
                    <a:pt x="7142581" y="4318000"/>
                  </a:lnTo>
                  <a:lnTo>
                    <a:pt x="7097191" y="4191000"/>
                  </a:lnTo>
                  <a:close/>
                </a:path>
                <a:path w="18021300" h="15113000">
                  <a:moveTo>
                    <a:pt x="7218210" y="4191000"/>
                  </a:moveTo>
                  <a:lnTo>
                    <a:pt x="7181522" y="4191000"/>
                  </a:lnTo>
                  <a:lnTo>
                    <a:pt x="7171552" y="4318000"/>
                  </a:lnTo>
                  <a:lnTo>
                    <a:pt x="7208565" y="4318000"/>
                  </a:lnTo>
                  <a:lnTo>
                    <a:pt x="7218210" y="4191000"/>
                  </a:lnTo>
                  <a:close/>
                </a:path>
                <a:path w="18021300" h="15113000">
                  <a:moveTo>
                    <a:pt x="7678039" y="4191000"/>
                  </a:moveTo>
                  <a:lnTo>
                    <a:pt x="7644765" y="4191000"/>
                  </a:lnTo>
                  <a:lnTo>
                    <a:pt x="7656868" y="4318000"/>
                  </a:lnTo>
                  <a:lnTo>
                    <a:pt x="7770873" y="4318000"/>
                  </a:lnTo>
                  <a:lnTo>
                    <a:pt x="7767688" y="4285080"/>
                  </a:lnTo>
                  <a:lnTo>
                    <a:pt x="7678039" y="4191000"/>
                  </a:lnTo>
                  <a:close/>
                </a:path>
                <a:path w="18021300" h="15113000">
                  <a:moveTo>
                    <a:pt x="7767688" y="4285080"/>
                  </a:moveTo>
                  <a:lnTo>
                    <a:pt x="7770873" y="4318000"/>
                  </a:lnTo>
                  <a:lnTo>
                    <a:pt x="7799057" y="4318000"/>
                  </a:lnTo>
                  <a:lnTo>
                    <a:pt x="7767688" y="4285080"/>
                  </a:lnTo>
                  <a:close/>
                </a:path>
                <a:path w="18021300" h="15113000">
                  <a:moveTo>
                    <a:pt x="7880731" y="4191000"/>
                  </a:moveTo>
                  <a:lnTo>
                    <a:pt x="7758585" y="4191000"/>
                  </a:lnTo>
                  <a:lnTo>
                    <a:pt x="7767688" y="4285080"/>
                  </a:lnTo>
                  <a:lnTo>
                    <a:pt x="7799057" y="4318000"/>
                  </a:lnTo>
                  <a:lnTo>
                    <a:pt x="7864045" y="4318000"/>
                  </a:lnTo>
                  <a:lnTo>
                    <a:pt x="7880731" y="4191000"/>
                  </a:lnTo>
                  <a:close/>
                </a:path>
                <a:path w="18021300" h="15113000">
                  <a:moveTo>
                    <a:pt x="8319389" y="4191000"/>
                  </a:moveTo>
                  <a:lnTo>
                    <a:pt x="8304263" y="4191000"/>
                  </a:lnTo>
                  <a:lnTo>
                    <a:pt x="8304263" y="4318000"/>
                  </a:lnTo>
                  <a:lnTo>
                    <a:pt x="8379891" y="4318000"/>
                  </a:lnTo>
                  <a:lnTo>
                    <a:pt x="8319389" y="4191000"/>
                  </a:lnTo>
                  <a:close/>
                </a:path>
                <a:path w="18021300" h="15113000">
                  <a:moveTo>
                    <a:pt x="8449475" y="4191000"/>
                  </a:moveTo>
                  <a:lnTo>
                    <a:pt x="8373846" y="4191000"/>
                  </a:lnTo>
                  <a:lnTo>
                    <a:pt x="8431326" y="4318000"/>
                  </a:lnTo>
                  <a:lnTo>
                    <a:pt x="8461243" y="4318000"/>
                  </a:lnTo>
                  <a:lnTo>
                    <a:pt x="8449475" y="4191000"/>
                  </a:lnTo>
                  <a:close/>
                </a:path>
                <a:path w="18021300" h="15113000">
                  <a:moveTo>
                    <a:pt x="8949300" y="4191000"/>
                  </a:moveTo>
                  <a:lnTo>
                    <a:pt x="8863364" y="4191000"/>
                  </a:lnTo>
                  <a:lnTo>
                    <a:pt x="8845778" y="4318000"/>
                  </a:lnTo>
                  <a:lnTo>
                    <a:pt x="8960739" y="4318000"/>
                  </a:lnTo>
                  <a:lnTo>
                    <a:pt x="8949300" y="4191000"/>
                  </a:lnTo>
                  <a:close/>
                </a:path>
                <a:path w="18021300" h="15113000">
                  <a:moveTo>
                    <a:pt x="9028660" y="4191000"/>
                  </a:moveTo>
                  <a:lnTo>
                    <a:pt x="9000917" y="4191000"/>
                  </a:lnTo>
                  <a:lnTo>
                    <a:pt x="9021241" y="4318000"/>
                  </a:lnTo>
                  <a:lnTo>
                    <a:pt x="9042412" y="4318000"/>
                  </a:lnTo>
                  <a:lnTo>
                    <a:pt x="9028660" y="4191000"/>
                  </a:lnTo>
                  <a:close/>
                </a:path>
                <a:path w="18021300" h="15113000">
                  <a:moveTo>
                    <a:pt x="9118424" y="4191434"/>
                  </a:moveTo>
                  <a:lnTo>
                    <a:pt x="9117721" y="4318000"/>
                  </a:lnTo>
                  <a:lnTo>
                    <a:pt x="9143193" y="4318000"/>
                  </a:lnTo>
                  <a:lnTo>
                    <a:pt x="9146439" y="4223219"/>
                  </a:lnTo>
                  <a:lnTo>
                    <a:pt x="9118424" y="4191434"/>
                  </a:lnTo>
                  <a:close/>
                </a:path>
                <a:path w="18021300" h="15113000">
                  <a:moveTo>
                    <a:pt x="9248140" y="4191000"/>
                  </a:moveTo>
                  <a:lnTo>
                    <a:pt x="9147543" y="4191000"/>
                  </a:lnTo>
                  <a:lnTo>
                    <a:pt x="9146439" y="4223219"/>
                  </a:lnTo>
                  <a:lnTo>
                    <a:pt x="9229979" y="4318000"/>
                  </a:lnTo>
                  <a:lnTo>
                    <a:pt x="9248140" y="4318000"/>
                  </a:lnTo>
                  <a:lnTo>
                    <a:pt x="9248140" y="4191000"/>
                  </a:lnTo>
                  <a:close/>
                </a:path>
                <a:path w="18021300" h="15113000">
                  <a:moveTo>
                    <a:pt x="9589985" y="4191000"/>
                  </a:moveTo>
                  <a:lnTo>
                    <a:pt x="9551272" y="4191000"/>
                  </a:lnTo>
                  <a:lnTo>
                    <a:pt x="9541586" y="4318000"/>
                  </a:lnTo>
                  <a:lnTo>
                    <a:pt x="9583702" y="4318000"/>
                  </a:lnTo>
                  <a:lnTo>
                    <a:pt x="9589985" y="4191000"/>
                  </a:lnTo>
                  <a:close/>
                </a:path>
                <a:path w="18021300" h="15113000">
                  <a:moveTo>
                    <a:pt x="9674411" y="4191000"/>
                  </a:moveTo>
                  <a:lnTo>
                    <a:pt x="9633097" y="4191000"/>
                  </a:lnTo>
                  <a:lnTo>
                    <a:pt x="9626290" y="4318000"/>
                  </a:lnTo>
                  <a:lnTo>
                    <a:pt x="9669403" y="4318000"/>
                  </a:lnTo>
                  <a:lnTo>
                    <a:pt x="9674411" y="4191000"/>
                  </a:lnTo>
                  <a:close/>
                </a:path>
                <a:path w="18021300" h="15113000">
                  <a:moveTo>
                    <a:pt x="9677717" y="4191000"/>
                  </a:moveTo>
                  <a:lnTo>
                    <a:pt x="9686798" y="4318000"/>
                  </a:lnTo>
                  <a:lnTo>
                    <a:pt x="9762049" y="4318000"/>
                  </a:lnTo>
                  <a:lnTo>
                    <a:pt x="9758570" y="4280320"/>
                  </a:lnTo>
                  <a:lnTo>
                    <a:pt x="9677717" y="4191000"/>
                  </a:lnTo>
                  <a:close/>
                </a:path>
                <a:path w="18021300" h="15113000">
                  <a:moveTo>
                    <a:pt x="9841077" y="4191000"/>
                  </a:moveTo>
                  <a:lnTo>
                    <a:pt x="9750323" y="4191000"/>
                  </a:lnTo>
                  <a:lnTo>
                    <a:pt x="9758570" y="4280320"/>
                  </a:lnTo>
                  <a:lnTo>
                    <a:pt x="9792677" y="4318000"/>
                  </a:lnTo>
                  <a:lnTo>
                    <a:pt x="9798723" y="4318000"/>
                  </a:lnTo>
                  <a:lnTo>
                    <a:pt x="9841077" y="4191000"/>
                  </a:lnTo>
                  <a:close/>
                </a:path>
                <a:path w="18021300" h="15113000">
                  <a:moveTo>
                    <a:pt x="10309987" y="4191000"/>
                  </a:moveTo>
                  <a:lnTo>
                    <a:pt x="10254260" y="4191000"/>
                  </a:lnTo>
                  <a:lnTo>
                    <a:pt x="10234358" y="4318000"/>
                  </a:lnTo>
                  <a:lnTo>
                    <a:pt x="10318495" y="4318000"/>
                  </a:lnTo>
                  <a:lnTo>
                    <a:pt x="10309987" y="4191000"/>
                  </a:lnTo>
                  <a:close/>
                </a:path>
                <a:path w="18021300" h="15113000">
                  <a:moveTo>
                    <a:pt x="10379570" y="4191000"/>
                  </a:moveTo>
                  <a:lnTo>
                    <a:pt x="10354606" y="4191000"/>
                  </a:lnTo>
                  <a:lnTo>
                    <a:pt x="10350919" y="4318000"/>
                  </a:lnTo>
                  <a:lnTo>
                    <a:pt x="10379570" y="4318000"/>
                  </a:lnTo>
                  <a:lnTo>
                    <a:pt x="10379570" y="4191000"/>
                  </a:lnTo>
                  <a:close/>
                </a:path>
                <a:path w="18021300" h="15113000">
                  <a:moveTo>
                    <a:pt x="10464279" y="4191000"/>
                  </a:moveTo>
                  <a:lnTo>
                    <a:pt x="10436055" y="4191000"/>
                  </a:lnTo>
                  <a:lnTo>
                    <a:pt x="10430992" y="4318000"/>
                  </a:lnTo>
                  <a:lnTo>
                    <a:pt x="10459223" y="4318000"/>
                  </a:lnTo>
                  <a:lnTo>
                    <a:pt x="10464279" y="4191000"/>
                  </a:lnTo>
                  <a:close/>
                </a:path>
                <a:path w="18021300" h="15113000">
                  <a:moveTo>
                    <a:pt x="10887811" y="4191000"/>
                  </a:moveTo>
                  <a:lnTo>
                    <a:pt x="10842051" y="4191000"/>
                  </a:lnTo>
                  <a:lnTo>
                    <a:pt x="10821015" y="4318000"/>
                  </a:lnTo>
                  <a:lnTo>
                    <a:pt x="10906951" y="4318000"/>
                  </a:lnTo>
                  <a:lnTo>
                    <a:pt x="10901743" y="4205997"/>
                  </a:lnTo>
                  <a:lnTo>
                    <a:pt x="10887811" y="4191000"/>
                  </a:lnTo>
                  <a:close/>
                </a:path>
                <a:path w="18021300" h="15113000">
                  <a:moveTo>
                    <a:pt x="11008817" y="4191000"/>
                  </a:moveTo>
                  <a:lnTo>
                    <a:pt x="10901046" y="4191000"/>
                  </a:lnTo>
                  <a:lnTo>
                    <a:pt x="10901743" y="4205997"/>
                  </a:lnTo>
                  <a:lnTo>
                    <a:pt x="11005794" y="4318000"/>
                  </a:lnTo>
                  <a:lnTo>
                    <a:pt x="11054207" y="4318000"/>
                  </a:lnTo>
                  <a:lnTo>
                    <a:pt x="11008817" y="4191000"/>
                  </a:lnTo>
                  <a:close/>
                </a:path>
                <a:path w="18021300" h="15113000">
                  <a:moveTo>
                    <a:pt x="11123779" y="4191000"/>
                  </a:moveTo>
                  <a:lnTo>
                    <a:pt x="11048149" y="4191000"/>
                  </a:lnTo>
                  <a:lnTo>
                    <a:pt x="11096561" y="4318000"/>
                  </a:lnTo>
                  <a:lnTo>
                    <a:pt x="11111674" y="4318000"/>
                  </a:lnTo>
                  <a:lnTo>
                    <a:pt x="11123779" y="4191000"/>
                  </a:lnTo>
                  <a:close/>
                </a:path>
                <a:path w="18021300" h="15113000">
                  <a:moveTo>
                    <a:pt x="12214380" y="4191000"/>
                  </a:moveTo>
                  <a:lnTo>
                    <a:pt x="12194705" y="4191000"/>
                  </a:lnTo>
                  <a:lnTo>
                    <a:pt x="12184401" y="4318000"/>
                  </a:lnTo>
                  <a:lnTo>
                    <a:pt x="12207572" y="4318000"/>
                  </a:lnTo>
                  <a:lnTo>
                    <a:pt x="12214380" y="4191000"/>
                  </a:lnTo>
                  <a:close/>
                </a:path>
                <a:path w="18021300" h="15113000">
                  <a:moveTo>
                    <a:pt x="12273368" y="4191000"/>
                  </a:moveTo>
                  <a:lnTo>
                    <a:pt x="12237059" y="4191000"/>
                  </a:lnTo>
                  <a:lnTo>
                    <a:pt x="12243117" y="4318000"/>
                  </a:lnTo>
                  <a:lnTo>
                    <a:pt x="12291517" y="4318000"/>
                  </a:lnTo>
                  <a:lnTo>
                    <a:pt x="12273368" y="4191000"/>
                  </a:lnTo>
                  <a:close/>
                </a:path>
                <a:path w="18021300" h="15113000">
                  <a:moveTo>
                    <a:pt x="12339916" y="4191000"/>
                  </a:moveTo>
                  <a:lnTo>
                    <a:pt x="12309665" y="4191000"/>
                  </a:lnTo>
                  <a:lnTo>
                    <a:pt x="12312688" y="4318000"/>
                  </a:lnTo>
                  <a:lnTo>
                    <a:pt x="12358077" y="4318000"/>
                  </a:lnTo>
                  <a:lnTo>
                    <a:pt x="12339916" y="4191000"/>
                  </a:lnTo>
                  <a:close/>
                </a:path>
                <a:path w="18021300" h="15113000">
                  <a:moveTo>
                    <a:pt x="12410638" y="4191000"/>
                  </a:moveTo>
                  <a:lnTo>
                    <a:pt x="12377358" y="4191000"/>
                  </a:lnTo>
                  <a:lnTo>
                    <a:pt x="12370884" y="4318000"/>
                  </a:lnTo>
                  <a:lnTo>
                    <a:pt x="12404160" y="4318000"/>
                  </a:lnTo>
                  <a:lnTo>
                    <a:pt x="12410638" y="4191000"/>
                  </a:lnTo>
                  <a:close/>
                </a:path>
                <a:path w="18021300" h="15113000">
                  <a:moveTo>
                    <a:pt x="12963118" y="4191000"/>
                  </a:moveTo>
                  <a:lnTo>
                    <a:pt x="12817906" y="4191000"/>
                  </a:lnTo>
                  <a:lnTo>
                    <a:pt x="12938912" y="4318000"/>
                  </a:lnTo>
                  <a:lnTo>
                    <a:pt x="12978244" y="4318000"/>
                  </a:lnTo>
                  <a:lnTo>
                    <a:pt x="12963118" y="4191000"/>
                  </a:lnTo>
                  <a:close/>
                </a:path>
                <a:path w="18021300" h="15113000">
                  <a:moveTo>
                    <a:pt x="13078079" y="4191000"/>
                  </a:moveTo>
                  <a:lnTo>
                    <a:pt x="12966141" y="4191000"/>
                  </a:lnTo>
                  <a:lnTo>
                    <a:pt x="13029666" y="4318000"/>
                  </a:lnTo>
                  <a:lnTo>
                    <a:pt x="13035724" y="4318000"/>
                  </a:lnTo>
                  <a:lnTo>
                    <a:pt x="13078079" y="4191000"/>
                  </a:lnTo>
                  <a:close/>
                </a:path>
                <a:path w="18021300" h="15113000">
                  <a:moveTo>
                    <a:pt x="13480440" y="4191000"/>
                  </a:moveTo>
                  <a:lnTo>
                    <a:pt x="13477405" y="4318000"/>
                  </a:lnTo>
                  <a:lnTo>
                    <a:pt x="13483463" y="4318000"/>
                  </a:lnTo>
                  <a:lnTo>
                    <a:pt x="13480440" y="4191000"/>
                  </a:lnTo>
                  <a:close/>
                </a:path>
                <a:path w="18021300" h="15113000">
                  <a:moveTo>
                    <a:pt x="13562495" y="4204238"/>
                  </a:moveTo>
                  <a:lnTo>
                    <a:pt x="13513714" y="4318000"/>
                  </a:lnTo>
                  <a:lnTo>
                    <a:pt x="13643800" y="4318000"/>
                  </a:lnTo>
                  <a:lnTo>
                    <a:pt x="13562495" y="4204238"/>
                  </a:lnTo>
                  <a:close/>
                </a:path>
                <a:path w="18021300" h="15113000">
                  <a:moveTo>
                    <a:pt x="13703165" y="4191000"/>
                  </a:moveTo>
                  <a:lnTo>
                    <a:pt x="13668379" y="4191000"/>
                  </a:lnTo>
                  <a:lnTo>
                    <a:pt x="13675897" y="4318000"/>
                  </a:lnTo>
                  <a:lnTo>
                    <a:pt x="13692721" y="4318000"/>
                  </a:lnTo>
                  <a:lnTo>
                    <a:pt x="13703165" y="4191000"/>
                  </a:lnTo>
                  <a:close/>
                </a:path>
                <a:path w="18021300" h="15113000">
                  <a:moveTo>
                    <a:pt x="14116581" y="4191000"/>
                  </a:moveTo>
                  <a:lnTo>
                    <a:pt x="14090775" y="4191000"/>
                  </a:lnTo>
                  <a:lnTo>
                    <a:pt x="14089921" y="4318000"/>
                  </a:lnTo>
                  <a:lnTo>
                    <a:pt x="14124813" y="4318000"/>
                  </a:lnTo>
                  <a:lnTo>
                    <a:pt x="14116581" y="4191000"/>
                  </a:lnTo>
                  <a:close/>
                </a:path>
                <a:path w="18021300" h="15113000">
                  <a:moveTo>
                    <a:pt x="14295405" y="4191000"/>
                  </a:moveTo>
                  <a:lnTo>
                    <a:pt x="14263966" y="4191000"/>
                  </a:lnTo>
                  <a:lnTo>
                    <a:pt x="14270916" y="4318000"/>
                  </a:lnTo>
                  <a:lnTo>
                    <a:pt x="14296869" y="4318000"/>
                  </a:lnTo>
                  <a:lnTo>
                    <a:pt x="14295405" y="4191000"/>
                  </a:lnTo>
                  <a:close/>
                </a:path>
                <a:path w="18021300" h="15113000">
                  <a:moveTo>
                    <a:pt x="14793379" y="4191000"/>
                  </a:moveTo>
                  <a:lnTo>
                    <a:pt x="14744979" y="4191000"/>
                  </a:lnTo>
                  <a:lnTo>
                    <a:pt x="14754059" y="4318000"/>
                  </a:lnTo>
                  <a:lnTo>
                    <a:pt x="14802459" y="4318000"/>
                  </a:lnTo>
                  <a:lnTo>
                    <a:pt x="14793379" y="4191000"/>
                  </a:lnTo>
                  <a:close/>
                </a:path>
                <a:path w="18021300" h="15113000">
                  <a:moveTo>
                    <a:pt x="14996071" y="4191000"/>
                  </a:moveTo>
                  <a:lnTo>
                    <a:pt x="14877710" y="4191000"/>
                  </a:lnTo>
                  <a:lnTo>
                    <a:pt x="14884136" y="4318000"/>
                  </a:lnTo>
                  <a:lnTo>
                    <a:pt x="14993048" y="4318000"/>
                  </a:lnTo>
                  <a:lnTo>
                    <a:pt x="14996071" y="4191000"/>
                  </a:lnTo>
                  <a:close/>
                </a:path>
                <a:path w="18021300" h="15113000">
                  <a:moveTo>
                    <a:pt x="15512256" y="4191000"/>
                  </a:moveTo>
                  <a:lnTo>
                    <a:pt x="15488811" y="4191000"/>
                  </a:lnTo>
                  <a:lnTo>
                    <a:pt x="15496751" y="4318000"/>
                  </a:lnTo>
                  <a:lnTo>
                    <a:pt x="15522473" y="4318000"/>
                  </a:lnTo>
                  <a:lnTo>
                    <a:pt x="15512256" y="4191000"/>
                  </a:lnTo>
                  <a:close/>
                </a:path>
                <a:path w="18021300" h="15113000">
                  <a:moveTo>
                    <a:pt x="15558769" y="4191000"/>
                  </a:moveTo>
                  <a:lnTo>
                    <a:pt x="15546666" y="4191000"/>
                  </a:lnTo>
                  <a:lnTo>
                    <a:pt x="15522473" y="4318000"/>
                  </a:lnTo>
                  <a:lnTo>
                    <a:pt x="15534563" y="4318000"/>
                  </a:lnTo>
                  <a:lnTo>
                    <a:pt x="15558769" y="4191000"/>
                  </a:lnTo>
                  <a:close/>
                </a:path>
                <a:path w="18021300" h="15113000">
                  <a:moveTo>
                    <a:pt x="15634776" y="4191000"/>
                  </a:moveTo>
                  <a:lnTo>
                    <a:pt x="15613976" y="4191000"/>
                  </a:lnTo>
                  <a:lnTo>
                    <a:pt x="15608871" y="4318000"/>
                  </a:lnTo>
                  <a:lnTo>
                    <a:pt x="15625746" y="4318000"/>
                  </a:lnTo>
                  <a:lnTo>
                    <a:pt x="15634776" y="4191000"/>
                  </a:lnTo>
                  <a:close/>
                </a:path>
                <a:path w="18021300" h="15113000">
                  <a:moveTo>
                    <a:pt x="16097250" y="4191000"/>
                  </a:moveTo>
                  <a:lnTo>
                    <a:pt x="16044747" y="4191000"/>
                  </a:lnTo>
                  <a:lnTo>
                    <a:pt x="16045840" y="4318000"/>
                  </a:lnTo>
                  <a:lnTo>
                    <a:pt x="16103307" y="4318000"/>
                  </a:lnTo>
                  <a:lnTo>
                    <a:pt x="16097250" y="4191000"/>
                  </a:lnTo>
                  <a:close/>
                </a:path>
                <a:path w="18021300" h="15113000">
                  <a:moveTo>
                    <a:pt x="16251542" y="4191000"/>
                  </a:moveTo>
                  <a:lnTo>
                    <a:pt x="16171617" y="4191000"/>
                  </a:lnTo>
                  <a:lnTo>
                    <a:pt x="16188016" y="4318000"/>
                  </a:lnTo>
                  <a:lnTo>
                    <a:pt x="16252626" y="4318000"/>
                  </a:lnTo>
                  <a:lnTo>
                    <a:pt x="16251542" y="4191000"/>
                  </a:lnTo>
                  <a:close/>
                </a:path>
                <a:path w="18021300" h="15113000">
                  <a:moveTo>
                    <a:pt x="17329098" y="4191000"/>
                  </a:moveTo>
                  <a:lnTo>
                    <a:pt x="17304748" y="4191000"/>
                  </a:lnTo>
                  <a:lnTo>
                    <a:pt x="17304321" y="4318000"/>
                  </a:lnTo>
                  <a:lnTo>
                    <a:pt x="17322479" y="4318000"/>
                  </a:lnTo>
                  <a:lnTo>
                    <a:pt x="17329098" y="4191000"/>
                  </a:lnTo>
                  <a:close/>
                </a:path>
                <a:path w="18021300" h="15113000">
                  <a:moveTo>
                    <a:pt x="17396971" y="4191000"/>
                  </a:moveTo>
                  <a:lnTo>
                    <a:pt x="17377356" y="4191000"/>
                  </a:lnTo>
                  <a:lnTo>
                    <a:pt x="17355756" y="4318000"/>
                  </a:lnTo>
                  <a:lnTo>
                    <a:pt x="17414885" y="4318000"/>
                  </a:lnTo>
                  <a:lnTo>
                    <a:pt x="17396971" y="4191000"/>
                  </a:lnTo>
                  <a:close/>
                </a:path>
                <a:path w="18021300" h="15113000">
                  <a:moveTo>
                    <a:pt x="17479381" y="4224864"/>
                  </a:moveTo>
                  <a:lnTo>
                    <a:pt x="17528184" y="4318000"/>
                  </a:lnTo>
                  <a:lnTo>
                    <a:pt x="17555425" y="4318000"/>
                  </a:lnTo>
                  <a:lnTo>
                    <a:pt x="17556058" y="4311859"/>
                  </a:lnTo>
                  <a:lnTo>
                    <a:pt x="17479381" y="4224864"/>
                  </a:lnTo>
                  <a:close/>
                </a:path>
                <a:path w="18021300" h="15113000">
                  <a:moveTo>
                    <a:pt x="17595643" y="4191000"/>
                  </a:moveTo>
                  <a:lnTo>
                    <a:pt x="17568515" y="4191000"/>
                  </a:lnTo>
                  <a:lnTo>
                    <a:pt x="17556058" y="4311859"/>
                  </a:lnTo>
                  <a:lnTo>
                    <a:pt x="17561471" y="4318000"/>
                  </a:lnTo>
                  <a:lnTo>
                    <a:pt x="17579619" y="4318000"/>
                  </a:lnTo>
                  <a:lnTo>
                    <a:pt x="17595643" y="4191000"/>
                  </a:lnTo>
                  <a:close/>
                </a:path>
                <a:path w="18021300" h="15113000">
                  <a:moveTo>
                    <a:pt x="9717036" y="4064000"/>
                  </a:moveTo>
                  <a:lnTo>
                    <a:pt x="9714014" y="4064000"/>
                  </a:lnTo>
                  <a:lnTo>
                    <a:pt x="9677717" y="4191000"/>
                  </a:lnTo>
                  <a:lnTo>
                    <a:pt x="9758570" y="4280320"/>
                  </a:lnTo>
                  <a:lnTo>
                    <a:pt x="9750323" y="4191000"/>
                  </a:lnTo>
                  <a:lnTo>
                    <a:pt x="9768471" y="4191000"/>
                  </a:lnTo>
                  <a:lnTo>
                    <a:pt x="9717036" y="4064000"/>
                  </a:lnTo>
                  <a:close/>
                </a:path>
                <a:path w="18021300" h="15113000">
                  <a:moveTo>
                    <a:pt x="3851122" y="4191000"/>
                  </a:moveTo>
                  <a:lnTo>
                    <a:pt x="3839019" y="4191000"/>
                  </a:lnTo>
                  <a:lnTo>
                    <a:pt x="3868867" y="4224864"/>
                  </a:lnTo>
                  <a:lnTo>
                    <a:pt x="3851122" y="4191000"/>
                  </a:lnTo>
                  <a:close/>
                </a:path>
                <a:path w="18021300" h="15113000">
                  <a:moveTo>
                    <a:pt x="17461636" y="4191000"/>
                  </a:moveTo>
                  <a:lnTo>
                    <a:pt x="17449533" y="4191000"/>
                  </a:lnTo>
                  <a:lnTo>
                    <a:pt x="17479381" y="4224864"/>
                  </a:lnTo>
                  <a:lnTo>
                    <a:pt x="17461636" y="4191000"/>
                  </a:lnTo>
                  <a:close/>
                </a:path>
                <a:path w="18021300" h="15113000">
                  <a:moveTo>
                    <a:pt x="9147543" y="4191000"/>
                  </a:moveTo>
                  <a:lnTo>
                    <a:pt x="9118426" y="4191000"/>
                  </a:lnTo>
                  <a:lnTo>
                    <a:pt x="9118424" y="4191434"/>
                  </a:lnTo>
                  <a:lnTo>
                    <a:pt x="9146439" y="4223219"/>
                  </a:lnTo>
                  <a:lnTo>
                    <a:pt x="9147543" y="4191000"/>
                  </a:lnTo>
                  <a:close/>
                </a:path>
                <a:path w="18021300" h="15113000">
                  <a:moveTo>
                    <a:pt x="10901046" y="4191000"/>
                  </a:moveTo>
                  <a:lnTo>
                    <a:pt x="10887811" y="4191000"/>
                  </a:lnTo>
                  <a:lnTo>
                    <a:pt x="10901743" y="4205997"/>
                  </a:lnTo>
                  <a:lnTo>
                    <a:pt x="10901046" y="4191000"/>
                  </a:lnTo>
                  <a:close/>
                </a:path>
                <a:path w="18021300" h="15113000">
                  <a:moveTo>
                    <a:pt x="13568172" y="4191000"/>
                  </a:moveTo>
                  <a:lnTo>
                    <a:pt x="13553033" y="4191000"/>
                  </a:lnTo>
                  <a:lnTo>
                    <a:pt x="13562495" y="4204238"/>
                  </a:lnTo>
                  <a:lnTo>
                    <a:pt x="13568172" y="4191000"/>
                  </a:lnTo>
                  <a:close/>
                </a:path>
                <a:path w="18021300" h="15113000">
                  <a:moveTo>
                    <a:pt x="9118426" y="4191000"/>
                  </a:moveTo>
                  <a:lnTo>
                    <a:pt x="9118041" y="4191000"/>
                  </a:lnTo>
                  <a:lnTo>
                    <a:pt x="9118424" y="4191434"/>
                  </a:lnTo>
                  <a:lnTo>
                    <a:pt x="9118426" y="4191000"/>
                  </a:lnTo>
                  <a:close/>
                </a:path>
                <a:path w="18021300" h="15113000">
                  <a:moveTo>
                    <a:pt x="66560" y="4064000"/>
                  </a:moveTo>
                  <a:lnTo>
                    <a:pt x="60515" y="4064000"/>
                  </a:lnTo>
                  <a:lnTo>
                    <a:pt x="51435" y="4191000"/>
                  </a:lnTo>
                  <a:lnTo>
                    <a:pt x="120873" y="4191000"/>
                  </a:lnTo>
                  <a:lnTo>
                    <a:pt x="119957" y="4176082"/>
                  </a:lnTo>
                  <a:lnTo>
                    <a:pt x="66560" y="4064000"/>
                  </a:lnTo>
                  <a:close/>
                </a:path>
                <a:path w="18021300" h="15113000">
                  <a:moveTo>
                    <a:pt x="119957" y="4176082"/>
                  </a:moveTo>
                  <a:lnTo>
                    <a:pt x="120873" y="4191000"/>
                  </a:lnTo>
                  <a:lnTo>
                    <a:pt x="127063" y="4191000"/>
                  </a:lnTo>
                  <a:lnTo>
                    <a:pt x="119957" y="4176082"/>
                  </a:lnTo>
                  <a:close/>
                </a:path>
                <a:path w="18021300" h="15113000">
                  <a:moveTo>
                    <a:pt x="142754" y="4064000"/>
                  </a:moveTo>
                  <a:lnTo>
                    <a:pt x="113072" y="4064000"/>
                  </a:lnTo>
                  <a:lnTo>
                    <a:pt x="119957" y="4176082"/>
                  </a:lnTo>
                  <a:lnTo>
                    <a:pt x="127063" y="4191000"/>
                  </a:lnTo>
                  <a:lnTo>
                    <a:pt x="157314" y="4191000"/>
                  </a:lnTo>
                  <a:lnTo>
                    <a:pt x="142754" y="4064000"/>
                  </a:lnTo>
                  <a:close/>
                </a:path>
                <a:path w="18021300" h="15113000">
                  <a:moveTo>
                    <a:pt x="199669" y="4064000"/>
                  </a:moveTo>
                  <a:lnTo>
                    <a:pt x="187566" y="4064000"/>
                  </a:lnTo>
                  <a:lnTo>
                    <a:pt x="157314" y="4191000"/>
                  </a:lnTo>
                  <a:lnTo>
                    <a:pt x="169418" y="4191000"/>
                  </a:lnTo>
                  <a:lnTo>
                    <a:pt x="199669" y="4064000"/>
                  </a:lnTo>
                  <a:close/>
                </a:path>
                <a:path w="18021300" h="15113000">
                  <a:moveTo>
                    <a:pt x="272275" y="4064000"/>
                  </a:moveTo>
                  <a:lnTo>
                    <a:pt x="247313" y="4064000"/>
                  </a:lnTo>
                  <a:lnTo>
                    <a:pt x="240979" y="4191000"/>
                  </a:lnTo>
                  <a:lnTo>
                    <a:pt x="265419" y="4191000"/>
                  </a:lnTo>
                  <a:lnTo>
                    <a:pt x="272275" y="4064000"/>
                  </a:lnTo>
                  <a:close/>
                </a:path>
                <a:path w="18021300" h="15113000">
                  <a:moveTo>
                    <a:pt x="671606" y="4064000"/>
                  </a:moveTo>
                  <a:lnTo>
                    <a:pt x="646645" y="4064000"/>
                  </a:lnTo>
                  <a:lnTo>
                    <a:pt x="645795" y="4191000"/>
                  </a:lnTo>
                  <a:lnTo>
                    <a:pt x="672457" y="4191000"/>
                  </a:lnTo>
                  <a:lnTo>
                    <a:pt x="671606" y="4064000"/>
                  </a:lnTo>
                  <a:close/>
                </a:path>
                <a:path w="18021300" h="15113000">
                  <a:moveTo>
                    <a:pt x="841019" y="4064000"/>
                  </a:moveTo>
                  <a:lnTo>
                    <a:pt x="804288" y="4064000"/>
                  </a:lnTo>
                  <a:lnTo>
                    <a:pt x="813790" y="4191000"/>
                  </a:lnTo>
                  <a:lnTo>
                    <a:pt x="851276" y="4191000"/>
                  </a:lnTo>
                  <a:lnTo>
                    <a:pt x="841019" y="4064000"/>
                  </a:lnTo>
                  <a:close/>
                </a:path>
                <a:path w="18021300" h="15113000">
                  <a:moveTo>
                    <a:pt x="1352283" y="4064000"/>
                  </a:moveTo>
                  <a:lnTo>
                    <a:pt x="1283884" y="4064000"/>
                  </a:lnTo>
                  <a:lnTo>
                    <a:pt x="1264551" y="4191000"/>
                  </a:lnTo>
                  <a:lnTo>
                    <a:pt x="1400683" y="4191000"/>
                  </a:lnTo>
                  <a:lnTo>
                    <a:pt x="1373570" y="4087516"/>
                  </a:lnTo>
                  <a:lnTo>
                    <a:pt x="1352283" y="4064000"/>
                  </a:lnTo>
                  <a:close/>
                </a:path>
                <a:path w="18021300" h="15113000">
                  <a:moveTo>
                    <a:pt x="1467243" y="4064000"/>
                  </a:moveTo>
                  <a:lnTo>
                    <a:pt x="1367409" y="4064000"/>
                  </a:lnTo>
                  <a:lnTo>
                    <a:pt x="1373570" y="4087516"/>
                  </a:lnTo>
                  <a:lnTo>
                    <a:pt x="1467243" y="4191000"/>
                  </a:lnTo>
                  <a:lnTo>
                    <a:pt x="1515643" y="4191000"/>
                  </a:lnTo>
                  <a:lnTo>
                    <a:pt x="1467243" y="4064000"/>
                  </a:lnTo>
                  <a:close/>
                </a:path>
                <a:path w="18021300" h="15113000">
                  <a:moveTo>
                    <a:pt x="1609420" y="4064000"/>
                  </a:moveTo>
                  <a:lnTo>
                    <a:pt x="1473288" y="4064000"/>
                  </a:lnTo>
                  <a:lnTo>
                    <a:pt x="1557997" y="4191000"/>
                  </a:lnTo>
                  <a:lnTo>
                    <a:pt x="1564055" y="4191000"/>
                  </a:lnTo>
                  <a:lnTo>
                    <a:pt x="1609420" y="4064000"/>
                  </a:lnTo>
                  <a:close/>
                </a:path>
                <a:path w="18021300" h="15113000">
                  <a:moveTo>
                    <a:pt x="2062454" y="4064000"/>
                  </a:moveTo>
                  <a:lnTo>
                    <a:pt x="2039010" y="4064000"/>
                  </a:lnTo>
                  <a:lnTo>
                    <a:pt x="2044680" y="4191000"/>
                  </a:lnTo>
                  <a:lnTo>
                    <a:pt x="2068126" y="4191000"/>
                  </a:lnTo>
                  <a:lnTo>
                    <a:pt x="2062454" y="4064000"/>
                  </a:lnTo>
                  <a:close/>
                </a:path>
                <a:path w="18021300" h="15113000">
                  <a:moveTo>
                    <a:pt x="2134544" y="4064000"/>
                  </a:moveTo>
                  <a:lnTo>
                    <a:pt x="2102548" y="4064000"/>
                  </a:lnTo>
                  <a:lnTo>
                    <a:pt x="2078342" y="4191000"/>
                  </a:lnTo>
                  <a:lnTo>
                    <a:pt x="2120696" y="4191000"/>
                  </a:lnTo>
                  <a:lnTo>
                    <a:pt x="2134544" y="4064000"/>
                  </a:lnTo>
                  <a:close/>
                </a:path>
                <a:path w="18021300" h="15113000">
                  <a:moveTo>
                    <a:pt x="2191169" y="4064000"/>
                  </a:moveTo>
                  <a:lnTo>
                    <a:pt x="2163051" y="4064000"/>
                  </a:lnTo>
                  <a:lnTo>
                    <a:pt x="2169285" y="4191000"/>
                  </a:lnTo>
                  <a:lnTo>
                    <a:pt x="2190648" y="4191000"/>
                  </a:lnTo>
                  <a:lnTo>
                    <a:pt x="2191169" y="4064000"/>
                  </a:lnTo>
                  <a:close/>
                </a:path>
                <a:path w="18021300" h="15113000">
                  <a:moveTo>
                    <a:pt x="2604731" y="4064000"/>
                  </a:moveTo>
                  <a:lnTo>
                    <a:pt x="2601696" y="4064000"/>
                  </a:lnTo>
                  <a:lnTo>
                    <a:pt x="2565400" y="4191000"/>
                  </a:lnTo>
                  <a:lnTo>
                    <a:pt x="2653131" y="4191000"/>
                  </a:lnTo>
                  <a:lnTo>
                    <a:pt x="2604731" y="4064000"/>
                  </a:lnTo>
                  <a:close/>
                </a:path>
                <a:path w="18021300" h="15113000">
                  <a:moveTo>
                    <a:pt x="2689510" y="4067429"/>
                  </a:moveTo>
                  <a:lnTo>
                    <a:pt x="2692463" y="4191000"/>
                  </a:lnTo>
                  <a:lnTo>
                    <a:pt x="2801366" y="4191000"/>
                  </a:lnTo>
                  <a:lnTo>
                    <a:pt x="2689510" y="4067429"/>
                  </a:lnTo>
                  <a:close/>
                </a:path>
                <a:path w="18021300" h="15113000">
                  <a:moveTo>
                    <a:pt x="2883052" y="4064000"/>
                  </a:moveTo>
                  <a:lnTo>
                    <a:pt x="2822536" y="4064000"/>
                  </a:lnTo>
                  <a:lnTo>
                    <a:pt x="2834652" y="4191000"/>
                  </a:lnTo>
                  <a:lnTo>
                    <a:pt x="2837675" y="4191000"/>
                  </a:lnTo>
                  <a:lnTo>
                    <a:pt x="2883052" y="4064000"/>
                  </a:lnTo>
                  <a:close/>
                </a:path>
                <a:path w="18021300" h="15113000">
                  <a:moveTo>
                    <a:pt x="3981731" y="4064000"/>
                  </a:moveTo>
                  <a:lnTo>
                    <a:pt x="3949253" y="4064000"/>
                  </a:lnTo>
                  <a:lnTo>
                    <a:pt x="3941876" y="4191000"/>
                  </a:lnTo>
                  <a:lnTo>
                    <a:pt x="3974023" y="4191000"/>
                  </a:lnTo>
                  <a:lnTo>
                    <a:pt x="3981731" y="4064000"/>
                  </a:lnTo>
                  <a:close/>
                </a:path>
                <a:path w="18021300" h="15113000">
                  <a:moveTo>
                    <a:pt x="4050792" y="4064000"/>
                  </a:moveTo>
                  <a:lnTo>
                    <a:pt x="4035666" y="4064000"/>
                  </a:lnTo>
                  <a:lnTo>
                    <a:pt x="4002379" y="4191000"/>
                  </a:lnTo>
                  <a:lnTo>
                    <a:pt x="4096169" y="4191000"/>
                  </a:lnTo>
                  <a:lnTo>
                    <a:pt x="4050792" y="4064000"/>
                  </a:lnTo>
                  <a:close/>
                </a:path>
                <a:path w="18021300" h="15113000">
                  <a:moveTo>
                    <a:pt x="4168205" y="4064000"/>
                  </a:moveTo>
                  <a:lnTo>
                    <a:pt x="4117340" y="4064000"/>
                  </a:lnTo>
                  <a:lnTo>
                    <a:pt x="4117340" y="4191000"/>
                  </a:lnTo>
                  <a:lnTo>
                    <a:pt x="4157430" y="4191000"/>
                  </a:lnTo>
                  <a:lnTo>
                    <a:pt x="4168205" y="4064000"/>
                  </a:lnTo>
                  <a:close/>
                </a:path>
                <a:path w="18021300" h="15113000">
                  <a:moveTo>
                    <a:pt x="4634985" y="4068531"/>
                  </a:moveTo>
                  <a:lnTo>
                    <a:pt x="4480369" y="4191000"/>
                  </a:lnTo>
                  <a:lnTo>
                    <a:pt x="4725416" y="4191000"/>
                  </a:lnTo>
                  <a:lnTo>
                    <a:pt x="4634985" y="4068531"/>
                  </a:lnTo>
                  <a:close/>
                </a:path>
                <a:path w="18021300" h="15113000">
                  <a:moveTo>
                    <a:pt x="4808466" y="4064000"/>
                  </a:moveTo>
                  <a:lnTo>
                    <a:pt x="4652810" y="4064000"/>
                  </a:lnTo>
                  <a:lnTo>
                    <a:pt x="4773815" y="4191000"/>
                  </a:lnTo>
                  <a:lnTo>
                    <a:pt x="4801044" y="4191000"/>
                  </a:lnTo>
                  <a:lnTo>
                    <a:pt x="4808466" y="4064000"/>
                  </a:lnTo>
                  <a:close/>
                </a:path>
                <a:path w="18021300" h="15113000">
                  <a:moveTo>
                    <a:pt x="5279034" y="4064000"/>
                  </a:moveTo>
                  <a:lnTo>
                    <a:pt x="5263908" y="4064000"/>
                  </a:lnTo>
                  <a:lnTo>
                    <a:pt x="5321388" y="4191000"/>
                  </a:lnTo>
                  <a:lnTo>
                    <a:pt x="5339537" y="4191000"/>
                  </a:lnTo>
                  <a:lnTo>
                    <a:pt x="5279034" y="4064000"/>
                  </a:lnTo>
                  <a:close/>
                </a:path>
                <a:path w="18021300" h="15113000">
                  <a:moveTo>
                    <a:pt x="5420889" y="4064000"/>
                  </a:moveTo>
                  <a:lnTo>
                    <a:pt x="5390972" y="4064000"/>
                  </a:lnTo>
                  <a:lnTo>
                    <a:pt x="5399002" y="4191000"/>
                  </a:lnTo>
                  <a:lnTo>
                    <a:pt x="5426135" y="4191000"/>
                  </a:lnTo>
                  <a:lnTo>
                    <a:pt x="5420889" y="4064000"/>
                  </a:lnTo>
                  <a:close/>
                </a:path>
                <a:path w="18021300" h="15113000">
                  <a:moveTo>
                    <a:pt x="6008116" y="4064000"/>
                  </a:moveTo>
                  <a:lnTo>
                    <a:pt x="5957820" y="4064000"/>
                  </a:lnTo>
                  <a:lnTo>
                    <a:pt x="5971668" y="4191000"/>
                  </a:lnTo>
                  <a:lnTo>
                    <a:pt x="6017191" y="4191000"/>
                  </a:lnTo>
                  <a:lnTo>
                    <a:pt x="6008116" y="4064000"/>
                  </a:lnTo>
                  <a:close/>
                </a:path>
                <a:path w="18021300" h="15113000">
                  <a:moveTo>
                    <a:pt x="6124347" y="4064000"/>
                  </a:moveTo>
                  <a:lnTo>
                    <a:pt x="6083744" y="4064000"/>
                  </a:lnTo>
                  <a:lnTo>
                    <a:pt x="6072919" y="4191000"/>
                  </a:lnTo>
                  <a:lnTo>
                    <a:pt x="6098870" y="4191000"/>
                  </a:lnTo>
                  <a:lnTo>
                    <a:pt x="6124347" y="4064000"/>
                  </a:lnTo>
                  <a:close/>
                </a:path>
                <a:path w="18021300" h="15113000">
                  <a:moveTo>
                    <a:pt x="6531856" y="4064000"/>
                  </a:moveTo>
                  <a:lnTo>
                    <a:pt x="6495173" y="4064000"/>
                  </a:lnTo>
                  <a:lnTo>
                    <a:pt x="6519379" y="4191000"/>
                  </a:lnTo>
                  <a:lnTo>
                    <a:pt x="6526985" y="4191000"/>
                  </a:lnTo>
                  <a:lnTo>
                    <a:pt x="6531856" y="4064000"/>
                  </a:lnTo>
                  <a:close/>
                </a:path>
                <a:path w="18021300" h="15113000">
                  <a:moveTo>
                    <a:pt x="6622235" y="4064000"/>
                  </a:moveTo>
                  <a:lnTo>
                    <a:pt x="6579884" y="4064000"/>
                  </a:lnTo>
                  <a:lnTo>
                    <a:pt x="6570802" y="4191000"/>
                  </a:lnTo>
                  <a:lnTo>
                    <a:pt x="6615525" y="4191000"/>
                  </a:lnTo>
                  <a:lnTo>
                    <a:pt x="6622235" y="4064000"/>
                  </a:lnTo>
                  <a:close/>
                </a:path>
                <a:path w="18021300" h="15113000">
                  <a:moveTo>
                    <a:pt x="6628282" y="4064000"/>
                  </a:moveTo>
                  <a:lnTo>
                    <a:pt x="6637362" y="4191000"/>
                  </a:lnTo>
                  <a:lnTo>
                    <a:pt x="6715642" y="4191000"/>
                  </a:lnTo>
                  <a:lnTo>
                    <a:pt x="6712509" y="4157048"/>
                  </a:lnTo>
                  <a:lnTo>
                    <a:pt x="6628282" y="4064000"/>
                  </a:lnTo>
                  <a:close/>
                </a:path>
                <a:path w="18021300" h="15113000">
                  <a:moveTo>
                    <a:pt x="6791642" y="4064000"/>
                  </a:moveTo>
                  <a:lnTo>
                    <a:pt x="6703923" y="4064000"/>
                  </a:lnTo>
                  <a:lnTo>
                    <a:pt x="6712509" y="4157048"/>
                  </a:lnTo>
                  <a:lnTo>
                    <a:pt x="6743242" y="4191000"/>
                  </a:lnTo>
                  <a:lnTo>
                    <a:pt x="6749288" y="4191000"/>
                  </a:lnTo>
                  <a:lnTo>
                    <a:pt x="6791642" y="4064000"/>
                  </a:lnTo>
                  <a:close/>
                </a:path>
                <a:path w="18021300" h="15113000">
                  <a:moveTo>
                    <a:pt x="7232386" y="4064000"/>
                  </a:moveTo>
                  <a:lnTo>
                    <a:pt x="7211638" y="4064000"/>
                  </a:lnTo>
                  <a:lnTo>
                    <a:pt x="7207242" y="4191000"/>
                  </a:lnTo>
                  <a:lnTo>
                    <a:pt x="7231821" y="4191000"/>
                  </a:lnTo>
                  <a:lnTo>
                    <a:pt x="7232386" y="4064000"/>
                  </a:lnTo>
                  <a:close/>
                </a:path>
                <a:path w="18021300" h="15113000">
                  <a:moveTo>
                    <a:pt x="7347578" y="4064000"/>
                  </a:moveTo>
                  <a:lnTo>
                    <a:pt x="7311986" y="4064000"/>
                  </a:lnTo>
                  <a:lnTo>
                    <a:pt x="7325693" y="4191000"/>
                  </a:lnTo>
                  <a:lnTo>
                    <a:pt x="7356228" y="4191000"/>
                  </a:lnTo>
                  <a:lnTo>
                    <a:pt x="7347578" y="4064000"/>
                  </a:lnTo>
                  <a:close/>
                </a:path>
                <a:path w="18021300" h="15113000">
                  <a:moveTo>
                    <a:pt x="7844421" y="4064000"/>
                  </a:moveTo>
                  <a:lnTo>
                    <a:pt x="7774613" y="4064000"/>
                  </a:lnTo>
                  <a:lnTo>
                    <a:pt x="7756702" y="4191000"/>
                  </a:lnTo>
                  <a:lnTo>
                    <a:pt x="7868627" y="4191000"/>
                  </a:lnTo>
                  <a:lnTo>
                    <a:pt x="7857538" y="4078117"/>
                  </a:lnTo>
                  <a:lnTo>
                    <a:pt x="7844421" y="4064000"/>
                  </a:lnTo>
                  <a:close/>
                </a:path>
                <a:path w="18021300" h="15113000">
                  <a:moveTo>
                    <a:pt x="7965440" y="4064000"/>
                  </a:moveTo>
                  <a:lnTo>
                    <a:pt x="7856151" y="4064000"/>
                  </a:lnTo>
                  <a:lnTo>
                    <a:pt x="7857538" y="4078117"/>
                  </a:lnTo>
                  <a:lnTo>
                    <a:pt x="7962417" y="4191000"/>
                  </a:lnTo>
                  <a:lnTo>
                    <a:pt x="8010817" y="4191000"/>
                  </a:lnTo>
                  <a:lnTo>
                    <a:pt x="7965440" y="4064000"/>
                  </a:lnTo>
                  <a:close/>
                </a:path>
                <a:path w="18021300" h="15113000">
                  <a:moveTo>
                    <a:pt x="8068297" y="4064000"/>
                  </a:moveTo>
                  <a:lnTo>
                    <a:pt x="8004759" y="4064000"/>
                  </a:lnTo>
                  <a:lnTo>
                    <a:pt x="8053171" y="4191000"/>
                  </a:lnTo>
                  <a:lnTo>
                    <a:pt x="8059216" y="4191000"/>
                  </a:lnTo>
                  <a:lnTo>
                    <a:pt x="8068297" y="4064000"/>
                  </a:lnTo>
                  <a:close/>
                </a:path>
                <a:path w="18021300" h="15113000">
                  <a:moveTo>
                    <a:pt x="9151327" y="4064000"/>
                  </a:moveTo>
                  <a:lnTo>
                    <a:pt x="9137994" y="4064000"/>
                  </a:lnTo>
                  <a:lnTo>
                    <a:pt x="9129393" y="4191000"/>
                  </a:lnTo>
                  <a:lnTo>
                    <a:pt x="9144572" y="4191000"/>
                  </a:lnTo>
                  <a:lnTo>
                    <a:pt x="9151327" y="4064000"/>
                  </a:lnTo>
                  <a:close/>
                </a:path>
                <a:path w="18021300" h="15113000">
                  <a:moveTo>
                    <a:pt x="9226969" y="4064000"/>
                  </a:moveTo>
                  <a:lnTo>
                    <a:pt x="9193682" y="4064000"/>
                  </a:lnTo>
                  <a:lnTo>
                    <a:pt x="9214853" y="4191000"/>
                  </a:lnTo>
                  <a:lnTo>
                    <a:pt x="9245104" y="4191000"/>
                  </a:lnTo>
                  <a:lnTo>
                    <a:pt x="9226969" y="4064000"/>
                  </a:lnTo>
                  <a:close/>
                </a:path>
                <a:path w="18021300" h="15113000">
                  <a:moveTo>
                    <a:pt x="9350984" y="4064000"/>
                  </a:moveTo>
                  <a:lnTo>
                    <a:pt x="9266288" y="4064000"/>
                  </a:lnTo>
                  <a:lnTo>
                    <a:pt x="9272333" y="4191000"/>
                  </a:lnTo>
                  <a:lnTo>
                    <a:pt x="9341914" y="4191000"/>
                  </a:lnTo>
                  <a:lnTo>
                    <a:pt x="9350984" y="4064000"/>
                  </a:lnTo>
                  <a:close/>
                </a:path>
                <a:path w="18021300" h="15113000">
                  <a:moveTo>
                    <a:pt x="9931844" y="3937000"/>
                  </a:moveTo>
                  <a:lnTo>
                    <a:pt x="9925786" y="3937000"/>
                  </a:lnTo>
                  <a:lnTo>
                    <a:pt x="9765449" y="4064000"/>
                  </a:lnTo>
                  <a:lnTo>
                    <a:pt x="9774529" y="4191000"/>
                  </a:lnTo>
                  <a:lnTo>
                    <a:pt x="9825964" y="4191000"/>
                  </a:lnTo>
                  <a:lnTo>
                    <a:pt x="9819906" y="4064000"/>
                  </a:lnTo>
                  <a:lnTo>
                    <a:pt x="9956038" y="4064000"/>
                  </a:lnTo>
                  <a:lnTo>
                    <a:pt x="9931844" y="3937000"/>
                  </a:lnTo>
                  <a:close/>
                </a:path>
                <a:path w="18021300" h="15113000">
                  <a:moveTo>
                    <a:pt x="10010495" y="4064000"/>
                  </a:moveTo>
                  <a:lnTo>
                    <a:pt x="9868306" y="4064000"/>
                  </a:lnTo>
                  <a:lnTo>
                    <a:pt x="9962083" y="4191000"/>
                  </a:lnTo>
                  <a:lnTo>
                    <a:pt x="9968141" y="4191000"/>
                  </a:lnTo>
                  <a:lnTo>
                    <a:pt x="10010495" y="4064000"/>
                  </a:lnTo>
                  <a:close/>
                </a:path>
                <a:path w="18021300" h="15113000">
                  <a:moveTo>
                    <a:pt x="10437050" y="4064000"/>
                  </a:moveTo>
                  <a:lnTo>
                    <a:pt x="10430992" y="4064000"/>
                  </a:lnTo>
                  <a:lnTo>
                    <a:pt x="10418902" y="4191000"/>
                  </a:lnTo>
                  <a:lnTo>
                    <a:pt x="10467301" y="4191000"/>
                  </a:lnTo>
                  <a:lnTo>
                    <a:pt x="10437050" y="4064000"/>
                  </a:lnTo>
                  <a:close/>
                </a:path>
                <a:path w="18021300" h="15113000">
                  <a:moveTo>
                    <a:pt x="10516082" y="4077238"/>
                  </a:moveTo>
                  <a:lnTo>
                    <a:pt x="10467301" y="4191000"/>
                  </a:lnTo>
                  <a:lnTo>
                    <a:pt x="10597388" y="4191000"/>
                  </a:lnTo>
                  <a:lnTo>
                    <a:pt x="10516082" y="4077238"/>
                  </a:lnTo>
                  <a:close/>
                </a:path>
                <a:path w="18021300" h="15113000">
                  <a:moveTo>
                    <a:pt x="11020920" y="4064000"/>
                  </a:moveTo>
                  <a:lnTo>
                    <a:pt x="11017897" y="4064000"/>
                  </a:lnTo>
                  <a:lnTo>
                    <a:pt x="10981601" y="4191000"/>
                  </a:lnTo>
                  <a:lnTo>
                    <a:pt x="11123777" y="4191000"/>
                  </a:lnTo>
                  <a:lnTo>
                    <a:pt x="11020920" y="4064000"/>
                  </a:lnTo>
                  <a:close/>
                </a:path>
                <a:path w="18021300" h="15113000">
                  <a:moveTo>
                    <a:pt x="11199406" y="4064000"/>
                  </a:moveTo>
                  <a:lnTo>
                    <a:pt x="11042091" y="4064000"/>
                  </a:lnTo>
                  <a:lnTo>
                    <a:pt x="11147971" y="4191000"/>
                  </a:lnTo>
                  <a:lnTo>
                    <a:pt x="11208486" y="4191000"/>
                  </a:lnTo>
                  <a:lnTo>
                    <a:pt x="11199406" y="4064000"/>
                  </a:lnTo>
                  <a:close/>
                </a:path>
                <a:path w="18021300" h="15113000">
                  <a:moveTo>
                    <a:pt x="11740934" y="4064000"/>
                  </a:moveTo>
                  <a:lnTo>
                    <a:pt x="11692521" y="4064000"/>
                  </a:lnTo>
                  <a:lnTo>
                    <a:pt x="11701589" y="4191000"/>
                  </a:lnTo>
                  <a:lnTo>
                    <a:pt x="11750001" y="4191000"/>
                  </a:lnTo>
                  <a:lnTo>
                    <a:pt x="11740934" y="4064000"/>
                  </a:lnTo>
                  <a:close/>
                </a:path>
                <a:path w="18021300" h="15113000">
                  <a:moveTo>
                    <a:pt x="11937568" y="4064000"/>
                  </a:moveTo>
                  <a:lnTo>
                    <a:pt x="11828659" y="4064000"/>
                  </a:lnTo>
                  <a:lnTo>
                    <a:pt x="11839625" y="4191000"/>
                  </a:lnTo>
                  <a:lnTo>
                    <a:pt x="11909871" y="4191000"/>
                  </a:lnTo>
                  <a:lnTo>
                    <a:pt x="11937568" y="4064000"/>
                  </a:lnTo>
                  <a:close/>
                </a:path>
                <a:path w="18021300" h="15113000">
                  <a:moveTo>
                    <a:pt x="12405252" y="4064000"/>
                  </a:moveTo>
                  <a:lnTo>
                    <a:pt x="12379203" y="4064000"/>
                  </a:lnTo>
                  <a:lnTo>
                    <a:pt x="12370181" y="4191000"/>
                  </a:lnTo>
                  <a:lnTo>
                    <a:pt x="12397403" y="4191000"/>
                  </a:lnTo>
                  <a:lnTo>
                    <a:pt x="12405252" y="4064000"/>
                  </a:lnTo>
                  <a:close/>
                </a:path>
                <a:path w="18021300" h="15113000">
                  <a:moveTo>
                    <a:pt x="12471232" y="4064000"/>
                  </a:moveTo>
                  <a:lnTo>
                    <a:pt x="12457912" y="4064000"/>
                  </a:lnTo>
                  <a:lnTo>
                    <a:pt x="12439751" y="4191000"/>
                  </a:lnTo>
                  <a:lnTo>
                    <a:pt x="12463945" y="4191000"/>
                  </a:lnTo>
                  <a:lnTo>
                    <a:pt x="12471232" y="4064000"/>
                  </a:lnTo>
                  <a:close/>
                </a:path>
                <a:path w="18021300" h="15113000">
                  <a:moveTo>
                    <a:pt x="12502713" y="4064000"/>
                  </a:moveTo>
                  <a:lnTo>
                    <a:pt x="12491935" y="4064000"/>
                  </a:lnTo>
                  <a:lnTo>
                    <a:pt x="12480024" y="4191000"/>
                  </a:lnTo>
                  <a:lnTo>
                    <a:pt x="12512357" y="4191000"/>
                  </a:lnTo>
                  <a:lnTo>
                    <a:pt x="12502713" y="4064000"/>
                  </a:lnTo>
                  <a:close/>
                </a:path>
                <a:path w="18021300" h="15113000">
                  <a:moveTo>
                    <a:pt x="12590260" y="4064000"/>
                  </a:moveTo>
                  <a:lnTo>
                    <a:pt x="12551684" y="4064000"/>
                  </a:lnTo>
                  <a:lnTo>
                    <a:pt x="12560760" y="4191000"/>
                  </a:lnTo>
                  <a:lnTo>
                    <a:pt x="12579481" y="4191000"/>
                  </a:lnTo>
                  <a:lnTo>
                    <a:pt x="12590260" y="4064000"/>
                  </a:lnTo>
                  <a:close/>
                </a:path>
                <a:path w="18021300" h="15113000">
                  <a:moveTo>
                    <a:pt x="13050850" y="4064000"/>
                  </a:moveTo>
                  <a:lnTo>
                    <a:pt x="12989256" y="4064000"/>
                  </a:lnTo>
                  <a:lnTo>
                    <a:pt x="12990347" y="4191000"/>
                  </a:lnTo>
                  <a:lnTo>
                    <a:pt x="13056895" y="4191000"/>
                  </a:lnTo>
                  <a:lnTo>
                    <a:pt x="13050850" y="4064000"/>
                  </a:lnTo>
                  <a:close/>
                </a:path>
                <a:path w="18021300" h="15113000">
                  <a:moveTo>
                    <a:pt x="13196062" y="4064000"/>
                  </a:moveTo>
                  <a:lnTo>
                    <a:pt x="13135546" y="4064000"/>
                  </a:lnTo>
                  <a:lnTo>
                    <a:pt x="13141604" y="4191000"/>
                  </a:lnTo>
                  <a:lnTo>
                    <a:pt x="13197151" y="4191000"/>
                  </a:lnTo>
                  <a:lnTo>
                    <a:pt x="13196062" y="4064000"/>
                  </a:lnTo>
                  <a:close/>
                </a:path>
                <a:path w="18021300" h="15113000">
                  <a:moveTo>
                    <a:pt x="13674051" y="4064000"/>
                  </a:moveTo>
                  <a:lnTo>
                    <a:pt x="13667994" y="4064000"/>
                  </a:lnTo>
                  <a:lnTo>
                    <a:pt x="13658913" y="4191000"/>
                  </a:lnTo>
                  <a:lnTo>
                    <a:pt x="13725330" y="4191000"/>
                  </a:lnTo>
                  <a:lnTo>
                    <a:pt x="13723966" y="4168774"/>
                  </a:lnTo>
                  <a:lnTo>
                    <a:pt x="13674051" y="4064000"/>
                  </a:lnTo>
                  <a:close/>
                </a:path>
                <a:path w="18021300" h="15113000">
                  <a:moveTo>
                    <a:pt x="13723966" y="4168774"/>
                  </a:moveTo>
                  <a:lnTo>
                    <a:pt x="13725330" y="4191000"/>
                  </a:lnTo>
                  <a:lnTo>
                    <a:pt x="13734554" y="4191000"/>
                  </a:lnTo>
                  <a:lnTo>
                    <a:pt x="13723966" y="4168774"/>
                  </a:lnTo>
                  <a:close/>
                </a:path>
                <a:path w="18021300" h="15113000">
                  <a:moveTo>
                    <a:pt x="13744200" y="4064000"/>
                  </a:moveTo>
                  <a:lnTo>
                    <a:pt x="13717533" y="4064000"/>
                  </a:lnTo>
                  <a:lnTo>
                    <a:pt x="13723966" y="4168774"/>
                  </a:lnTo>
                  <a:lnTo>
                    <a:pt x="13734554" y="4191000"/>
                  </a:lnTo>
                  <a:lnTo>
                    <a:pt x="13758760" y="4191000"/>
                  </a:lnTo>
                  <a:lnTo>
                    <a:pt x="13744200" y="4064000"/>
                  </a:lnTo>
                  <a:close/>
                </a:path>
                <a:path w="18021300" h="15113000">
                  <a:moveTo>
                    <a:pt x="13804138" y="4064000"/>
                  </a:moveTo>
                  <a:lnTo>
                    <a:pt x="13788999" y="4064000"/>
                  </a:lnTo>
                  <a:lnTo>
                    <a:pt x="13758760" y="4191000"/>
                  </a:lnTo>
                  <a:lnTo>
                    <a:pt x="13773873" y="4191000"/>
                  </a:lnTo>
                  <a:lnTo>
                    <a:pt x="13804138" y="4064000"/>
                  </a:lnTo>
                  <a:close/>
                </a:path>
                <a:path w="18021300" h="15113000">
                  <a:moveTo>
                    <a:pt x="13876743" y="4064000"/>
                  </a:moveTo>
                  <a:lnTo>
                    <a:pt x="13856976" y="4064000"/>
                  </a:lnTo>
                  <a:lnTo>
                    <a:pt x="13851780" y="4191000"/>
                  </a:lnTo>
                  <a:lnTo>
                    <a:pt x="13876743" y="4191000"/>
                  </a:lnTo>
                  <a:lnTo>
                    <a:pt x="13876743" y="4064000"/>
                  </a:lnTo>
                  <a:close/>
                </a:path>
                <a:path w="18021300" h="15113000">
                  <a:moveTo>
                    <a:pt x="14276635" y="4064000"/>
                  </a:moveTo>
                  <a:lnTo>
                    <a:pt x="14249261" y="4064000"/>
                  </a:lnTo>
                  <a:lnTo>
                    <a:pt x="14248828" y="4191000"/>
                  </a:lnTo>
                  <a:lnTo>
                    <a:pt x="14270018" y="4191000"/>
                  </a:lnTo>
                  <a:lnTo>
                    <a:pt x="14276635" y="4064000"/>
                  </a:lnTo>
                  <a:close/>
                </a:path>
                <a:path w="18021300" h="15113000">
                  <a:moveTo>
                    <a:pt x="14362431" y="4064000"/>
                  </a:moveTo>
                  <a:lnTo>
                    <a:pt x="14324895" y="4064000"/>
                  </a:lnTo>
                  <a:lnTo>
                    <a:pt x="14303298" y="4191000"/>
                  </a:lnTo>
                  <a:lnTo>
                    <a:pt x="14378927" y="4191000"/>
                  </a:lnTo>
                  <a:lnTo>
                    <a:pt x="14362431" y="4064000"/>
                  </a:lnTo>
                  <a:close/>
                </a:path>
                <a:path w="18021300" h="15113000">
                  <a:moveTo>
                    <a:pt x="14423900" y="4097864"/>
                  </a:moveTo>
                  <a:lnTo>
                    <a:pt x="14472704" y="4191000"/>
                  </a:lnTo>
                  <a:lnTo>
                    <a:pt x="14502955" y="4191000"/>
                  </a:lnTo>
                  <a:lnTo>
                    <a:pt x="14503273" y="4187916"/>
                  </a:lnTo>
                  <a:lnTo>
                    <a:pt x="14423900" y="4097864"/>
                  </a:lnTo>
                  <a:close/>
                </a:path>
                <a:path w="18021300" h="15113000">
                  <a:moveTo>
                    <a:pt x="14543663" y="4064000"/>
                  </a:moveTo>
                  <a:lnTo>
                    <a:pt x="14516051" y="4064000"/>
                  </a:lnTo>
                  <a:lnTo>
                    <a:pt x="14503273" y="4187916"/>
                  </a:lnTo>
                  <a:lnTo>
                    <a:pt x="14505990" y="4191000"/>
                  </a:lnTo>
                  <a:lnTo>
                    <a:pt x="14524139" y="4191000"/>
                  </a:lnTo>
                  <a:lnTo>
                    <a:pt x="14543663" y="4064000"/>
                  </a:lnTo>
                  <a:close/>
                </a:path>
                <a:path w="18021300" h="15113000">
                  <a:moveTo>
                    <a:pt x="14959774" y="4064000"/>
                  </a:moveTo>
                  <a:lnTo>
                    <a:pt x="14911749" y="4064000"/>
                  </a:lnTo>
                  <a:lnTo>
                    <a:pt x="14894400" y="4191000"/>
                  </a:lnTo>
                  <a:lnTo>
                    <a:pt x="14977922" y="4191000"/>
                  </a:lnTo>
                  <a:lnTo>
                    <a:pt x="14970050" y="4075352"/>
                  </a:lnTo>
                  <a:lnTo>
                    <a:pt x="14959774" y="4064000"/>
                  </a:lnTo>
                  <a:close/>
                </a:path>
                <a:path w="18021300" h="15113000">
                  <a:moveTo>
                    <a:pt x="15074734" y="4064000"/>
                  </a:moveTo>
                  <a:lnTo>
                    <a:pt x="14969277" y="4064000"/>
                  </a:lnTo>
                  <a:lnTo>
                    <a:pt x="14970050" y="4075352"/>
                  </a:lnTo>
                  <a:lnTo>
                    <a:pt x="15074734" y="4191000"/>
                  </a:lnTo>
                  <a:lnTo>
                    <a:pt x="15123134" y="4191000"/>
                  </a:lnTo>
                  <a:lnTo>
                    <a:pt x="15074734" y="4064000"/>
                  </a:lnTo>
                  <a:close/>
                </a:path>
                <a:path w="18021300" h="15113000">
                  <a:moveTo>
                    <a:pt x="15216911" y="4064000"/>
                  </a:moveTo>
                  <a:lnTo>
                    <a:pt x="15080780" y="4064000"/>
                  </a:lnTo>
                  <a:lnTo>
                    <a:pt x="15165489" y="4191000"/>
                  </a:lnTo>
                  <a:lnTo>
                    <a:pt x="15171534" y="4191000"/>
                  </a:lnTo>
                  <a:lnTo>
                    <a:pt x="15216911" y="4064000"/>
                  </a:lnTo>
                  <a:close/>
                </a:path>
                <a:path w="18021300" h="15113000">
                  <a:moveTo>
                    <a:pt x="15646501" y="4064000"/>
                  </a:moveTo>
                  <a:lnTo>
                    <a:pt x="15614495" y="4064000"/>
                  </a:lnTo>
                  <a:lnTo>
                    <a:pt x="15604524" y="4191000"/>
                  </a:lnTo>
                  <a:lnTo>
                    <a:pt x="15634398" y="4191000"/>
                  </a:lnTo>
                  <a:lnTo>
                    <a:pt x="15646501" y="4064000"/>
                  </a:lnTo>
                  <a:close/>
                </a:path>
                <a:path w="18021300" h="15113000">
                  <a:moveTo>
                    <a:pt x="15694901" y="4064000"/>
                  </a:moveTo>
                  <a:lnTo>
                    <a:pt x="15664649" y="4064000"/>
                  </a:lnTo>
                  <a:lnTo>
                    <a:pt x="15676752" y="4191000"/>
                  </a:lnTo>
                  <a:lnTo>
                    <a:pt x="15740278" y="4191000"/>
                  </a:lnTo>
                  <a:lnTo>
                    <a:pt x="15694901" y="4064000"/>
                  </a:lnTo>
                  <a:close/>
                </a:path>
                <a:path w="18021300" h="15113000">
                  <a:moveTo>
                    <a:pt x="15761462" y="4064000"/>
                  </a:moveTo>
                  <a:lnTo>
                    <a:pt x="15694901" y="4064000"/>
                  </a:lnTo>
                  <a:lnTo>
                    <a:pt x="15782632" y="4191000"/>
                  </a:lnTo>
                  <a:lnTo>
                    <a:pt x="15800793" y="4191000"/>
                  </a:lnTo>
                  <a:lnTo>
                    <a:pt x="15761462" y="4064000"/>
                  </a:lnTo>
                  <a:close/>
                </a:path>
                <a:path w="18021300" h="15113000">
                  <a:moveTo>
                    <a:pt x="16212210" y="4064000"/>
                  </a:moveTo>
                  <a:lnTo>
                    <a:pt x="16209200" y="4064000"/>
                  </a:lnTo>
                  <a:lnTo>
                    <a:pt x="16172878" y="4191000"/>
                  </a:lnTo>
                  <a:lnTo>
                    <a:pt x="16272725" y="4191000"/>
                  </a:lnTo>
                  <a:lnTo>
                    <a:pt x="16212210" y="4064000"/>
                  </a:lnTo>
                  <a:close/>
                </a:path>
                <a:path w="18021300" h="15113000">
                  <a:moveTo>
                    <a:pt x="16305999" y="4064000"/>
                  </a:moveTo>
                  <a:lnTo>
                    <a:pt x="16266668" y="4064000"/>
                  </a:lnTo>
                  <a:lnTo>
                    <a:pt x="16309022" y="4191000"/>
                  </a:lnTo>
                  <a:lnTo>
                    <a:pt x="16408857" y="4191000"/>
                  </a:lnTo>
                  <a:lnTo>
                    <a:pt x="16305999" y="4064000"/>
                  </a:lnTo>
                  <a:close/>
                </a:path>
                <a:path w="18021300" h="15113000">
                  <a:moveTo>
                    <a:pt x="16490530" y="4064000"/>
                  </a:moveTo>
                  <a:lnTo>
                    <a:pt x="16430040" y="4064000"/>
                  </a:lnTo>
                  <a:lnTo>
                    <a:pt x="16442143" y="4191000"/>
                  </a:lnTo>
                  <a:lnTo>
                    <a:pt x="16445166" y="4191000"/>
                  </a:lnTo>
                  <a:lnTo>
                    <a:pt x="16490530" y="4064000"/>
                  </a:lnTo>
                  <a:close/>
                </a:path>
                <a:path w="18021300" h="15113000">
                  <a:moveTo>
                    <a:pt x="16962475" y="4064000"/>
                  </a:moveTo>
                  <a:lnTo>
                    <a:pt x="16914075" y="4064000"/>
                  </a:lnTo>
                  <a:lnTo>
                    <a:pt x="16923156" y="4191000"/>
                  </a:lnTo>
                  <a:lnTo>
                    <a:pt x="16974566" y="4191000"/>
                  </a:lnTo>
                  <a:lnTo>
                    <a:pt x="16962475" y="4064000"/>
                  </a:lnTo>
                  <a:close/>
                </a:path>
                <a:path w="18021300" h="15113000">
                  <a:moveTo>
                    <a:pt x="17592245" y="4064000"/>
                  </a:moveTo>
                  <a:lnTo>
                    <a:pt x="17568275" y="4064000"/>
                  </a:lnTo>
                  <a:lnTo>
                    <a:pt x="17559771" y="4191000"/>
                  </a:lnTo>
                  <a:lnTo>
                    <a:pt x="17584537" y="4191000"/>
                  </a:lnTo>
                  <a:lnTo>
                    <a:pt x="17592245" y="4064000"/>
                  </a:lnTo>
                  <a:close/>
                </a:path>
                <a:path w="18021300" h="15113000">
                  <a:moveTo>
                    <a:pt x="17661305" y="4064000"/>
                  </a:moveTo>
                  <a:lnTo>
                    <a:pt x="17646180" y="4064000"/>
                  </a:lnTo>
                  <a:lnTo>
                    <a:pt x="17612893" y="4191000"/>
                  </a:lnTo>
                  <a:lnTo>
                    <a:pt x="17706682" y="4191000"/>
                  </a:lnTo>
                  <a:lnTo>
                    <a:pt x="17661305" y="4064000"/>
                  </a:lnTo>
                  <a:close/>
                </a:path>
                <a:path w="18021300" h="15113000">
                  <a:moveTo>
                    <a:pt x="17775691" y="4064000"/>
                  </a:moveTo>
                  <a:lnTo>
                    <a:pt x="17738678" y="4064000"/>
                  </a:lnTo>
                  <a:lnTo>
                    <a:pt x="17727853" y="4191000"/>
                  </a:lnTo>
                  <a:lnTo>
                    <a:pt x="17764917" y="4191000"/>
                  </a:lnTo>
                  <a:lnTo>
                    <a:pt x="17775691" y="4064000"/>
                  </a:lnTo>
                  <a:close/>
                </a:path>
                <a:path w="18021300" h="15113000">
                  <a:moveTo>
                    <a:pt x="6670636" y="3937000"/>
                  </a:moveTo>
                  <a:lnTo>
                    <a:pt x="6664591" y="3937000"/>
                  </a:lnTo>
                  <a:lnTo>
                    <a:pt x="6628282" y="4064000"/>
                  </a:lnTo>
                  <a:lnTo>
                    <a:pt x="6712509" y="4157048"/>
                  </a:lnTo>
                  <a:lnTo>
                    <a:pt x="6703923" y="4064000"/>
                  </a:lnTo>
                  <a:lnTo>
                    <a:pt x="6719036" y="4064000"/>
                  </a:lnTo>
                  <a:lnTo>
                    <a:pt x="6670636" y="3937000"/>
                  </a:lnTo>
                  <a:close/>
                </a:path>
                <a:path w="18021300" h="15113000">
                  <a:moveTo>
                    <a:pt x="14406156" y="4064000"/>
                  </a:moveTo>
                  <a:lnTo>
                    <a:pt x="14394052" y="4064000"/>
                  </a:lnTo>
                  <a:lnTo>
                    <a:pt x="14423900" y="4097864"/>
                  </a:lnTo>
                  <a:lnTo>
                    <a:pt x="14406156" y="4064000"/>
                  </a:lnTo>
                  <a:close/>
                </a:path>
                <a:path w="18021300" h="15113000">
                  <a:moveTo>
                    <a:pt x="1367409" y="4064000"/>
                  </a:moveTo>
                  <a:lnTo>
                    <a:pt x="1352283" y="4064000"/>
                  </a:lnTo>
                  <a:lnTo>
                    <a:pt x="1373570" y="4087516"/>
                  </a:lnTo>
                  <a:lnTo>
                    <a:pt x="1367409" y="4064000"/>
                  </a:lnTo>
                  <a:close/>
                </a:path>
                <a:path w="18021300" h="15113000">
                  <a:moveTo>
                    <a:pt x="7856151" y="4064000"/>
                  </a:moveTo>
                  <a:lnTo>
                    <a:pt x="7844421" y="4064000"/>
                  </a:lnTo>
                  <a:lnTo>
                    <a:pt x="7857538" y="4078117"/>
                  </a:lnTo>
                  <a:lnTo>
                    <a:pt x="7856151" y="4064000"/>
                  </a:lnTo>
                  <a:close/>
                </a:path>
                <a:path w="18021300" h="15113000">
                  <a:moveTo>
                    <a:pt x="10521759" y="4064000"/>
                  </a:moveTo>
                  <a:lnTo>
                    <a:pt x="10506621" y="4064000"/>
                  </a:lnTo>
                  <a:lnTo>
                    <a:pt x="10516082" y="4077238"/>
                  </a:lnTo>
                  <a:lnTo>
                    <a:pt x="10521759" y="4064000"/>
                  </a:lnTo>
                  <a:close/>
                </a:path>
                <a:path w="18021300" h="15113000">
                  <a:moveTo>
                    <a:pt x="14969277" y="4064000"/>
                  </a:moveTo>
                  <a:lnTo>
                    <a:pt x="14959774" y="4064000"/>
                  </a:lnTo>
                  <a:lnTo>
                    <a:pt x="14970050" y="4075352"/>
                  </a:lnTo>
                  <a:lnTo>
                    <a:pt x="14969277" y="4064000"/>
                  </a:lnTo>
                  <a:close/>
                </a:path>
                <a:path w="18021300" h="15113000">
                  <a:moveTo>
                    <a:pt x="4640707" y="4064000"/>
                  </a:moveTo>
                  <a:lnTo>
                    <a:pt x="4631639" y="4064000"/>
                  </a:lnTo>
                  <a:lnTo>
                    <a:pt x="4634985" y="4068531"/>
                  </a:lnTo>
                  <a:lnTo>
                    <a:pt x="4640707" y="4064000"/>
                  </a:lnTo>
                  <a:close/>
                </a:path>
                <a:path w="18021300" h="15113000">
                  <a:moveTo>
                    <a:pt x="2689428" y="4064000"/>
                  </a:moveTo>
                  <a:lnTo>
                    <a:pt x="2686405" y="4064000"/>
                  </a:lnTo>
                  <a:lnTo>
                    <a:pt x="2689510" y="4067429"/>
                  </a:lnTo>
                  <a:lnTo>
                    <a:pt x="2689428" y="4064000"/>
                  </a:lnTo>
                  <a:close/>
                </a:path>
                <a:path w="18021300" h="15113000">
                  <a:moveTo>
                    <a:pt x="847077" y="3937000"/>
                  </a:moveTo>
                  <a:lnTo>
                    <a:pt x="810387" y="3937000"/>
                  </a:lnTo>
                  <a:lnTo>
                    <a:pt x="805142" y="4064000"/>
                  </a:lnTo>
                  <a:lnTo>
                    <a:pt x="832514" y="4064000"/>
                  </a:lnTo>
                  <a:lnTo>
                    <a:pt x="847077" y="3937000"/>
                  </a:lnTo>
                  <a:close/>
                </a:path>
                <a:path w="18021300" h="15113000">
                  <a:moveTo>
                    <a:pt x="972321" y="3962414"/>
                  </a:moveTo>
                  <a:lnTo>
                    <a:pt x="1025563" y="4064000"/>
                  </a:lnTo>
                  <a:lnTo>
                    <a:pt x="1061859" y="4064000"/>
                  </a:lnTo>
                  <a:lnTo>
                    <a:pt x="972321" y="3962414"/>
                  </a:lnTo>
                  <a:close/>
                </a:path>
                <a:path w="18021300" h="15113000">
                  <a:moveTo>
                    <a:pt x="1104590" y="3937000"/>
                  </a:moveTo>
                  <a:lnTo>
                    <a:pt x="1072068" y="3937000"/>
                  </a:lnTo>
                  <a:lnTo>
                    <a:pt x="1068903" y="4064000"/>
                  </a:lnTo>
                  <a:lnTo>
                    <a:pt x="1099532" y="4064000"/>
                  </a:lnTo>
                  <a:lnTo>
                    <a:pt x="1104590" y="3937000"/>
                  </a:lnTo>
                  <a:close/>
                </a:path>
                <a:path w="18021300" h="15113000">
                  <a:moveTo>
                    <a:pt x="1518018" y="4002214"/>
                  </a:moveTo>
                  <a:lnTo>
                    <a:pt x="1440014" y="4064000"/>
                  </a:lnTo>
                  <a:lnTo>
                    <a:pt x="1494472" y="4064000"/>
                  </a:lnTo>
                  <a:lnTo>
                    <a:pt x="1518018" y="4002214"/>
                  </a:lnTo>
                  <a:close/>
                </a:path>
                <a:path w="18021300" h="15113000">
                  <a:moveTo>
                    <a:pt x="1594623" y="3941537"/>
                  </a:moveTo>
                  <a:lnTo>
                    <a:pt x="1564084" y="3965727"/>
                  </a:lnTo>
                  <a:lnTo>
                    <a:pt x="1636649" y="4064000"/>
                  </a:lnTo>
                  <a:lnTo>
                    <a:pt x="1685061" y="4064000"/>
                  </a:lnTo>
                  <a:lnTo>
                    <a:pt x="1594623" y="3941537"/>
                  </a:lnTo>
                  <a:close/>
                </a:path>
                <a:path w="18021300" h="15113000">
                  <a:moveTo>
                    <a:pt x="1760689" y="3937000"/>
                  </a:moveTo>
                  <a:lnTo>
                    <a:pt x="1612455" y="3937000"/>
                  </a:lnTo>
                  <a:lnTo>
                    <a:pt x="1733461" y="4064000"/>
                  </a:lnTo>
                  <a:lnTo>
                    <a:pt x="1739519" y="4064000"/>
                  </a:lnTo>
                  <a:lnTo>
                    <a:pt x="1760689" y="3937000"/>
                  </a:lnTo>
                  <a:close/>
                </a:path>
                <a:path w="18021300" h="15113000">
                  <a:moveTo>
                    <a:pt x="2241702" y="3937000"/>
                  </a:moveTo>
                  <a:lnTo>
                    <a:pt x="2190227" y="3937000"/>
                  </a:lnTo>
                  <a:lnTo>
                    <a:pt x="2181199" y="4064000"/>
                  </a:lnTo>
                  <a:lnTo>
                    <a:pt x="2247747" y="4064000"/>
                  </a:lnTo>
                  <a:lnTo>
                    <a:pt x="2241702" y="3937000"/>
                  </a:lnTo>
                  <a:close/>
                </a:path>
                <a:path w="18021300" h="15113000">
                  <a:moveTo>
                    <a:pt x="2317330" y="3937000"/>
                  </a:moveTo>
                  <a:lnTo>
                    <a:pt x="2250770" y="3937000"/>
                  </a:lnTo>
                  <a:lnTo>
                    <a:pt x="2338514" y="4064000"/>
                  </a:lnTo>
                  <a:lnTo>
                    <a:pt x="2356662" y="4064000"/>
                  </a:lnTo>
                  <a:lnTo>
                    <a:pt x="2317330" y="3937000"/>
                  </a:lnTo>
                  <a:close/>
                </a:path>
                <a:path w="18021300" h="15113000">
                  <a:moveTo>
                    <a:pt x="2976831" y="3937000"/>
                  </a:moveTo>
                  <a:lnTo>
                    <a:pt x="2931311" y="3937000"/>
                  </a:lnTo>
                  <a:lnTo>
                    <a:pt x="2946577" y="4064000"/>
                  </a:lnTo>
                  <a:lnTo>
                    <a:pt x="2985904" y="4064000"/>
                  </a:lnTo>
                  <a:lnTo>
                    <a:pt x="2976831" y="3937000"/>
                  </a:lnTo>
                  <a:close/>
                </a:path>
                <a:path w="18021300" h="15113000">
                  <a:moveTo>
                    <a:pt x="3058515" y="3937000"/>
                  </a:moveTo>
                  <a:lnTo>
                    <a:pt x="3022590" y="3937000"/>
                  </a:lnTo>
                  <a:lnTo>
                    <a:pt x="3013182" y="4064000"/>
                  </a:lnTo>
                  <a:lnTo>
                    <a:pt x="3041402" y="4064000"/>
                  </a:lnTo>
                  <a:lnTo>
                    <a:pt x="3058515" y="3937000"/>
                  </a:lnTo>
                  <a:close/>
                </a:path>
                <a:path w="18021300" h="15113000">
                  <a:moveTo>
                    <a:pt x="3696830" y="3937000"/>
                  </a:moveTo>
                  <a:lnTo>
                    <a:pt x="3530447" y="3937000"/>
                  </a:lnTo>
                  <a:lnTo>
                    <a:pt x="3539528" y="4064000"/>
                  </a:lnTo>
                  <a:lnTo>
                    <a:pt x="3696830" y="4064000"/>
                  </a:lnTo>
                  <a:lnTo>
                    <a:pt x="3696830" y="3937000"/>
                  </a:lnTo>
                  <a:close/>
                </a:path>
                <a:path w="18021300" h="15113000">
                  <a:moveTo>
                    <a:pt x="4191461" y="3937000"/>
                  </a:moveTo>
                  <a:lnTo>
                    <a:pt x="4166887" y="3937000"/>
                  </a:lnTo>
                  <a:lnTo>
                    <a:pt x="4175537" y="4064000"/>
                  </a:lnTo>
                  <a:lnTo>
                    <a:pt x="4199972" y="4064000"/>
                  </a:lnTo>
                  <a:lnTo>
                    <a:pt x="4191461" y="3937000"/>
                  </a:lnTo>
                  <a:close/>
                </a:path>
                <a:path w="18021300" h="15113000">
                  <a:moveTo>
                    <a:pt x="4307223" y="3937000"/>
                  </a:moveTo>
                  <a:lnTo>
                    <a:pt x="4284062" y="3937000"/>
                  </a:lnTo>
                  <a:lnTo>
                    <a:pt x="4291671" y="4064000"/>
                  </a:lnTo>
                  <a:lnTo>
                    <a:pt x="4315874" y="4064000"/>
                  </a:lnTo>
                  <a:lnTo>
                    <a:pt x="4307223" y="3937000"/>
                  </a:lnTo>
                  <a:close/>
                </a:path>
                <a:path w="18021300" h="15113000">
                  <a:moveTo>
                    <a:pt x="4791976" y="3937000"/>
                  </a:moveTo>
                  <a:lnTo>
                    <a:pt x="4758690" y="3937000"/>
                  </a:lnTo>
                  <a:lnTo>
                    <a:pt x="4770793" y="4064000"/>
                  </a:lnTo>
                  <a:lnTo>
                    <a:pt x="4872510" y="4064000"/>
                  </a:lnTo>
                  <a:lnTo>
                    <a:pt x="4866228" y="4014930"/>
                  </a:lnTo>
                  <a:lnTo>
                    <a:pt x="4791976" y="3937000"/>
                  </a:lnTo>
                  <a:close/>
                </a:path>
                <a:path w="18021300" h="15113000">
                  <a:moveTo>
                    <a:pt x="4866228" y="4014930"/>
                  </a:moveTo>
                  <a:lnTo>
                    <a:pt x="4872510" y="4064000"/>
                  </a:lnTo>
                  <a:lnTo>
                    <a:pt x="4912982" y="4064000"/>
                  </a:lnTo>
                  <a:lnTo>
                    <a:pt x="4866228" y="4014930"/>
                  </a:lnTo>
                  <a:close/>
                </a:path>
                <a:path w="18021300" h="15113000">
                  <a:moveTo>
                    <a:pt x="5015694" y="3937000"/>
                  </a:moveTo>
                  <a:lnTo>
                    <a:pt x="4856251" y="3937000"/>
                  </a:lnTo>
                  <a:lnTo>
                    <a:pt x="4866228" y="4014930"/>
                  </a:lnTo>
                  <a:lnTo>
                    <a:pt x="4912982" y="4064000"/>
                  </a:lnTo>
                  <a:lnTo>
                    <a:pt x="4994656" y="4064000"/>
                  </a:lnTo>
                  <a:lnTo>
                    <a:pt x="5015694" y="3937000"/>
                  </a:lnTo>
                  <a:close/>
                </a:path>
                <a:path w="18021300" h="15113000">
                  <a:moveTo>
                    <a:pt x="5473927" y="3937000"/>
                  </a:moveTo>
                  <a:lnTo>
                    <a:pt x="5436768" y="3937000"/>
                  </a:lnTo>
                  <a:lnTo>
                    <a:pt x="5418188" y="4064000"/>
                  </a:lnTo>
                  <a:lnTo>
                    <a:pt x="5490806" y="4064000"/>
                  </a:lnTo>
                  <a:lnTo>
                    <a:pt x="5473927" y="3937000"/>
                  </a:lnTo>
                  <a:close/>
                </a:path>
                <a:path w="18021300" h="15113000">
                  <a:moveTo>
                    <a:pt x="6039830" y="3937000"/>
                  </a:moveTo>
                  <a:lnTo>
                    <a:pt x="6012084" y="3937000"/>
                  </a:lnTo>
                  <a:lnTo>
                    <a:pt x="5996768" y="4064000"/>
                  </a:lnTo>
                  <a:lnTo>
                    <a:pt x="6053113" y="4064000"/>
                  </a:lnTo>
                  <a:lnTo>
                    <a:pt x="6039830" y="3937000"/>
                  </a:lnTo>
                  <a:close/>
                </a:path>
                <a:path w="18021300" h="15113000">
                  <a:moveTo>
                    <a:pt x="6137821" y="3937000"/>
                  </a:moveTo>
                  <a:lnTo>
                    <a:pt x="6099627" y="3937000"/>
                  </a:lnTo>
                  <a:lnTo>
                    <a:pt x="6114847" y="4064000"/>
                  </a:lnTo>
                  <a:lnTo>
                    <a:pt x="6145620" y="4064000"/>
                  </a:lnTo>
                  <a:lnTo>
                    <a:pt x="6137821" y="3937000"/>
                  </a:lnTo>
                  <a:close/>
                </a:path>
                <a:path w="18021300" h="15113000">
                  <a:moveTo>
                    <a:pt x="6231978" y="3937000"/>
                  </a:moveTo>
                  <a:lnTo>
                    <a:pt x="6227583" y="3937000"/>
                  </a:lnTo>
                  <a:lnTo>
                    <a:pt x="6235382" y="4064000"/>
                  </a:lnTo>
                  <a:lnTo>
                    <a:pt x="6258450" y="4064000"/>
                  </a:lnTo>
                  <a:lnTo>
                    <a:pt x="6251756" y="3959438"/>
                  </a:lnTo>
                  <a:lnTo>
                    <a:pt x="6231978" y="3937000"/>
                  </a:lnTo>
                  <a:close/>
                </a:path>
                <a:path w="18021300" h="15113000">
                  <a:moveTo>
                    <a:pt x="6328788" y="3810000"/>
                  </a:moveTo>
                  <a:lnTo>
                    <a:pt x="6273055" y="3810000"/>
                  </a:lnTo>
                  <a:lnTo>
                    <a:pt x="6262230" y="3937000"/>
                  </a:lnTo>
                  <a:lnTo>
                    <a:pt x="6250319" y="3937000"/>
                  </a:lnTo>
                  <a:lnTo>
                    <a:pt x="6251756" y="3959438"/>
                  </a:lnTo>
                  <a:lnTo>
                    <a:pt x="6343916" y="4064000"/>
                  </a:lnTo>
                  <a:lnTo>
                    <a:pt x="6362065" y="4064000"/>
                  </a:lnTo>
                  <a:lnTo>
                    <a:pt x="6337858" y="3937000"/>
                  </a:lnTo>
                  <a:lnTo>
                    <a:pt x="6328788" y="3810000"/>
                  </a:lnTo>
                  <a:close/>
                </a:path>
                <a:path w="18021300" h="15113000">
                  <a:moveTo>
                    <a:pt x="6876351" y="3810000"/>
                  </a:moveTo>
                  <a:lnTo>
                    <a:pt x="6716014" y="3937000"/>
                  </a:lnTo>
                  <a:lnTo>
                    <a:pt x="6725094" y="4064000"/>
                  </a:lnTo>
                  <a:lnTo>
                    <a:pt x="6776516" y="4064000"/>
                  </a:lnTo>
                  <a:lnTo>
                    <a:pt x="6770471" y="3937000"/>
                  </a:lnTo>
                  <a:lnTo>
                    <a:pt x="6906615" y="3937000"/>
                  </a:lnTo>
                  <a:lnTo>
                    <a:pt x="6876351" y="3810000"/>
                  </a:lnTo>
                  <a:close/>
                </a:path>
                <a:path w="18021300" h="15113000">
                  <a:moveTo>
                    <a:pt x="6961060" y="3937000"/>
                  </a:moveTo>
                  <a:lnTo>
                    <a:pt x="6818871" y="3937000"/>
                  </a:lnTo>
                  <a:lnTo>
                    <a:pt x="6912660" y="4064000"/>
                  </a:lnTo>
                  <a:lnTo>
                    <a:pt x="6918706" y="4064000"/>
                  </a:lnTo>
                  <a:lnTo>
                    <a:pt x="6961060" y="3937000"/>
                  </a:lnTo>
                  <a:close/>
                </a:path>
                <a:path w="18021300" h="15113000">
                  <a:moveTo>
                    <a:pt x="7405722" y="3937000"/>
                  </a:moveTo>
                  <a:lnTo>
                    <a:pt x="7387237" y="3937000"/>
                  </a:lnTo>
                  <a:lnTo>
                    <a:pt x="7368185" y="4064000"/>
                  </a:lnTo>
                  <a:lnTo>
                    <a:pt x="7423924" y="4064000"/>
                  </a:lnTo>
                  <a:lnTo>
                    <a:pt x="7405722" y="3937000"/>
                  </a:lnTo>
                  <a:close/>
                </a:path>
                <a:path w="18021300" h="15113000">
                  <a:moveTo>
                    <a:pt x="7499553" y="3937000"/>
                  </a:moveTo>
                  <a:lnTo>
                    <a:pt x="7475633" y="3937000"/>
                  </a:lnTo>
                  <a:lnTo>
                    <a:pt x="7468541" y="4064000"/>
                  </a:lnTo>
                  <a:lnTo>
                    <a:pt x="7493495" y="4064000"/>
                  </a:lnTo>
                  <a:lnTo>
                    <a:pt x="7499553" y="3937000"/>
                  </a:lnTo>
                  <a:close/>
                </a:path>
                <a:path w="18021300" h="15113000">
                  <a:moveTo>
                    <a:pt x="7585012" y="3937000"/>
                  </a:moveTo>
                  <a:lnTo>
                    <a:pt x="7569136" y="3937000"/>
                  </a:lnTo>
                  <a:lnTo>
                    <a:pt x="7564547" y="4064000"/>
                  </a:lnTo>
                  <a:lnTo>
                    <a:pt x="7578204" y="4064000"/>
                  </a:lnTo>
                  <a:lnTo>
                    <a:pt x="7585012" y="3937000"/>
                  </a:lnTo>
                  <a:close/>
                </a:path>
                <a:path w="18021300" h="15113000">
                  <a:moveTo>
                    <a:pt x="7965440" y="3937000"/>
                  </a:moveTo>
                  <a:lnTo>
                    <a:pt x="7926108" y="4064000"/>
                  </a:lnTo>
                  <a:lnTo>
                    <a:pt x="8080400" y="4064000"/>
                  </a:lnTo>
                  <a:lnTo>
                    <a:pt x="7965440" y="3937000"/>
                  </a:lnTo>
                  <a:close/>
                </a:path>
                <a:path w="18021300" h="15113000">
                  <a:moveTo>
                    <a:pt x="8149971" y="3937000"/>
                  </a:moveTo>
                  <a:lnTo>
                    <a:pt x="8098548" y="3937000"/>
                  </a:lnTo>
                  <a:lnTo>
                    <a:pt x="8110651" y="4064000"/>
                  </a:lnTo>
                  <a:lnTo>
                    <a:pt x="8159051" y="4064000"/>
                  </a:lnTo>
                  <a:lnTo>
                    <a:pt x="8149971" y="3937000"/>
                  </a:lnTo>
                  <a:close/>
                </a:path>
                <a:path w="18021300" h="15113000">
                  <a:moveTo>
                    <a:pt x="9354019" y="3937000"/>
                  </a:moveTo>
                  <a:lnTo>
                    <a:pt x="9334168" y="3937000"/>
                  </a:lnTo>
                  <a:lnTo>
                    <a:pt x="9326791" y="4064000"/>
                  </a:lnTo>
                  <a:lnTo>
                    <a:pt x="9346174" y="4064000"/>
                  </a:lnTo>
                  <a:lnTo>
                    <a:pt x="9354019" y="3937000"/>
                  </a:lnTo>
                  <a:close/>
                </a:path>
                <a:path w="18021300" h="15113000">
                  <a:moveTo>
                    <a:pt x="9472002" y="3937000"/>
                  </a:moveTo>
                  <a:lnTo>
                    <a:pt x="9414522" y="3937000"/>
                  </a:lnTo>
                  <a:lnTo>
                    <a:pt x="9396361" y="4064000"/>
                  </a:lnTo>
                  <a:lnTo>
                    <a:pt x="9472002" y="4064000"/>
                  </a:lnTo>
                  <a:lnTo>
                    <a:pt x="9472002" y="3937000"/>
                  </a:lnTo>
                  <a:close/>
                </a:path>
                <a:path w="18021300" h="15113000">
                  <a:moveTo>
                    <a:pt x="10055536" y="4060475"/>
                  </a:moveTo>
                  <a:lnTo>
                    <a:pt x="10055872" y="4064000"/>
                  </a:lnTo>
                  <a:lnTo>
                    <a:pt x="10055795" y="4060746"/>
                  </a:lnTo>
                  <a:lnTo>
                    <a:pt x="10055536" y="4060475"/>
                  </a:lnTo>
                  <a:close/>
                </a:path>
                <a:path w="18021300" h="15113000">
                  <a:moveTo>
                    <a:pt x="10083101" y="3937000"/>
                  </a:moveTo>
                  <a:lnTo>
                    <a:pt x="10052850" y="3937000"/>
                  </a:lnTo>
                  <a:lnTo>
                    <a:pt x="10055795" y="4060746"/>
                  </a:lnTo>
                  <a:lnTo>
                    <a:pt x="10058895" y="4064000"/>
                  </a:lnTo>
                  <a:lnTo>
                    <a:pt x="10098227" y="4064000"/>
                  </a:lnTo>
                  <a:lnTo>
                    <a:pt x="10083101" y="3937000"/>
                  </a:lnTo>
                  <a:close/>
                </a:path>
                <a:path w="18021300" h="15113000">
                  <a:moveTo>
                    <a:pt x="10198049" y="3937000"/>
                  </a:moveTo>
                  <a:lnTo>
                    <a:pt x="10086124" y="3937000"/>
                  </a:lnTo>
                  <a:lnTo>
                    <a:pt x="10149649" y="4064000"/>
                  </a:lnTo>
                  <a:lnTo>
                    <a:pt x="10155707" y="4064000"/>
                  </a:lnTo>
                  <a:lnTo>
                    <a:pt x="10198049" y="3937000"/>
                  </a:lnTo>
                  <a:close/>
                </a:path>
                <a:path w="18021300" h="15113000">
                  <a:moveTo>
                    <a:pt x="10624616" y="3937000"/>
                  </a:moveTo>
                  <a:lnTo>
                    <a:pt x="10618571" y="3937000"/>
                  </a:lnTo>
                  <a:lnTo>
                    <a:pt x="10609491" y="4064000"/>
                  </a:lnTo>
                  <a:lnTo>
                    <a:pt x="10675901" y="4064000"/>
                  </a:lnTo>
                  <a:lnTo>
                    <a:pt x="10674537" y="4041786"/>
                  </a:lnTo>
                  <a:lnTo>
                    <a:pt x="10624616" y="3937000"/>
                  </a:lnTo>
                  <a:close/>
                </a:path>
                <a:path w="18021300" h="15113000">
                  <a:moveTo>
                    <a:pt x="10674537" y="4041786"/>
                  </a:moveTo>
                  <a:lnTo>
                    <a:pt x="10675901" y="4064000"/>
                  </a:lnTo>
                  <a:lnTo>
                    <a:pt x="10685119" y="4064000"/>
                  </a:lnTo>
                  <a:lnTo>
                    <a:pt x="10674537" y="4041786"/>
                  </a:lnTo>
                  <a:close/>
                </a:path>
                <a:path w="18021300" h="15113000">
                  <a:moveTo>
                    <a:pt x="10697787" y="3937000"/>
                  </a:moveTo>
                  <a:lnTo>
                    <a:pt x="10668101" y="3937000"/>
                  </a:lnTo>
                  <a:lnTo>
                    <a:pt x="10674537" y="4041786"/>
                  </a:lnTo>
                  <a:lnTo>
                    <a:pt x="10685119" y="4064000"/>
                  </a:lnTo>
                  <a:lnTo>
                    <a:pt x="10712348" y="4064000"/>
                  </a:lnTo>
                  <a:lnTo>
                    <a:pt x="10697787" y="3937000"/>
                  </a:lnTo>
                  <a:close/>
                </a:path>
                <a:path w="18021300" h="15113000">
                  <a:moveTo>
                    <a:pt x="10754702" y="3937000"/>
                  </a:moveTo>
                  <a:lnTo>
                    <a:pt x="10742587" y="3937000"/>
                  </a:lnTo>
                  <a:lnTo>
                    <a:pt x="10712348" y="4064000"/>
                  </a:lnTo>
                  <a:lnTo>
                    <a:pt x="10724451" y="4064000"/>
                  </a:lnTo>
                  <a:lnTo>
                    <a:pt x="10754702" y="3937000"/>
                  </a:lnTo>
                  <a:close/>
                </a:path>
                <a:path w="18021300" h="15113000">
                  <a:moveTo>
                    <a:pt x="10827296" y="3937000"/>
                  </a:moveTo>
                  <a:lnTo>
                    <a:pt x="10807547" y="3937000"/>
                  </a:lnTo>
                  <a:lnTo>
                    <a:pt x="10802346" y="4064000"/>
                  </a:lnTo>
                  <a:lnTo>
                    <a:pt x="10820447" y="4064000"/>
                  </a:lnTo>
                  <a:lnTo>
                    <a:pt x="10827296" y="3937000"/>
                  </a:lnTo>
                  <a:close/>
                </a:path>
                <a:path w="18021300" h="15113000">
                  <a:moveTo>
                    <a:pt x="11238731" y="3937000"/>
                  </a:moveTo>
                  <a:lnTo>
                    <a:pt x="11213780" y="3937000"/>
                  </a:lnTo>
                  <a:lnTo>
                    <a:pt x="11212926" y="4064000"/>
                  </a:lnTo>
                  <a:lnTo>
                    <a:pt x="11239586" y="4064000"/>
                  </a:lnTo>
                  <a:lnTo>
                    <a:pt x="11238731" y="3937000"/>
                  </a:lnTo>
                  <a:close/>
                </a:path>
                <a:path w="18021300" h="15113000">
                  <a:moveTo>
                    <a:pt x="11408156" y="3937000"/>
                  </a:moveTo>
                  <a:lnTo>
                    <a:pt x="11386972" y="3937000"/>
                  </a:lnTo>
                  <a:lnTo>
                    <a:pt x="11393921" y="4064000"/>
                  </a:lnTo>
                  <a:lnTo>
                    <a:pt x="11418405" y="4064000"/>
                  </a:lnTo>
                  <a:lnTo>
                    <a:pt x="11408156" y="3937000"/>
                  </a:lnTo>
                  <a:close/>
                </a:path>
                <a:path w="18021300" h="15113000">
                  <a:moveTo>
                    <a:pt x="11904281" y="3937000"/>
                  </a:moveTo>
                  <a:lnTo>
                    <a:pt x="11856264" y="3937000"/>
                  </a:lnTo>
                  <a:lnTo>
                    <a:pt x="11838918" y="4064000"/>
                  </a:lnTo>
                  <a:lnTo>
                    <a:pt x="11922442" y="4064000"/>
                  </a:lnTo>
                  <a:lnTo>
                    <a:pt x="11914564" y="3948359"/>
                  </a:lnTo>
                  <a:lnTo>
                    <a:pt x="11904281" y="3937000"/>
                  </a:lnTo>
                  <a:close/>
                </a:path>
                <a:path w="18021300" h="15113000">
                  <a:moveTo>
                    <a:pt x="12019241" y="3937000"/>
                  </a:moveTo>
                  <a:lnTo>
                    <a:pt x="11913790" y="3937000"/>
                  </a:lnTo>
                  <a:lnTo>
                    <a:pt x="11914564" y="3948359"/>
                  </a:lnTo>
                  <a:lnTo>
                    <a:pt x="12019241" y="4064000"/>
                  </a:lnTo>
                  <a:lnTo>
                    <a:pt x="12067641" y="4064000"/>
                  </a:lnTo>
                  <a:lnTo>
                    <a:pt x="12019241" y="3937000"/>
                  </a:lnTo>
                  <a:close/>
                </a:path>
                <a:path w="18021300" h="15113000">
                  <a:moveTo>
                    <a:pt x="12161431" y="3937000"/>
                  </a:moveTo>
                  <a:lnTo>
                    <a:pt x="12025287" y="3937000"/>
                  </a:lnTo>
                  <a:lnTo>
                    <a:pt x="12109996" y="4064000"/>
                  </a:lnTo>
                  <a:lnTo>
                    <a:pt x="12116054" y="4064000"/>
                  </a:lnTo>
                  <a:lnTo>
                    <a:pt x="12161431" y="3937000"/>
                  </a:lnTo>
                  <a:close/>
                </a:path>
                <a:path w="18021300" h="15113000">
                  <a:moveTo>
                    <a:pt x="12635255" y="3937000"/>
                  </a:moveTo>
                  <a:lnTo>
                    <a:pt x="12606147" y="3937000"/>
                  </a:lnTo>
                  <a:lnTo>
                    <a:pt x="12611814" y="4064000"/>
                  </a:lnTo>
                  <a:lnTo>
                    <a:pt x="12645466" y="4064000"/>
                  </a:lnTo>
                  <a:lnTo>
                    <a:pt x="12635255" y="3937000"/>
                  </a:lnTo>
                  <a:close/>
                </a:path>
                <a:path w="18021300" h="15113000">
                  <a:moveTo>
                    <a:pt x="12684798" y="3937000"/>
                  </a:moveTo>
                  <a:lnTo>
                    <a:pt x="12669672" y="3937000"/>
                  </a:lnTo>
                  <a:lnTo>
                    <a:pt x="12645466" y="4064000"/>
                  </a:lnTo>
                  <a:lnTo>
                    <a:pt x="12681775" y="4064000"/>
                  </a:lnTo>
                  <a:lnTo>
                    <a:pt x="12684798" y="3937000"/>
                  </a:lnTo>
                  <a:close/>
                </a:path>
                <a:path w="18021300" h="15113000">
                  <a:moveTo>
                    <a:pt x="12758300" y="3937000"/>
                  </a:moveTo>
                  <a:lnTo>
                    <a:pt x="12736414" y="3937000"/>
                  </a:lnTo>
                  <a:lnTo>
                    <a:pt x="12736980" y="4064000"/>
                  </a:lnTo>
                  <a:lnTo>
                    <a:pt x="12757781" y="4064000"/>
                  </a:lnTo>
                  <a:lnTo>
                    <a:pt x="12758300" y="3937000"/>
                  </a:lnTo>
                  <a:close/>
                </a:path>
                <a:path w="18021300" h="15113000">
                  <a:moveTo>
                    <a:pt x="13159765" y="3937000"/>
                  </a:moveTo>
                  <a:lnTo>
                    <a:pt x="13156730" y="3937000"/>
                  </a:lnTo>
                  <a:lnTo>
                    <a:pt x="13120433" y="4064000"/>
                  </a:lnTo>
                  <a:lnTo>
                    <a:pt x="13208165" y="4064000"/>
                  </a:lnTo>
                  <a:lnTo>
                    <a:pt x="13159765" y="3937000"/>
                  </a:lnTo>
                  <a:close/>
                </a:path>
                <a:path w="18021300" h="15113000">
                  <a:moveTo>
                    <a:pt x="13241439" y="3937000"/>
                  </a:moveTo>
                  <a:lnTo>
                    <a:pt x="13202119" y="3937000"/>
                  </a:lnTo>
                  <a:lnTo>
                    <a:pt x="13244461" y="4064000"/>
                  </a:lnTo>
                  <a:lnTo>
                    <a:pt x="13356399" y="4064000"/>
                  </a:lnTo>
                  <a:lnTo>
                    <a:pt x="13241439" y="3937000"/>
                  </a:lnTo>
                  <a:close/>
                </a:path>
                <a:path w="18021300" h="15113000">
                  <a:moveTo>
                    <a:pt x="13438085" y="3937000"/>
                  </a:moveTo>
                  <a:lnTo>
                    <a:pt x="13377570" y="3937000"/>
                  </a:lnTo>
                  <a:lnTo>
                    <a:pt x="13389673" y="4064000"/>
                  </a:lnTo>
                  <a:lnTo>
                    <a:pt x="13395731" y="4064000"/>
                  </a:lnTo>
                  <a:lnTo>
                    <a:pt x="13438085" y="3937000"/>
                  </a:lnTo>
                  <a:close/>
                </a:path>
                <a:path w="18021300" h="15113000">
                  <a:moveTo>
                    <a:pt x="14536759" y="3937000"/>
                  </a:moveTo>
                  <a:lnTo>
                    <a:pt x="14512798" y="3937000"/>
                  </a:lnTo>
                  <a:lnTo>
                    <a:pt x="14504287" y="4064000"/>
                  </a:lnTo>
                  <a:lnTo>
                    <a:pt x="14529055" y="4064000"/>
                  </a:lnTo>
                  <a:lnTo>
                    <a:pt x="14536759" y="3937000"/>
                  </a:lnTo>
                  <a:close/>
                </a:path>
                <a:path w="18021300" h="15113000">
                  <a:moveTo>
                    <a:pt x="14605825" y="3937000"/>
                  </a:moveTo>
                  <a:lnTo>
                    <a:pt x="14590687" y="3937000"/>
                  </a:lnTo>
                  <a:lnTo>
                    <a:pt x="14557413" y="4064000"/>
                  </a:lnTo>
                  <a:lnTo>
                    <a:pt x="14651189" y="4064000"/>
                  </a:lnTo>
                  <a:lnTo>
                    <a:pt x="14605825" y="3937000"/>
                  </a:lnTo>
                  <a:close/>
                </a:path>
                <a:path w="18021300" h="15113000">
                  <a:moveTo>
                    <a:pt x="14723237" y="3937000"/>
                  </a:moveTo>
                  <a:lnTo>
                    <a:pt x="14686226" y="3937000"/>
                  </a:lnTo>
                  <a:lnTo>
                    <a:pt x="14675396" y="4064000"/>
                  </a:lnTo>
                  <a:lnTo>
                    <a:pt x="14712459" y="4064000"/>
                  </a:lnTo>
                  <a:lnTo>
                    <a:pt x="14723237" y="3937000"/>
                  </a:lnTo>
                  <a:close/>
                </a:path>
                <a:path w="18021300" h="15113000">
                  <a:moveTo>
                    <a:pt x="15202149" y="3941586"/>
                  </a:moveTo>
                  <a:lnTo>
                    <a:pt x="15050516" y="4064000"/>
                  </a:lnTo>
                  <a:lnTo>
                    <a:pt x="15292539" y="4064000"/>
                  </a:lnTo>
                  <a:lnTo>
                    <a:pt x="15202149" y="3941586"/>
                  </a:lnTo>
                  <a:close/>
                </a:path>
                <a:path w="18021300" h="15113000">
                  <a:moveTo>
                    <a:pt x="15368181" y="3937000"/>
                  </a:moveTo>
                  <a:lnTo>
                    <a:pt x="15219934" y="3937000"/>
                  </a:lnTo>
                  <a:lnTo>
                    <a:pt x="15340952" y="4064000"/>
                  </a:lnTo>
                  <a:lnTo>
                    <a:pt x="15346997" y="4064000"/>
                  </a:lnTo>
                  <a:lnTo>
                    <a:pt x="15368181" y="3937000"/>
                  </a:lnTo>
                  <a:close/>
                </a:path>
                <a:path w="18021300" h="15113000">
                  <a:moveTo>
                    <a:pt x="15834067" y="3937000"/>
                  </a:moveTo>
                  <a:lnTo>
                    <a:pt x="15818929" y="3937000"/>
                  </a:lnTo>
                  <a:lnTo>
                    <a:pt x="15876422" y="4064000"/>
                  </a:lnTo>
                  <a:lnTo>
                    <a:pt x="15894558" y="4064000"/>
                  </a:lnTo>
                  <a:lnTo>
                    <a:pt x="15834067" y="3937000"/>
                  </a:lnTo>
                  <a:close/>
                </a:path>
                <a:path w="18021300" h="15113000">
                  <a:moveTo>
                    <a:pt x="15975922" y="3937000"/>
                  </a:moveTo>
                  <a:lnTo>
                    <a:pt x="15945993" y="3937000"/>
                  </a:lnTo>
                  <a:lnTo>
                    <a:pt x="15954030" y="4064000"/>
                  </a:lnTo>
                  <a:lnTo>
                    <a:pt x="15981168" y="4064000"/>
                  </a:lnTo>
                  <a:lnTo>
                    <a:pt x="15975922" y="3937000"/>
                  </a:lnTo>
                  <a:close/>
                </a:path>
                <a:path w="18021300" h="15113000">
                  <a:moveTo>
                    <a:pt x="16584317" y="3937000"/>
                  </a:moveTo>
                  <a:lnTo>
                    <a:pt x="16538797" y="3937000"/>
                  </a:lnTo>
                  <a:lnTo>
                    <a:pt x="16554069" y="4064000"/>
                  </a:lnTo>
                  <a:lnTo>
                    <a:pt x="16593392" y="4064000"/>
                  </a:lnTo>
                  <a:lnTo>
                    <a:pt x="16584317" y="3937000"/>
                  </a:lnTo>
                  <a:close/>
                </a:path>
                <a:path w="18021300" h="15113000">
                  <a:moveTo>
                    <a:pt x="16691484" y="3937000"/>
                  </a:moveTo>
                  <a:lnTo>
                    <a:pt x="16640050" y="3937000"/>
                  </a:lnTo>
                  <a:lnTo>
                    <a:pt x="16630078" y="4064000"/>
                  </a:lnTo>
                  <a:lnTo>
                    <a:pt x="16666006" y="4064000"/>
                  </a:lnTo>
                  <a:lnTo>
                    <a:pt x="16691484" y="3937000"/>
                  </a:lnTo>
                  <a:close/>
                </a:path>
                <a:path w="18021300" h="15113000">
                  <a:moveTo>
                    <a:pt x="17125835" y="3937000"/>
                  </a:moveTo>
                  <a:lnTo>
                    <a:pt x="17029359" y="3937000"/>
                  </a:lnTo>
                  <a:lnTo>
                    <a:pt x="17016553" y="4064000"/>
                  </a:lnTo>
                  <a:lnTo>
                    <a:pt x="17180293" y="4064000"/>
                  </a:lnTo>
                  <a:lnTo>
                    <a:pt x="17155648" y="3969934"/>
                  </a:lnTo>
                  <a:lnTo>
                    <a:pt x="17125835" y="3937000"/>
                  </a:lnTo>
                  <a:close/>
                </a:path>
                <a:path w="18021300" h="15113000">
                  <a:moveTo>
                    <a:pt x="17240796" y="3937000"/>
                  </a:moveTo>
                  <a:lnTo>
                    <a:pt x="17147019" y="3937000"/>
                  </a:lnTo>
                  <a:lnTo>
                    <a:pt x="17155648" y="3969934"/>
                  </a:lnTo>
                  <a:lnTo>
                    <a:pt x="17240796" y="4064000"/>
                  </a:lnTo>
                  <a:lnTo>
                    <a:pt x="17289195" y="4064000"/>
                  </a:lnTo>
                  <a:lnTo>
                    <a:pt x="17240796" y="3937000"/>
                  </a:lnTo>
                  <a:close/>
                </a:path>
                <a:path w="18021300" h="15113000">
                  <a:moveTo>
                    <a:pt x="17798192" y="3937000"/>
                  </a:moveTo>
                  <a:lnTo>
                    <a:pt x="17780415" y="3937000"/>
                  </a:lnTo>
                  <a:lnTo>
                    <a:pt x="17789067" y="4064000"/>
                  </a:lnTo>
                  <a:lnTo>
                    <a:pt x="17807458" y="4064000"/>
                  </a:lnTo>
                  <a:lnTo>
                    <a:pt x="17798192" y="3937000"/>
                  </a:lnTo>
                  <a:close/>
                </a:path>
                <a:path w="18021300" h="15113000">
                  <a:moveTo>
                    <a:pt x="17917737" y="3937000"/>
                  </a:moveTo>
                  <a:lnTo>
                    <a:pt x="17893301" y="3937000"/>
                  </a:lnTo>
                  <a:lnTo>
                    <a:pt x="17901808" y="4064000"/>
                  </a:lnTo>
                  <a:lnTo>
                    <a:pt x="17926388" y="4064000"/>
                  </a:lnTo>
                  <a:lnTo>
                    <a:pt x="17917737" y="3937000"/>
                  </a:lnTo>
                  <a:close/>
                </a:path>
                <a:path w="18021300" h="15113000">
                  <a:moveTo>
                    <a:pt x="10052850" y="3937000"/>
                  </a:moveTo>
                  <a:lnTo>
                    <a:pt x="10043769" y="3937000"/>
                  </a:lnTo>
                  <a:lnTo>
                    <a:pt x="10055536" y="4060475"/>
                  </a:lnTo>
                  <a:lnTo>
                    <a:pt x="10055795" y="4060746"/>
                  </a:lnTo>
                  <a:lnTo>
                    <a:pt x="10052850" y="3937000"/>
                  </a:lnTo>
                  <a:close/>
                </a:path>
                <a:path w="18021300" h="15113000">
                  <a:moveTo>
                    <a:pt x="10043769" y="3937000"/>
                  </a:moveTo>
                  <a:lnTo>
                    <a:pt x="9937889" y="3937000"/>
                  </a:lnTo>
                  <a:lnTo>
                    <a:pt x="10055536" y="4060475"/>
                  </a:lnTo>
                  <a:lnTo>
                    <a:pt x="10043769" y="3937000"/>
                  </a:lnTo>
                  <a:close/>
                </a:path>
                <a:path w="18021300" h="15113000">
                  <a:moveTo>
                    <a:pt x="1542872" y="3937000"/>
                  </a:moveTo>
                  <a:lnTo>
                    <a:pt x="1518018" y="4002214"/>
                  </a:lnTo>
                  <a:lnTo>
                    <a:pt x="1564084" y="3965727"/>
                  </a:lnTo>
                  <a:lnTo>
                    <a:pt x="1542872" y="3937000"/>
                  </a:lnTo>
                  <a:close/>
                </a:path>
                <a:path w="18021300" h="15113000">
                  <a:moveTo>
                    <a:pt x="17147019" y="3937000"/>
                  </a:moveTo>
                  <a:lnTo>
                    <a:pt x="17125835" y="3937000"/>
                  </a:lnTo>
                  <a:lnTo>
                    <a:pt x="17155648" y="3969934"/>
                  </a:lnTo>
                  <a:lnTo>
                    <a:pt x="17147019" y="3937000"/>
                  </a:lnTo>
                  <a:close/>
                </a:path>
                <a:path w="18021300" h="15113000">
                  <a:moveTo>
                    <a:pt x="959002" y="3937000"/>
                  </a:moveTo>
                  <a:lnTo>
                    <a:pt x="949921" y="3937000"/>
                  </a:lnTo>
                  <a:lnTo>
                    <a:pt x="972321" y="3962414"/>
                  </a:lnTo>
                  <a:lnTo>
                    <a:pt x="959002" y="3937000"/>
                  </a:lnTo>
                  <a:close/>
                </a:path>
                <a:path w="18021300" h="15113000">
                  <a:moveTo>
                    <a:pt x="6250319" y="3937000"/>
                  </a:moveTo>
                  <a:lnTo>
                    <a:pt x="6231978" y="3937000"/>
                  </a:lnTo>
                  <a:lnTo>
                    <a:pt x="6251756" y="3959438"/>
                  </a:lnTo>
                  <a:lnTo>
                    <a:pt x="6250319" y="3937000"/>
                  </a:lnTo>
                  <a:close/>
                </a:path>
                <a:path w="18021300" h="15113000">
                  <a:moveTo>
                    <a:pt x="11913790" y="3937000"/>
                  </a:moveTo>
                  <a:lnTo>
                    <a:pt x="11904281" y="3937000"/>
                  </a:lnTo>
                  <a:lnTo>
                    <a:pt x="11914564" y="3948359"/>
                  </a:lnTo>
                  <a:lnTo>
                    <a:pt x="11913790" y="3937000"/>
                  </a:lnTo>
                  <a:close/>
                </a:path>
                <a:path w="18021300" h="15113000">
                  <a:moveTo>
                    <a:pt x="15207830" y="3937000"/>
                  </a:moveTo>
                  <a:lnTo>
                    <a:pt x="15198763" y="3937000"/>
                  </a:lnTo>
                  <a:lnTo>
                    <a:pt x="15202149" y="3941586"/>
                  </a:lnTo>
                  <a:lnTo>
                    <a:pt x="15207830" y="3937000"/>
                  </a:lnTo>
                  <a:close/>
                </a:path>
                <a:path w="18021300" h="15113000">
                  <a:moveTo>
                    <a:pt x="1600352" y="3937000"/>
                  </a:moveTo>
                  <a:lnTo>
                    <a:pt x="1591271" y="3937000"/>
                  </a:lnTo>
                  <a:lnTo>
                    <a:pt x="1594623" y="3941537"/>
                  </a:lnTo>
                  <a:lnTo>
                    <a:pt x="1600352" y="3937000"/>
                  </a:lnTo>
                  <a:close/>
                </a:path>
                <a:path w="18021300" h="15113000">
                  <a:moveTo>
                    <a:pt x="653453" y="3810000"/>
                  </a:moveTo>
                  <a:lnTo>
                    <a:pt x="502196" y="3810000"/>
                  </a:lnTo>
                  <a:lnTo>
                    <a:pt x="608076" y="3937000"/>
                  </a:lnTo>
                  <a:lnTo>
                    <a:pt x="614121" y="3937000"/>
                  </a:lnTo>
                  <a:lnTo>
                    <a:pt x="653453" y="3810000"/>
                  </a:lnTo>
                  <a:close/>
                </a:path>
                <a:path w="18021300" h="15113000">
                  <a:moveTo>
                    <a:pt x="1113294" y="3810000"/>
                  </a:moveTo>
                  <a:lnTo>
                    <a:pt x="1078310" y="3810000"/>
                  </a:lnTo>
                  <a:lnTo>
                    <a:pt x="1068666" y="3937000"/>
                  </a:lnTo>
                  <a:lnTo>
                    <a:pt x="1101191" y="3937000"/>
                  </a:lnTo>
                  <a:lnTo>
                    <a:pt x="1113294" y="3810000"/>
                  </a:lnTo>
                  <a:close/>
                </a:path>
                <a:path w="18021300" h="15113000">
                  <a:moveTo>
                    <a:pt x="1161694" y="3810000"/>
                  </a:moveTo>
                  <a:lnTo>
                    <a:pt x="1134465" y="3810000"/>
                  </a:lnTo>
                  <a:lnTo>
                    <a:pt x="1137488" y="3937000"/>
                  </a:lnTo>
                  <a:lnTo>
                    <a:pt x="1207071" y="3937000"/>
                  </a:lnTo>
                  <a:lnTo>
                    <a:pt x="1161694" y="3810000"/>
                  </a:lnTo>
                  <a:close/>
                </a:path>
                <a:path w="18021300" h="15113000">
                  <a:moveTo>
                    <a:pt x="1299582" y="3810000"/>
                  </a:moveTo>
                  <a:lnTo>
                    <a:pt x="1258451" y="3810000"/>
                  </a:lnTo>
                  <a:lnTo>
                    <a:pt x="1249046" y="3937000"/>
                  </a:lnTo>
                  <a:lnTo>
                    <a:pt x="1285735" y="3937000"/>
                  </a:lnTo>
                  <a:lnTo>
                    <a:pt x="1299582" y="3810000"/>
                  </a:lnTo>
                  <a:close/>
                </a:path>
                <a:path w="18021300" h="15113000">
                  <a:moveTo>
                    <a:pt x="1751609" y="3810000"/>
                  </a:moveTo>
                  <a:lnTo>
                    <a:pt x="1718335" y="3810000"/>
                  </a:lnTo>
                  <a:lnTo>
                    <a:pt x="1730438" y="3937000"/>
                  </a:lnTo>
                  <a:lnTo>
                    <a:pt x="1844449" y="3937000"/>
                  </a:lnTo>
                  <a:lnTo>
                    <a:pt x="1841263" y="3904085"/>
                  </a:lnTo>
                  <a:lnTo>
                    <a:pt x="1751609" y="3810000"/>
                  </a:lnTo>
                  <a:close/>
                </a:path>
                <a:path w="18021300" h="15113000">
                  <a:moveTo>
                    <a:pt x="1841263" y="3904085"/>
                  </a:moveTo>
                  <a:lnTo>
                    <a:pt x="1844449" y="3937000"/>
                  </a:lnTo>
                  <a:lnTo>
                    <a:pt x="1872627" y="3937000"/>
                  </a:lnTo>
                  <a:lnTo>
                    <a:pt x="1841263" y="3904085"/>
                  </a:lnTo>
                  <a:close/>
                </a:path>
                <a:path w="18021300" h="15113000">
                  <a:moveTo>
                    <a:pt x="1954301" y="3810000"/>
                  </a:moveTo>
                  <a:lnTo>
                    <a:pt x="1832156" y="3810000"/>
                  </a:lnTo>
                  <a:lnTo>
                    <a:pt x="1841266" y="3904088"/>
                  </a:lnTo>
                  <a:lnTo>
                    <a:pt x="1872627" y="3937000"/>
                  </a:lnTo>
                  <a:lnTo>
                    <a:pt x="1937617" y="3937000"/>
                  </a:lnTo>
                  <a:lnTo>
                    <a:pt x="1954301" y="3810000"/>
                  </a:lnTo>
                  <a:close/>
                </a:path>
                <a:path w="18021300" h="15113000">
                  <a:moveTo>
                    <a:pt x="2386914" y="3810000"/>
                  </a:moveTo>
                  <a:lnTo>
                    <a:pt x="2380869" y="3810000"/>
                  </a:lnTo>
                  <a:lnTo>
                    <a:pt x="2371788" y="3937000"/>
                  </a:lnTo>
                  <a:lnTo>
                    <a:pt x="2447417" y="3937000"/>
                  </a:lnTo>
                  <a:lnTo>
                    <a:pt x="2386914" y="3810000"/>
                  </a:lnTo>
                  <a:close/>
                </a:path>
                <a:path w="18021300" h="15113000">
                  <a:moveTo>
                    <a:pt x="2517000" y="3810000"/>
                  </a:moveTo>
                  <a:lnTo>
                    <a:pt x="2441371" y="3810000"/>
                  </a:lnTo>
                  <a:lnTo>
                    <a:pt x="2498852" y="3937000"/>
                  </a:lnTo>
                  <a:lnTo>
                    <a:pt x="2528768" y="3937000"/>
                  </a:lnTo>
                  <a:lnTo>
                    <a:pt x="2517000" y="3810000"/>
                  </a:lnTo>
                  <a:close/>
                </a:path>
                <a:path w="18021300" h="15113000">
                  <a:moveTo>
                    <a:pt x="3024198" y="3810000"/>
                  </a:moveTo>
                  <a:lnTo>
                    <a:pt x="2939959" y="3810000"/>
                  </a:lnTo>
                  <a:lnTo>
                    <a:pt x="2922371" y="3937000"/>
                  </a:lnTo>
                  <a:lnTo>
                    <a:pt x="3037344" y="3937000"/>
                  </a:lnTo>
                  <a:lnTo>
                    <a:pt x="3024198" y="3810000"/>
                  </a:lnTo>
                  <a:close/>
                </a:path>
                <a:path w="18021300" h="15113000">
                  <a:moveTo>
                    <a:pt x="3103558" y="3810000"/>
                  </a:moveTo>
                  <a:lnTo>
                    <a:pt x="3074487" y="3810000"/>
                  </a:lnTo>
                  <a:lnTo>
                    <a:pt x="3094812" y="3937000"/>
                  </a:lnTo>
                  <a:lnTo>
                    <a:pt x="3119018" y="3937000"/>
                  </a:lnTo>
                  <a:lnTo>
                    <a:pt x="3103558" y="3810000"/>
                  </a:lnTo>
                  <a:close/>
                </a:path>
                <a:path w="18021300" h="15113000">
                  <a:moveTo>
                    <a:pt x="3191624" y="3810000"/>
                  </a:moveTo>
                  <a:lnTo>
                    <a:pt x="3187228" y="3810000"/>
                  </a:lnTo>
                  <a:lnTo>
                    <a:pt x="3195026" y="3937000"/>
                  </a:lnTo>
                  <a:lnTo>
                    <a:pt x="3213746" y="3937000"/>
                  </a:lnTo>
                  <a:lnTo>
                    <a:pt x="3217105" y="3838913"/>
                  </a:lnTo>
                  <a:lnTo>
                    <a:pt x="3191624" y="3810000"/>
                  </a:lnTo>
                  <a:close/>
                </a:path>
                <a:path w="18021300" h="15113000">
                  <a:moveTo>
                    <a:pt x="3300526" y="3810000"/>
                  </a:moveTo>
                  <a:lnTo>
                    <a:pt x="3218095" y="3810000"/>
                  </a:lnTo>
                  <a:lnTo>
                    <a:pt x="3217105" y="3838913"/>
                  </a:lnTo>
                  <a:lnTo>
                    <a:pt x="3303549" y="3937000"/>
                  </a:lnTo>
                  <a:lnTo>
                    <a:pt x="3321710" y="3937000"/>
                  </a:lnTo>
                  <a:lnTo>
                    <a:pt x="3300526" y="3810000"/>
                  </a:lnTo>
                  <a:close/>
                </a:path>
                <a:path w="18021300" h="15113000">
                  <a:moveTo>
                    <a:pt x="3670083" y="3810000"/>
                  </a:moveTo>
                  <a:lnTo>
                    <a:pt x="3618797" y="3810000"/>
                  </a:lnTo>
                  <a:lnTo>
                    <a:pt x="3609111" y="3937000"/>
                  </a:lnTo>
                  <a:lnTo>
                    <a:pt x="3657511" y="3937000"/>
                  </a:lnTo>
                  <a:lnTo>
                    <a:pt x="3670083" y="3810000"/>
                  </a:lnTo>
                  <a:close/>
                </a:path>
                <a:path w="18021300" h="15113000">
                  <a:moveTo>
                    <a:pt x="3745242" y="3810000"/>
                  </a:moveTo>
                  <a:lnTo>
                    <a:pt x="3708560" y="3810000"/>
                  </a:lnTo>
                  <a:lnTo>
                    <a:pt x="3700621" y="3937000"/>
                  </a:lnTo>
                  <a:lnTo>
                    <a:pt x="3817848" y="3937000"/>
                  </a:lnTo>
                  <a:lnTo>
                    <a:pt x="3804703" y="3875687"/>
                  </a:lnTo>
                  <a:lnTo>
                    <a:pt x="3745242" y="3810000"/>
                  </a:lnTo>
                  <a:close/>
                </a:path>
                <a:path w="18021300" h="15113000">
                  <a:moveTo>
                    <a:pt x="3908602" y="3810000"/>
                  </a:moveTo>
                  <a:lnTo>
                    <a:pt x="3790619" y="3810000"/>
                  </a:lnTo>
                  <a:lnTo>
                    <a:pt x="3804703" y="3875687"/>
                  </a:lnTo>
                  <a:lnTo>
                    <a:pt x="3860203" y="3937000"/>
                  </a:lnTo>
                  <a:lnTo>
                    <a:pt x="3866248" y="3937000"/>
                  </a:lnTo>
                  <a:lnTo>
                    <a:pt x="3908602" y="3810000"/>
                  </a:lnTo>
                  <a:close/>
                </a:path>
                <a:path w="18021300" h="15113000">
                  <a:moveTo>
                    <a:pt x="4365362" y="3810000"/>
                  </a:moveTo>
                  <a:lnTo>
                    <a:pt x="4327830" y="3810000"/>
                  </a:lnTo>
                  <a:lnTo>
                    <a:pt x="4307928" y="3937000"/>
                  </a:lnTo>
                  <a:lnTo>
                    <a:pt x="4383557" y="3937000"/>
                  </a:lnTo>
                  <a:lnTo>
                    <a:pt x="4365362" y="3810000"/>
                  </a:lnTo>
                  <a:close/>
                </a:path>
                <a:path w="18021300" h="15113000">
                  <a:moveTo>
                    <a:pt x="4450118" y="3810000"/>
                  </a:moveTo>
                  <a:lnTo>
                    <a:pt x="4428186" y="3810000"/>
                  </a:lnTo>
                  <a:lnTo>
                    <a:pt x="4424497" y="3937000"/>
                  </a:lnTo>
                  <a:lnTo>
                    <a:pt x="4453140" y="3937000"/>
                  </a:lnTo>
                  <a:lnTo>
                    <a:pt x="4450118" y="3810000"/>
                  </a:lnTo>
                  <a:close/>
                </a:path>
                <a:path w="18021300" h="15113000">
                  <a:moveTo>
                    <a:pt x="4537849" y="3810000"/>
                  </a:moveTo>
                  <a:lnTo>
                    <a:pt x="4522445" y="3810000"/>
                  </a:lnTo>
                  <a:lnTo>
                    <a:pt x="4510911" y="3937000"/>
                  </a:lnTo>
                  <a:lnTo>
                    <a:pt x="4532794" y="3937000"/>
                  </a:lnTo>
                  <a:lnTo>
                    <a:pt x="4537849" y="3810000"/>
                  </a:lnTo>
                  <a:close/>
                </a:path>
                <a:path w="18021300" h="15113000">
                  <a:moveTo>
                    <a:pt x="4955324" y="3810000"/>
                  </a:moveTo>
                  <a:lnTo>
                    <a:pt x="4910709" y="3810000"/>
                  </a:lnTo>
                  <a:lnTo>
                    <a:pt x="4889815" y="3937000"/>
                  </a:lnTo>
                  <a:lnTo>
                    <a:pt x="4962087" y="3937000"/>
                  </a:lnTo>
                  <a:lnTo>
                    <a:pt x="4955324" y="3810000"/>
                  </a:lnTo>
                  <a:close/>
                </a:path>
                <a:path w="18021300" h="15113000">
                  <a:moveTo>
                    <a:pt x="5079365" y="3810000"/>
                  </a:moveTo>
                  <a:lnTo>
                    <a:pt x="4958359" y="3810000"/>
                  </a:lnTo>
                  <a:lnTo>
                    <a:pt x="5076342" y="3937000"/>
                  </a:lnTo>
                  <a:lnTo>
                    <a:pt x="5124742" y="3937000"/>
                  </a:lnTo>
                  <a:lnTo>
                    <a:pt x="5079365" y="3810000"/>
                  </a:lnTo>
                  <a:close/>
                </a:path>
                <a:path w="18021300" h="15113000">
                  <a:moveTo>
                    <a:pt x="5194321" y="3810000"/>
                  </a:moveTo>
                  <a:lnTo>
                    <a:pt x="5118696" y="3810000"/>
                  </a:lnTo>
                  <a:lnTo>
                    <a:pt x="5167096" y="3937000"/>
                  </a:lnTo>
                  <a:lnTo>
                    <a:pt x="5182222" y="3937000"/>
                  </a:lnTo>
                  <a:lnTo>
                    <a:pt x="5194321" y="3810000"/>
                  </a:lnTo>
                  <a:close/>
                </a:path>
                <a:path w="18021300" h="15113000">
                  <a:moveTo>
                    <a:pt x="6404419" y="3810000"/>
                  </a:moveTo>
                  <a:lnTo>
                    <a:pt x="6375770" y="3810000"/>
                  </a:lnTo>
                  <a:lnTo>
                    <a:pt x="6377190" y="3937000"/>
                  </a:lnTo>
                  <a:lnTo>
                    <a:pt x="6407442" y="3937000"/>
                  </a:lnTo>
                  <a:lnTo>
                    <a:pt x="6404419" y="3810000"/>
                  </a:lnTo>
                  <a:close/>
                </a:path>
                <a:path w="18021300" h="15113000">
                  <a:moveTo>
                    <a:pt x="6484062" y="3810000"/>
                  </a:moveTo>
                  <a:lnTo>
                    <a:pt x="6455841" y="3810000"/>
                  </a:lnTo>
                  <a:lnTo>
                    <a:pt x="6450786" y="3937000"/>
                  </a:lnTo>
                  <a:lnTo>
                    <a:pt x="6478157" y="3937000"/>
                  </a:lnTo>
                  <a:lnTo>
                    <a:pt x="6484062" y="3810000"/>
                  </a:lnTo>
                  <a:close/>
                </a:path>
                <a:path w="18021300" h="15113000">
                  <a:moveTo>
                    <a:pt x="7036689" y="3810000"/>
                  </a:moveTo>
                  <a:lnTo>
                    <a:pt x="6891477" y="3810000"/>
                  </a:lnTo>
                  <a:lnTo>
                    <a:pt x="7012482" y="3937000"/>
                  </a:lnTo>
                  <a:lnTo>
                    <a:pt x="7051814" y="3937000"/>
                  </a:lnTo>
                  <a:lnTo>
                    <a:pt x="7036689" y="3810000"/>
                  </a:lnTo>
                  <a:close/>
                </a:path>
                <a:path w="18021300" h="15113000">
                  <a:moveTo>
                    <a:pt x="7151649" y="3810000"/>
                  </a:moveTo>
                  <a:lnTo>
                    <a:pt x="7039711" y="3810000"/>
                  </a:lnTo>
                  <a:lnTo>
                    <a:pt x="7103249" y="3937000"/>
                  </a:lnTo>
                  <a:lnTo>
                    <a:pt x="7109294" y="3937000"/>
                  </a:lnTo>
                  <a:lnTo>
                    <a:pt x="7151649" y="3810000"/>
                  </a:lnTo>
                  <a:close/>
                </a:path>
                <a:path w="18021300" h="15113000">
                  <a:moveTo>
                    <a:pt x="7620558" y="3810000"/>
                  </a:moveTo>
                  <a:lnTo>
                    <a:pt x="7602410" y="3810000"/>
                  </a:lnTo>
                  <a:lnTo>
                    <a:pt x="7635684" y="3937000"/>
                  </a:lnTo>
                  <a:lnTo>
                    <a:pt x="7711313" y="3937000"/>
                  </a:lnTo>
                  <a:lnTo>
                    <a:pt x="7620558" y="3810000"/>
                  </a:lnTo>
                  <a:close/>
                </a:path>
                <a:path w="18021300" h="15113000">
                  <a:moveTo>
                    <a:pt x="7778679" y="3810000"/>
                  </a:moveTo>
                  <a:lnTo>
                    <a:pt x="7720393" y="3810000"/>
                  </a:lnTo>
                  <a:lnTo>
                    <a:pt x="7725921" y="3937000"/>
                  </a:lnTo>
                  <a:lnTo>
                    <a:pt x="7767666" y="3937000"/>
                  </a:lnTo>
                  <a:lnTo>
                    <a:pt x="7778679" y="3810000"/>
                  </a:lnTo>
                  <a:close/>
                </a:path>
                <a:path w="18021300" h="15113000">
                  <a:moveTo>
                    <a:pt x="8189307" y="3810000"/>
                  </a:moveTo>
                  <a:lnTo>
                    <a:pt x="8164347" y="3810000"/>
                  </a:lnTo>
                  <a:lnTo>
                    <a:pt x="8163496" y="3937000"/>
                  </a:lnTo>
                  <a:lnTo>
                    <a:pt x="8190158" y="3937000"/>
                  </a:lnTo>
                  <a:lnTo>
                    <a:pt x="8189307" y="3810000"/>
                  </a:lnTo>
                  <a:close/>
                </a:path>
                <a:path w="18021300" h="15113000">
                  <a:moveTo>
                    <a:pt x="8358720" y="3810000"/>
                  </a:moveTo>
                  <a:lnTo>
                    <a:pt x="8337537" y="3810000"/>
                  </a:lnTo>
                  <a:lnTo>
                    <a:pt x="8345761" y="3937000"/>
                  </a:lnTo>
                  <a:lnTo>
                    <a:pt x="8368976" y="3937000"/>
                  </a:lnTo>
                  <a:lnTo>
                    <a:pt x="8358720" y="3810000"/>
                  </a:lnTo>
                  <a:close/>
                </a:path>
                <a:path w="18021300" h="15113000">
                  <a:moveTo>
                    <a:pt x="8860904" y="3810000"/>
                  </a:moveTo>
                  <a:lnTo>
                    <a:pt x="8812504" y="3810000"/>
                  </a:lnTo>
                  <a:lnTo>
                    <a:pt x="8821585" y="3937000"/>
                  </a:lnTo>
                  <a:lnTo>
                    <a:pt x="8869984" y="3937000"/>
                  </a:lnTo>
                  <a:lnTo>
                    <a:pt x="8860904" y="3810000"/>
                  </a:lnTo>
                  <a:close/>
                </a:path>
                <a:path w="18021300" h="15113000">
                  <a:moveTo>
                    <a:pt x="9099518" y="3810000"/>
                  </a:moveTo>
                  <a:lnTo>
                    <a:pt x="8945235" y="3810000"/>
                  </a:lnTo>
                  <a:lnTo>
                    <a:pt x="8951661" y="3937000"/>
                  </a:lnTo>
                  <a:lnTo>
                    <a:pt x="9063596" y="3937000"/>
                  </a:lnTo>
                  <a:lnTo>
                    <a:pt x="9099518" y="3810000"/>
                  </a:lnTo>
                  <a:close/>
                </a:path>
                <a:path w="18021300" h="15113000">
                  <a:moveTo>
                    <a:pt x="9587103" y="3810000"/>
                  </a:moveTo>
                  <a:lnTo>
                    <a:pt x="9565404" y="3810000"/>
                  </a:lnTo>
                  <a:lnTo>
                    <a:pt x="9573344" y="3937000"/>
                  </a:lnTo>
                  <a:lnTo>
                    <a:pt x="9599053" y="3937000"/>
                  </a:lnTo>
                  <a:lnTo>
                    <a:pt x="9587103" y="3810000"/>
                  </a:lnTo>
                  <a:close/>
                </a:path>
                <a:path w="18021300" h="15113000">
                  <a:moveTo>
                    <a:pt x="9635363" y="3810000"/>
                  </a:moveTo>
                  <a:lnTo>
                    <a:pt x="9623272" y="3810000"/>
                  </a:lnTo>
                  <a:lnTo>
                    <a:pt x="9599053" y="3937000"/>
                  </a:lnTo>
                  <a:lnTo>
                    <a:pt x="9611169" y="3937000"/>
                  </a:lnTo>
                  <a:lnTo>
                    <a:pt x="9635363" y="3810000"/>
                  </a:lnTo>
                  <a:close/>
                </a:path>
                <a:path w="18021300" h="15113000">
                  <a:moveTo>
                    <a:pt x="9711893" y="3810000"/>
                  </a:moveTo>
                  <a:lnTo>
                    <a:pt x="9690003" y="3810000"/>
                  </a:lnTo>
                  <a:lnTo>
                    <a:pt x="9690573" y="3937000"/>
                  </a:lnTo>
                  <a:lnTo>
                    <a:pt x="9711372" y="3937000"/>
                  </a:lnTo>
                  <a:lnTo>
                    <a:pt x="9711893" y="3810000"/>
                  </a:lnTo>
                  <a:close/>
                </a:path>
                <a:path w="18021300" h="15113000">
                  <a:moveTo>
                    <a:pt x="10164775" y="3810000"/>
                  </a:moveTo>
                  <a:lnTo>
                    <a:pt x="10118263" y="3810000"/>
                  </a:lnTo>
                  <a:lnTo>
                    <a:pt x="10112261" y="3937000"/>
                  </a:lnTo>
                  <a:lnTo>
                    <a:pt x="10167810" y="3937000"/>
                  </a:lnTo>
                  <a:lnTo>
                    <a:pt x="10164775" y="3810000"/>
                  </a:lnTo>
                  <a:close/>
                </a:path>
                <a:path w="18021300" h="15113000">
                  <a:moveTo>
                    <a:pt x="10240403" y="3810000"/>
                  </a:moveTo>
                  <a:lnTo>
                    <a:pt x="10239184" y="3810000"/>
                  </a:lnTo>
                  <a:lnTo>
                    <a:pt x="10255542" y="3937000"/>
                  </a:lnTo>
                  <a:lnTo>
                    <a:pt x="10320151" y="3937000"/>
                  </a:lnTo>
                  <a:lnTo>
                    <a:pt x="10319796" y="3895460"/>
                  </a:lnTo>
                  <a:lnTo>
                    <a:pt x="10240403" y="3810000"/>
                  </a:lnTo>
                  <a:close/>
                </a:path>
                <a:path w="18021300" h="15113000">
                  <a:moveTo>
                    <a:pt x="10406799" y="3810000"/>
                  </a:moveTo>
                  <a:lnTo>
                    <a:pt x="10319067" y="3810000"/>
                  </a:lnTo>
                  <a:lnTo>
                    <a:pt x="10319796" y="3895460"/>
                  </a:lnTo>
                  <a:lnTo>
                    <a:pt x="10358386" y="3937000"/>
                  </a:lnTo>
                  <a:lnTo>
                    <a:pt x="10364444" y="3937000"/>
                  </a:lnTo>
                  <a:lnTo>
                    <a:pt x="10406799" y="3810000"/>
                  </a:lnTo>
                  <a:close/>
                </a:path>
                <a:path w="18021300" h="15113000">
                  <a:moveTo>
                    <a:pt x="11399638" y="3810000"/>
                  </a:moveTo>
                  <a:lnTo>
                    <a:pt x="11377517" y="3810000"/>
                  </a:lnTo>
                  <a:lnTo>
                    <a:pt x="11372272" y="3937000"/>
                  </a:lnTo>
                  <a:lnTo>
                    <a:pt x="11393019" y="3937000"/>
                  </a:lnTo>
                  <a:lnTo>
                    <a:pt x="11399638" y="3810000"/>
                  </a:lnTo>
                  <a:close/>
                </a:path>
                <a:path w="18021300" h="15113000">
                  <a:moveTo>
                    <a:pt x="11546911" y="3843873"/>
                  </a:moveTo>
                  <a:lnTo>
                    <a:pt x="11595709" y="3937000"/>
                  </a:lnTo>
                  <a:lnTo>
                    <a:pt x="11625961" y="3937000"/>
                  </a:lnTo>
                  <a:lnTo>
                    <a:pt x="11626277" y="3933929"/>
                  </a:lnTo>
                  <a:lnTo>
                    <a:pt x="11546911" y="3843873"/>
                  </a:lnTo>
                  <a:close/>
                </a:path>
                <a:path w="18021300" h="15113000">
                  <a:moveTo>
                    <a:pt x="11671722" y="3810000"/>
                  </a:moveTo>
                  <a:lnTo>
                    <a:pt x="11639057" y="3810000"/>
                  </a:lnTo>
                  <a:lnTo>
                    <a:pt x="11626277" y="3933929"/>
                  </a:lnTo>
                  <a:lnTo>
                    <a:pt x="11628983" y="3937000"/>
                  </a:lnTo>
                  <a:lnTo>
                    <a:pt x="11666664" y="3937000"/>
                  </a:lnTo>
                  <a:lnTo>
                    <a:pt x="11671722" y="3810000"/>
                  </a:lnTo>
                  <a:close/>
                </a:path>
                <a:path w="18021300" h="15113000">
                  <a:moveTo>
                    <a:pt x="12146621" y="3814537"/>
                  </a:moveTo>
                  <a:lnTo>
                    <a:pt x="11992013" y="3937000"/>
                  </a:lnTo>
                  <a:lnTo>
                    <a:pt x="12237059" y="3937000"/>
                  </a:lnTo>
                  <a:lnTo>
                    <a:pt x="12146621" y="3814537"/>
                  </a:lnTo>
                  <a:close/>
                </a:path>
                <a:path w="18021300" h="15113000">
                  <a:moveTo>
                    <a:pt x="12315723" y="3810000"/>
                  </a:moveTo>
                  <a:lnTo>
                    <a:pt x="12167489" y="3810000"/>
                  </a:lnTo>
                  <a:lnTo>
                    <a:pt x="12288494" y="3937000"/>
                  </a:lnTo>
                  <a:lnTo>
                    <a:pt x="12294552" y="3937000"/>
                  </a:lnTo>
                  <a:lnTo>
                    <a:pt x="12315723" y="3810000"/>
                  </a:lnTo>
                  <a:close/>
                </a:path>
                <a:path w="18021300" h="15113000">
                  <a:moveTo>
                    <a:pt x="12817906" y="3810000"/>
                  </a:moveTo>
                  <a:lnTo>
                    <a:pt x="12748323" y="3810000"/>
                  </a:lnTo>
                  <a:lnTo>
                    <a:pt x="12737500" y="3937000"/>
                  </a:lnTo>
                  <a:lnTo>
                    <a:pt x="12863283" y="3937000"/>
                  </a:lnTo>
                  <a:lnTo>
                    <a:pt x="12817906" y="3810000"/>
                  </a:lnTo>
                  <a:close/>
                </a:path>
                <a:path w="18021300" h="15113000">
                  <a:moveTo>
                    <a:pt x="12884467" y="3810000"/>
                  </a:moveTo>
                  <a:lnTo>
                    <a:pt x="12817906" y="3810000"/>
                  </a:lnTo>
                  <a:lnTo>
                    <a:pt x="12905638" y="3937000"/>
                  </a:lnTo>
                  <a:lnTo>
                    <a:pt x="12923786" y="3937000"/>
                  </a:lnTo>
                  <a:lnTo>
                    <a:pt x="12884467" y="3810000"/>
                  </a:lnTo>
                  <a:close/>
                </a:path>
                <a:path w="18021300" h="15113000">
                  <a:moveTo>
                    <a:pt x="13531864" y="3810000"/>
                  </a:moveTo>
                  <a:lnTo>
                    <a:pt x="13486345" y="3810000"/>
                  </a:lnTo>
                  <a:lnTo>
                    <a:pt x="13501611" y="3937000"/>
                  </a:lnTo>
                  <a:lnTo>
                    <a:pt x="13540938" y="3937000"/>
                  </a:lnTo>
                  <a:lnTo>
                    <a:pt x="13531864" y="3810000"/>
                  </a:lnTo>
                  <a:close/>
                </a:path>
                <a:path w="18021300" h="15113000">
                  <a:moveTo>
                    <a:pt x="13639015" y="3810000"/>
                  </a:moveTo>
                  <a:lnTo>
                    <a:pt x="13577619" y="3810000"/>
                  </a:lnTo>
                  <a:lnTo>
                    <a:pt x="13568214" y="3937000"/>
                  </a:lnTo>
                  <a:lnTo>
                    <a:pt x="13613536" y="3937000"/>
                  </a:lnTo>
                  <a:lnTo>
                    <a:pt x="13639015" y="3810000"/>
                  </a:lnTo>
                  <a:close/>
                </a:path>
                <a:path w="18021300" h="15113000">
                  <a:moveTo>
                    <a:pt x="14263966" y="3810000"/>
                  </a:moveTo>
                  <a:lnTo>
                    <a:pt x="14106652" y="3810000"/>
                  </a:lnTo>
                  <a:lnTo>
                    <a:pt x="14112709" y="3937000"/>
                  </a:lnTo>
                  <a:lnTo>
                    <a:pt x="14224635" y="3937000"/>
                  </a:lnTo>
                  <a:lnTo>
                    <a:pt x="14263966" y="3810000"/>
                  </a:lnTo>
                  <a:close/>
                </a:path>
                <a:path w="18021300" h="15113000">
                  <a:moveTo>
                    <a:pt x="14746490" y="3810000"/>
                  </a:moveTo>
                  <a:lnTo>
                    <a:pt x="14726306" y="3810000"/>
                  </a:lnTo>
                  <a:lnTo>
                    <a:pt x="14721913" y="3937000"/>
                  </a:lnTo>
                  <a:lnTo>
                    <a:pt x="14755000" y="3937000"/>
                  </a:lnTo>
                  <a:lnTo>
                    <a:pt x="14746490" y="3810000"/>
                  </a:lnTo>
                  <a:close/>
                </a:path>
                <a:path w="18021300" h="15113000">
                  <a:moveTo>
                    <a:pt x="14862255" y="3810000"/>
                  </a:moveTo>
                  <a:lnTo>
                    <a:pt x="14839095" y="3810000"/>
                  </a:lnTo>
                  <a:lnTo>
                    <a:pt x="14846704" y="3937000"/>
                  </a:lnTo>
                  <a:lnTo>
                    <a:pt x="14870903" y="3937000"/>
                  </a:lnTo>
                  <a:lnTo>
                    <a:pt x="14862255" y="3810000"/>
                  </a:lnTo>
                  <a:close/>
                </a:path>
                <a:path w="18021300" h="15113000">
                  <a:moveTo>
                    <a:pt x="15359100" y="3810000"/>
                  </a:moveTo>
                  <a:lnTo>
                    <a:pt x="15322804" y="3810000"/>
                  </a:lnTo>
                  <a:lnTo>
                    <a:pt x="15334894" y="3937000"/>
                  </a:lnTo>
                  <a:lnTo>
                    <a:pt x="15451940" y="3937000"/>
                  </a:lnTo>
                  <a:lnTo>
                    <a:pt x="15448754" y="3904085"/>
                  </a:lnTo>
                  <a:lnTo>
                    <a:pt x="15359100" y="3810000"/>
                  </a:lnTo>
                  <a:close/>
                </a:path>
                <a:path w="18021300" h="15113000">
                  <a:moveTo>
                    <a:pt x="15448757" y="3904088"/>
                  </a:moveTo>
                  <a:lnTo>
                    <a:pt x="15451940" y="3937000"/>
                  </a:lnTo>
                  <a:lnTo>
                    <a:pt x="15480118" y="3937000"/>
                  </a:lnTo>
                  <a:lnTo>
                    <a:pt x="15448757" y="3904088"/>
                  </a:lnTo>
                  <a:close/>
                </a:path>
                <a:path w="18021300" h="15113000">
                  <a:moveTo>
                    <a:pt x="15561792" y="3810000"/>
                  </a:moveTo>
                  <a:lnTo>
                    <a:pt x="15439658" y="3810000"/>
                  </a:lnTo>
                  <a:lnTo>
                    <a:pt x="15448757" y="3904088"/>
                  </a:lnTo>
                  <a:lnTo>
                    <a:pt x="15480118" y="3937000"/>
                  </a:lnTo>
                  <a:lnTo>
                    <a:pt x="15545107" y="3937000"/>
                  </a:lnTo>
                  <a:lnTo>
                    <a:pt x="15561792" y="3810000"/>
                  </a:lnTo>
                  <a:close/>
                </a:path>
                <a:path w="18021300" h="15113000">
                  <a:moveTo>
                    <a:pt x="16028960" y="3810000"/>
                  </a:moveTo>
                  <a:lnTo>
                    <a:pt x="15991801" y="3810000"/>
                  </a:lnTo>
                  <a:lnTo>
                    <a:pt x="15973221" y="3937000"/>
                  </a:lnTo>
                  <a:lnTo>
                    <a:pt x="16045840" y="3937000"/>
                  </a:lnTo>
                  <a:lnTo>
                    <a:pt x="16028960" y="3810000"/>
                  </a:lnTo>
                  <a:close/>
                </a:path>
                <a:path w="18021300" h="15113000">
                  <a:moveTo>
                    <a:pt x="16632957" y="3810000"/>
                  </a:moveTo>
                  <a:lnTo>
                    <a:pt x="16547454" y="3810000"/>
                  </a:lnTo>
                  <a:lnTo>
                    <a:pt x="16529875" y="3937000"/>
                  </a:lnTo>
                  <a:lnTo>
                    <a:pt x="16644823" y="3937000"/>
                  </a:lnTo>
                  <a:lnTo>
                    <a:pt x="16632957" y="3810000"/>
                  </a:lnTo>
                  <a:close/>
                </a:path>
                <a:path w="18021300" h="15113000">
                  <a:moveTo>
                    <a:pt x="16705326" y="3810000"/>
                  </a:moveTo>
                  <a:lnTo>
                    <a:pt x="16669781" y="3810000"/>
                  </a:lnTo>
                  <a:lnTo>
                    <a:pt x="16685001" y="3937000"/>
                  </a:lnTo>
                  <a:lnTo>
                    <a:pt x="16712792" y="3937000"/>
                  </a:lnTo>
                  <a:lnTo>
                    <a:pt x="16705326" y="3810000"/>
                  </a:lnTo>
                  <a:close/>
                </a:path>
                <a:path w="18021300" h="15113000">
                  <a:moveTo>
                    <a:pt x="16799115" y="3810000"/>
                  </a:moveTo>
                  <a:lnTo>
                    <a:pt x="16794292" y="3810000"/>
                  </a:lnTo>
                  <a:lnTo>
                    <a:pt x="16800623" y="3937000"/>
                  </a:lnTo>
                  <a:lnTo>
                    <a:pt x="16822513" y="3937000"/>
                  </a:lnTo>
                  <a:lnTo>
                    <a:pt x="16825161" y="3839550"/>
                  </a:lnTo>
                  <a:lnTo>
                    <a:pt x="16799115" y="3810000"/>
                  </a:lnTo>
                  <a:close/>
                </a:path>
                <a:path w="18021300" h="15113000">
                  <a:moveTo>
                    <a:pt x="16904995" y="3810000"/>
                  </a:moveTo>
                  <a:lnTo>
                    <a:pt x="16825964" y="3810000"/>
                  </a:lnTo>
                  <a:lnTo>
                    <a:pt x="16825161" y="3839550"/>
                  </a:lnTo>
                  <a:lnTo>
                    <a:pt x="16911053" y="3937000"/>
                  </a:lnTo>
                  <a:lnTo>
                    <a:pt x="16929201" y="3937000"/>
                  </a:lnTo>
                  <a:lnTo>
                    <a:pt x="16904995" y="3810000"/>
                  </a:lnTo>
                  <a:close/>
                </a:path>
                <a:path w="18021300" h="15113000">
                  <a:moveTo>
                    <a:pt x="17316424" y="3810000"/>
                  </a:moveTo>
                  <a:lnTo>
                    <a:pt x="17213567" y="3810000"/>
                  </a:lnTo>
                  <a:lnTo>
                    <a:pt x="17213567" y="3937000"/>
                  </a:lnTo>
                  <a:lnTo>
                    <a:pt x="17268024" y="3937000"/>
                  </a:lnTo>
                  <a:lnTo>
                    <a:pt x="17316424" y="3810000"/>
                  </a:lnTo>
                  <a:close/>
                </a:path>
                <a:path w="18021300" h="15113000">
                  <a:moveTo>
                    <a:pt x="17364824" y="3810000"/>
                  </a:moveTo>
                  <a:lnTo>
                    <a:pt x="17316424" y="3810000"/>
                  </a:lnTo>
                  <a:lnTo>
                    <a:pt x="17410201" y="3937000"/>
                  </a:lnTo>
                  <a:lnTo>
                    <a:pt x="17458613" y="3937000"/>
                  </a:lnTo>
                  <a:lnTo>
                    <a:pt x="17364824" y="3810000"/>
                  </a:lnTo>
                  <a:close/>
                </a:path>
                <a:path w="18021300" h="15113000">
                  <a:moveTo>
                    <a:pt x="17994083" y="3810000"/>
                  </a:moveTo>
                  <a:lnTo>
                    <a:pt x="17938350" y="3810000"/>
                  </a:lnTo>
                  <a:lnTo>
                    <a:pt x="17918455" y="3937000"/>
                  </a:lnTo>
                  <a:lnTo>
                    <a:pt x="18002584" y="3937000"/>
                  </a:lnTo>
                  <a:lnTo>
                    <a:pt x="17994083" y="3810000"/>
                  </a:lnTo>
                  <a:close/>
                </a:path>
                <a:path w="18021300" h="15113000">
                  <a:moveTo>
                    <a:pt x="10279735" y="3683000"/>
                  </a:moveTo>
                  <a:lnTo>
                    <a:pt x="10276713" y="3683000"/>
                  </a:lnTo>
                  <a:lnTo>
                    <a:pt x="10240403" y="3810000"/>
                  </a:lnTo>
                  <a:lnTo>
                    <a:pt x="10319796" y="3895460"/>
                  </a:lnTo>
                  <a:lnTo>
                    <a:pt x="10319067" y="3810000"/>
                  </a:lnTo>
                  <a:lnTo>
                    <a:pt x="10340251" y="3810000"/>
                  </a:lnTo>
                  <a:lnTo>
                    <a:pt x="10279735" y="3683000"/>
                  </a:lnTo>
                  <a:close/>
                </a:path>
                <a:path w="18021300" h="15113000">
                  <a:moveTo>
                    <a:pt x="3790619" y="3810000"/>
                  </a:moveTo>
                  <a:lnTo>
                    <a:pt x="3745242" y="3810000"/>
                  </a:lnTo>
                  <a:lnTo>
                    <a:pt x="3804703" y="3875687"/>
                  </a:lnTo>
                  <a:lnTo>
                    <a:pt x="3790619" y="3810000"/>
                  </a:lnTo>
                  <a:close/>
                </a:path>
                <a:path w="18021300" h="15113000">
                  <a:moveTo>
                    <a:pt x="11529161" y="3810000"/>
                  </a:moveTo>
                  <a:lnTo>
                    <a:pt x="11517058" y="3810000"/>
                  </a:lnTo>
                  <a:lnTo>
                    <a:pt x="11546911" y="3843873"/>
                  </a:lnTo>
                  <a:lnTo>
                    <a:pt x="11529161" y="3810000"/>
                  </a:lnTo>
                  <a:close/>
                </a:path>
                <a:path w="18021300" h="15113000">
                  <a:moveTo>
                    <a:pt x="16825964" y="3810000"/>
                  </a:moveTo>
                  <a:lnTo>
                    <a:pt x="16799115" y="3810000"/>
                  </a:lnTo>
                  <a:lnTo>
                    <a:pt x="16825161" y="3839550"/>
                  </a:lnTo>
                  <a:lnTo>
                    <a:pt x="16825964" y="3810000"/>
                  </a:lnTo>
                  <a:close/>
                </a:path>
                <a:path w="18021300" h="15113000">
                  <a:moveTo>
                    <a:pt x="3218095" y="3810000"/>
                  </a:moveTo>
                  <a:lnTo>
                    <a:pt x="3191624" y="3810000"/>
                  </a:lnTo>
                  <a:lnTo>
                    <a:pt x="3217105" y="3838913"/>
                  </a:lnTo>
                  <a:lnTo>
                    <a:pt x="3218095" y="3810000"/>
                  </a:lnTo>
                  <a:close/>
                </a:path>
                <a:path w="18021300" h="15113000">
                  <a:moveTo>
                    <a:pt x="12152350" y="3810000"/>
                  </a:moveTo>
                  <a:lnTo>
                    <a:pt x="12143270" y="3810000"/>
                  </a:lnTo>
                  <a:lnTo>
                    <a:pt x="12146621" y="3814537"/>
                  </a:lnTo>
                  <a:lnTo>
                    <a:pt x="12152350" y="3810000"/>
                  </a:lnTo>
                  <a:close/>
                </a:path>
                <a:path w="18021300" h="15113000">
                  <a:moveTo>
                    <a:pt x="65619" y="3683000"/>
                  </a:moveTo>
                  <a:lnTo>
                    <a:pt x="26852" y="3683000"/>
                  </a:lnTo>
                  <a:lnTo>
                    <a:pt x="39660" y="3810000"/>
                  </a:lnTo>
                  <a:lnTo>
                    <a:pt x="78663" y="3810000"/>
                  </a:lnTo>
                  <a:lnTo>
                    <a:pt x="65619" y="3683000"/>
                  </a:lnTo>
                  <a:close/>
                </a:path>
                <a:path w="18021300" h="15113000">
                  <a:moveTo>
                    <a:pt x="191872" y="3683000"/>
                  </a:moveTo>
                  <a:lnTo>
                    <a:pt x="172772" y="3683000"/>
                  </a:lnTo>
                  <a:lnTo>
                    <a:pt x="154292" y="3810000"/>
                  </a:lnTo>
                  <a:lnTo>
                    <a:pt x="166395" y="3810000"/>
                  </a:lnTo>
                  <a:lnTo>
                    <a:pt x="191872" y="3683000"/>
                  </a:lnTo>
                  <a:close/>
                </a:path>
                <a:path w="18021300" h="15113000">
                  <a:moveTo>
                    <a:pt x="613890" y="3683000"/>
                  </a:moveTo>
                  <a:lnTo>
                    <a:pt x="568744" y="3683000"/>
                  </a:lnTo>
                  <a:lnTo>
                    <a:pt x="595972" y="3810000"/>
                  </a:lnTo>
                  <a:lnTo>
                    <a:pt x="608453" y="3810000"/>
                  </a:lnTo>
                  <a:lnTo>
                    <a:pt x="613890" y="3683000"/>
                  </a:lnTo>
                  <a:close/>
                </a:path>
                <a:path w="18021300" h="15113000">
                  <a:moveTo>
                    <a:pt x="698830" y="3683000"/>
                  </a:moveTo>
                  <a:lnTo>
                    <a:pt x="656483" y="3683000"/>
                  </a:lnTo>
                  <a:lnTo>
                    <a:pt x="647407" y="3810000"/>
                  </a:lnTo>
                  <a:lnTo>
                    <a:pt x="696190" y="3810000"/>
                  </a:lnTo>
                  <a:lnTo>
                    <a:pt x="700256" y="3684496"/>
                  </a:lnTo>
                  <a:lnTo>
                    <a:pt x="698830" y="3683000"/>
                  </a:lnTo>
                  <a:close/>
                </a:path>
                <a:path w="18021300" h="15113000">
                  <a:moveTo>
                    <a:pt x="702202" y="3686538"/>
                  </a:moveTo>
                  <a:lnTo>
                    <a:pt x="713955" y="3810000"/>
                  </a:lnTo>
                  <a:lnTo>
                    <a:pt x="792237" y="3810000"/>
                  </a:lnTo>
                  <a:lnTo>
                    <a:pt x="789276" y="3777916"/>
                  </a:lnTo>
                  <a:lnTo>
                    <a:pt x="702202" y="3686538"/>
                  </a:lnTo>
                  <a:close/>
                </a:path>
                <a:path w="18021300" h="15113000">
                  <a:moveTo>
                    <a:pt x="862202" y="3683000"/>
                  </a:moveTo>
                  <a:lnTo>
                    <a:pt x="780516" y="3683000"/>
                  </a:lnTo>
                  <a:lnTo>
                    <a:pt x="789276" y="3777916"/>
                  </a:lnTo>
                  <a:lnTo>
                    <a:pt x="819848" y="3810000"/>
                  </a:lnTo>
                  <a:lnTo>
                    <a:pt x="862202" y="3683000"/>
                  </a:lnTo>
                  <a:close/>
                </a:path>
                <a:path w="18021300" h="15113000">
                  <a:moveTo>
                    <a:pt x="1299911" y="3683000"/>
                  </a:moveTo>
                  <a:lnTo>
                    <a:pt x="1279163" y="3683000"/>
                  </a:lnTo>
                  <a:lnTo>
                    <a:pt x="1274767" y="3810000"/>
                  </a:lnTo>
                  <a:lnTo>
                    <a:pt x="1299346" y="3810000"/>
                  </a:lnTo>
                  <a:lnTo>
                    <a:pt x="1299911" y="3683000"/>
                  </a:lnTo>
                  <a:close/>
                </a:path>
                <a:path w="18021300" h="15113000">
                  <a:moveTo>
                    <a:pt x="1397660" y="3683000"/>
                  </a:moveTo>
                  <a:lnTo>
                    <a:pt x="1379512" y="3683000"/>
                  </a:lnTo>
                  <a:lnTo>
                    <a:pt x="1393217" y="3810000"/>
                  </a:lnTo>
                  <a:lnTo>
                    <a:pt x="1415103" y="3810000"/>
                  </a:lnTo>
                  <a:lnTo>
                    <a:pt x="1397660" y="3683000"/>
                  </a:lnTo>
                  <a:close/>
                </a:path>
                <a:path w="18021300" h="15113000">
                  <a:moveTo>
                    <a:pt x="1918004" y="3683000"/>
                  </a:moveTo>
                  <a:lnTo>
                    <a:pt x="1848184" y="3683000"/>
                  </a:lnTo>
                  <a:lnTo>
                    <a:pt x="1830273" y="3810000"/>
                  </a:lnTo>
                  <a:lnTo>
                    <a:pt x="1942211" y="3810000"/>
                  </a:lnTo>
                  <a:lnTo>
                    <a:pt x="1931104" y="3697100"/>
                  </a:lnTo>
                  <a:lnTo>
                    <a:pt x="1918004" y="3683000"/>
                  </a:lnTo>
                  <a:close/>
                </a:path>
                <a:path w="18021300" h="15113000">
                  <a:moveTo>
                    <a:pt x="2039010" y="3683000"/>
                  </a:moveTo>
                  <a:lnTo>
                    <a:pt x="1929725" y="3683000"/>
                  </a:lnTo>
                  <a:lnTo>
                    <a:pt x="1931112" y="3697109"/>
                  </a:lnTo>
                  <a:lnTo>
                    <a:pt x="2035987" y="3810000"/>
                  </a:lnTo>
                  <a:lnTo>
                    <a:pt x="2084387" y="3810000"/>
                  </a:lnTo>
                  <a:lnTo>
                    <a:pt x="2039010" y="3683000"/>
                  </a:lnTo>
                  <a:close/>
                </a:path>
                <a:path w="18021300" h="15113000">
                  <a:moveTo>
                    <a:pt x="2141867" y="3683000"/>
                  </a:moveTo>
                  <a:lnTo>
                    <a:pt x="2078342" y="3683000"/>
                  </a:lnTo>
                  <a:lnTo>
                    <a:pt x="2126742" y="3810000"/>
                  </a:lnTo>
                  <a:lnTo>
                    <a:pt x="2132787" y="3810000"/>
                  </a:lnTo>
                  <a:lnTo>
                    <a:pt x="2141867" y="3683000"/>
                  </a:lnTo>
                  <a:close/>
                </a:path>
                <a:path w="18021300" h="15113000">
                  <a:moveTo>
                    <a:pt x="3234731" y="3683000"/>
                  </a:moveTo>
                  <a:lnTo>
                    <a:pt x="3211572" y="3683000"/>
                  </a:lnTo>
                  <a:lnTo>
                    <a:pt x="3202971" y="3810000"/>
                  </a:lnTo>
                  <a:lnTo>
                    <a:pt x="3227920" y="3810000"/>
                  </a:lnTo>
                  <a:lnTo>
                    <a:pt x="3234731" y="3683000"/>
                  </a:lnTo>
                  <a:close/>
                </a:path>
                <a:path w="18021300" h="15113000">
                  <a:moveTo>
                    <a:pt x="3300526" y="3683000"/>
                  </a:moveTo>
                  <a:lnTo>
                    <a:pt x="3270275" y="3683000"/>
                  </a:lnTo>
                  <a:lnTo>
                    <a:pt x="3288436" y="3810000"/>
                  </a:lnTo>
                  <a:lnTo>
                    <a:pt x="3318687" y="3810000"/>
                  </a:lnTo>
                  <a:lnTo>
                    <a:pt x="3300526" y="3683000"/>
                  </a:lnTo>
                  <a:close/>
                </a:path>
                <a:path w="18021300" h="15113000">
                  <a:moveTo>
                    <a:pt x="3367087" y="3683000"/>
                  </a:moveTo>
                  <a:lnTo>
                    <a:pt x="3336836" y="3683000"/>
                  </a:lnTo>
                  <a:lnTo>
                    <a:pt x="3339858" y="3810000"/>
                  </a:lnTo>
                  <a:lnTo>
                    <a:pt x="3385235" y="3810000"/>
                  </a:lnTo>
                  <a:lnTo>
                    <a:pt x="3367087" y="3683000"/>
                  </a:lnTo>
                  <a:close/>
                </a:path>
                <a:path w="18021300" h="15113000">
                  <a:moveTo>
                    <a:pt x="3431328" y="3683000"/>
                  </a:moveTo>
                  <a:lnTo>
                    <a:pt x="3404523" y="3683000"/>
                  </a:lnTo>
                  <a:lnTo>
                    <a:pt x="3398049" y="3810000"/>
                  </a:lnTo>
                  <a:lnTo>
                    <a:pt x="3424567" y="3810000"/>
                  </a:lnTo>
                  <a:lnTo>
                    <a:pt x="3431328" y="3683000"/>
                  </a:lnTo>
                  <a:close/>
                </a:path>
                <a:path w="18021300" h="15113000">
                  <a:moveTo>
                    <a:pt x="3999357" y="3556000"/>
                  </a:moveTo>
                  <a:lnTo>
                    <a:pt x="3993311" y="3556000"/>
                  </a:lnTo>
                  <a:lnTo>
                    <a:pt x="3832974" y="3683000"/>
                  </a:lnTo>
                  <a:lnTo>
                    <a:pt x="3842042" y="3810000"/>
                  </a:lnTo>
                  <a:lnTo>
                    <a:pt x="3893477" y="3810000"/>
                  </a:lnTo>
                  <a:lnTo>
                    <a:pt x="3887431" y="3683000"/>
                  </a:lnTo>
                  <a:lnTo>
                    <a:pt x="4023563" y="3683000"/>
                  </a:lnTo>
                  <a:lnTo>
                    <a:pt x="3999357" y="3556000"/>
                  </a:lnTo>
                  <a:close/>
                </a:path>
                <a:path w="18021300" h="15113000">
                  <a:moveTo>
                    <a:pt x="4078008" y="3683000"/>
                  </a:moveTo>
                  <a:lnTo>
                    <a:pt x="3935831" y="3683000"/>
                  </a:lnTo>
                  <a:lnTo>
                    <a:pt x="4029608" y="3810000"/>
                  </a:lnTo>
                  <a:lnTo>
                    <a:pt x="4078008" y="3810000"/>
                  </a:lnTo>
                  <a:lnTo>
                    <a:pt x="4078008" y="3683000"/>
                  </a:lnTo>
                  <a:close/>
                </a:path>
                <a:path w="18021300" h="15113000">
                  <a:moveTo>
                    <a:pt x="4510620" y="3683000"/>
                  </a:moveTo>
                  <a:lnTo>
                    <a:pt x="4504575" y="3683000"/>
                  </a:lnTo>
                  <a:lnTo>
                    <a:pt x="4492472" y="3810000"/>
                  </a:lnTo>
                  <a:lnTo>
                    <a:pt x="4540872" y="3810000"/>
                  </a:lnTo>
                  <a:lnTo>
                    <a:pt x="4510620" y="3683000"/>
                  </a:lnTo>
                  <a:close/>
                </a:path>
                <a:path w="18021300" h="15113000">
                  <a:moveTo>
                    <a:pt x="4589657" y="3696228"/>
                  </a:moveTo>
                  <a:lnTo>
                    <a:pt x="4540872" y="3810000"/>
                  </a:lnTo>
                  <a:lnTo>
                    <a:pt x="4670958" y="3810000"/>
                  </a:lnTo>
                  <a:lnTo>
                    <a:pt x="4589657" y="3696228"/>
                  </a:lnTo>
                  <a:close/>
                </a:path>
                <a:path w="18021300" h="15113000">
                  <a:moveTo>
                    <a:pt x="5263908" y="3683000"/>
                  </a:moveTo>
                  <a:lnTo>
                    <a:pt x="5109616" y="3683000"/>
                  </a:lnTo>
                  <a:lnTo>
                    <a:pt x="5215496" y="3810000"/>
                  </a:lnTo>
                  <a:lnTo>
                    <a:pt x="5275999" y="3810000"/>
                  </a:lnTo>
                  <a:lnTo>
                    <a:pt x="5263908" y="3683000"/>
                  </a:lnTo>
                  <a:close/>
                </a:path>
                <a:path w="18021300" h="15113000">
                  <a:moveTo>
                    <a:pt x="5814491" y="3683000"/>
                  </a:moveTo>
                  <a:lnTo>
                    <a:pt x="5766092" y="3683000"/>
                  </a:lnTo>
                  <a:lnTo>
                    <a:pt x="5775172" y="3810000"/>
                  </a:lnTo>
                  <a:lnTo>
                    <a:pt x="5826594" y="3810000"/>
                  </a:lnTo>
                  <a:lnTo>
                    <a:pt x="5814491" y="3683000"/>
                  </a:lnTo>
                  <a:close/>
                </a:path>
                <a:path w="18021300" h="15113000">
                  <a:moveTo>
                    <a:pt x="6053111" y="3683000"/>
                  </a:moveTo>
                  <a:lnTo>
                    <a:pt x="5898825" y="3683000"/>
                  </a:lnTo>
                  <a:lnTo>
                    <a:pt x="5905255" y="3810000"/>
                  </a:lnTo>
                  <a:lnTo>
                    <a:pt x="6017183" y="3810000"/>
                  </a:lnTo>
                  <a:lnTo>
                    <a:pt x="6053111" y="3683000"/>
                  </a:lnTo>
                  <a:close/>
                </a:path>
                <a:path w="18021300" h="15113000">
                  <a:moveTo>
                    <a:pt x="6483070" y="3683000"/>
                  </a:moveTo>
                  <a:lnTo>
                    <a:pt x="6456225" y="3683000"/>
                  </a:lnTo>
                  <a:lnTo>
                    <a:pt x="6448045" y="3810000"/>
                  </a:lnTo>
                  <a:lnTo>
                    <a:pt x="6475795" y="3810000"/>
                  </a:lnTo>
                  <a:lnTo>
                    <a:pt x="6483070" y="3683000"/>
                  </a:lnTo>
                  <a:close/>
                </a:path>
                <a:path w="18021300" h="15113000">
                  <a:moveTo>
                    <a:pt x="6541785" y="3683000"/>
                  </a:moveTo>
                  <a:lnTo>
                    <a:pt x="6528447" y="3683000"/>
                  </a:lnTo>
                  <a:lnTo>
                    <a:pt x="6528447" y="3810000"/>
                  </a:lnTo>
                  <a:lnTo>
                    <a:pt x="6534505" y="3810000"/>
                  </a:lnTo>
                  <a:lnTo>
                    <a:pt x="6541785" y="3683000"/>
                  </a:lnTo>
                  <a:close/>
                </a:path>
                <a:path w="18021300" h="15113000">
                  <a:moveTo>
                    <a:pt x="6669693" y="3683000"/>
                  </a:moveTo>
                  <a:lnTo>
                    <a:pt x="6601053" y="3683000"/>
                  </a:lnTo>
                  <a:lnTo>
                    <a:pt x="6610130" y="3810000"/>
                  </a:lnTo>
                  <a:lnTo>
                    <a:pt x="6657779" y="3810000"/>
                  </a:lnTo>
                  <a:lnTo>
                    <a:pt x="6669693" y="3683000"/>
                  </a:lnTo>
                  <a:close/>
                </a:path>
                <a:path w="18021300" h="15113000">
                  <a:moveTo>
                    <a:pt x="7118375" y="3683000"/>
                  </a:moveTo>
                  <a:lnTo>
                    <a:pt x="7062832" y="3683000"/>
                  </a:lnTo>
                  <a:lnTo>
                    <a:pt x="7063917" y="3810000"/>
                  </a:lnTo>
                  <a:lnTo>
                    <a:pt x="7124420" y="3810000"/>
                  </a:lnTo>
                  <a:lnTo>
                    <a:pt x="7118375" y="3683000"/>
                  </a:lnTo>
                  <a:close/>
                </a:path>
                <a:path w="18021300" h="15113000">
                  <a:moveTo>
                    <a:pt x="7269632" y="3683000"/>
                  </a:moveTo>
                  <a:lnTo>
                    <a:pt x="7192730" y="3683000"/>
                  </a:lnTo>
                  <a:lnTo>
                    <a:pt x="7209129" y="3810000"/>
                  </a:lnTo>
                  <a:lnTo>
                    <a:pt x="7270723" y="3810000"/>
                  </a:lnTo>
                  <a:lnTo>
                    <a:pt x="7269632" y="3683000"/>
                  </a:lnTo>
                  <a:close/>
                </a:path>
                <a:path w="18021300" h="15113000">
                  <a:moveTo>
                    <a:pt x="7808128" y="3683000"/>
                  </a:moveTo>
                  <a:lnTo>
                    <a:pt x="7785053" y="3683000"/>
                  </a:lnTo>
                  <a:lnTo>
                    <a:pt x="7792854" y="3810000"/>
                  </a:lnTo>
                  <a:lnTo>
                    <a:pt x="7814742" y="3810000"/>
                  </a:lnTo>
                  <a:lnTo>
                    <a:pt x="7808128" y="3683000"/>
                  </a:lnTo>
                  <a:close/>
                </a:path>
                <a:path w="18021300" h="15113000">
                  <a:moveTo>
                    <a:pt x="7889282" y="3683000"/>
                  </a:moveTo>
                  <a:lnTo>
                    <a:pt x="7859560" y="3683000"/>
                  </a:lnTo>
                  <a:lnTo>
                    <a:pt x="7829296" y="3810000"/>
                  </a:lnTo>
                  <a:lnTo>
                    <a:pt x="7871650" y="3810000"/>
                  </a:lnTo>
                  <a:lnTo>
                    <a:pt x="7889282" y="3683000"/>
                  </a:lnTo>
                  <a:close/>
                </a:path>
                <a:path w="18021300" h="15113000">
                  <a:moveTo>
                    <a:pt x="7932153" y="3683000"/>
                  </a:moveTo>
                  <a:lnTo>
                    <a:pt x="7929130" y="3683000"/>
                  </a:lnTo>
                  <a:lnTo>
                    <a:pt x="7924501" y="3810000"/>
                  </a:lnTo>
                  <a:lnTo>
                    <a:pt x="7944269" y="3810000"/>
                  </a:lnTo>
                  <a:lnTo>
                    <a:pt x="7932153" y="3683000"/>
                  </a:lnTo>
                  <a:close/>
                </a:path>
                <a:path w="18021300" h="15113000">
                  <a:moveTo>
                    <a:pt x="8353233" y="3683000"/>
                  </a:moveTo>
                  <a:lnTo>
                    <a:pt x="8331109" y="3683000"/>
                  </a:lnTo>
                  <a:lnTo>
                    <a:pt x="8325861" y="3810000"/>
                  </a:lnTo>
                  <a:lnTo>
                    <a:pt x="8346616" y="3810000"/>
                  </a:lnTo>
                  <a:lnTo>
                    <a:pt x="8353233" y="3683000"/>
                  </a:lnTo>
                  <a:close/>
                </a:path>
                <a:path w="18021300" h="15113000">
                  <a:moveTo>
                    <a:pt x="8421111" y="3683000"/>
                  </a:moveTo>
                  <a:lnTo>
                    <a:pt x="8401493" y="3683000"/>
                  </a:lnTo>
                  <a:lnTo>
                    <a:pt x="8379891" y="3810000"/>
                  </a:lnTo>
                  <a:lnTo>
                    <a:pt x="8439025" y="3810000"/>
                  </a:lnTo>
                  <a:lnTo>
                    <a:pt x="8421111" y="3683000"/>
                  </a:lnTo>
                  <a:close/>
                </a:path>
                <a:path w="18021300" h="15113000">
                  <a:moveTo>
                    <a:pt x="8497471" y="3716864"/>
                  </a:moveTo>
                  <a:lnTo>
                    <a:pt x="8546274" y="3810000"/>
                  </a:lnTo>
                  <a:lnTo>
                    <a:pt x="8576538" y="3810000"/>
                  </a:lnTo>
                  <a:lnTo>
                    <a:pt x="8576855" y="3806929"/>
                  </a:lnTo>
                  <a:lnTo>
                    <a:pt x="8497471" y="3716864"/>
                  </a:lnTo>
                  <a:close/>
                </a:path>
                <a:path w="18021300" h="15113000">
                  <a:moveTo>
                    <a:pt x="8617234" y="3683000"/>
                  </a:moveTo>
                  <a:lnTo>
                    <a:pt x="8589627" y="3683000"/>
                  </a:lnTo>
                  <a:lnTo>
                    <a:pt x="8576855" y="3806929"/>
                  </a:lnTo>
                  <a:lnTo>
                    <a:pt x="8579561" y="3810000"/>
                  </a:lnTo>
                  <a:lnTo>
                    <a:pt x="8597709" y="3810000"/>
                  </a:lnTo>
                  <a:lnTo>
                    <a:pt x="8617234" y="3683000"/>
                  </a:lnTo>
                  <a:close/>
                </a:path>
                <a:path w="18021300" h="15113000">
                  <a:moveTo>
                    <a:pt x="9025402" y="3683000"/>
                  </a:moveTo>
                  <a:lnTo>
                    <a:pt x="8977753" y="3683000"/>
                  </a:lnTo>
                  <a:lnTo>
                    <a:pt x="8960596" y="3810000"/>
                  </a:lnTo>
                  <a:lnTo>
                    <a:pt x="9033767" y="3810000"/>
                  </a:lnTo>
                  <a:lnTo>
                    <a:pt x="9025402" y="3683000"/>
                  </a:lnTo>
                  <a:close/>
                </a:path>
                <a:path w="18021300" h="15113000">
                  <a:moveTo>
                    <a:pt x="9148292" y="3683000"/>
                  </a:moveTo>
                  <a:lnTo>
                    <a:pt x="9027299" y="3683000"/>
                  </a:lnTo>
                  <a:lnTo>
                    <a:pt x="9142260" y="3810000"/>
                  </a:lnTo>
                  <a:lnTo>
                    <a:pt x="9148292" y="3683000"/>
                  </a:lnTo>
                  <a:close/>
                </a:path>
                <a:path w="18021300" h="15113000">
                  <a:moveTo>
                    <a:pt x="9284436" y="3683000"/>
                  </a:moveTo>
                  <a:lnTo>
                    <a:pt x="9148292" y="3683000"/>
                  </a:lnTo>
                  <a:lnTo>
                    <a:pt x="9233001" y="3810000"/>
                  </a:lnTo>
                  <a:lnTo>
                    <a:pt x="9239059" y="3810000"/>
                  </a:lnTo>
                  <a:lnTo>
                    <a:pt x="9284436" y="3683000"/>
                  </a:lnTo>
                  <a:close/>
                </a:path>
                <a:path w="18021300" h="15113000">
                  <a:moveTo>
                    <a:pt x="9720072" y="3683000"/>
                  </a:moveTo>
                  <a:lnTo>
                    <a:pt x="9698901" y="3683000"/>
                  </a:lnTo>
                  <a:lnTo>
                    <a:pt x="9688069" y="3810000"/>
                  </a:lnTo>
                  <a:lnTo>
                    <a:pt x="9707968" y="3810000"/>
                  </a:lnTo>
                  <a:lnTo>
                    <a:pt x="9720072" y="3683000"/>
                  </a:lnTo>
                  <a:close/>
                </a:path>
                <a:path w="18021300" h="15113000">
                  <a:moveTo>
                    <a:pt x="9771507" y="3683000"/>
                  </a:moveTo>
                  <a:lnTo>
                    <a:pt x="9741255" y="3683000"/>
                  </a:lnTo>
                  <a:lnTo>
                    <a:pt x="9744278" y="3810000"/>
                  </a:lnTo>
                  <a:lnTo>
                    <a:pt x="9816884" y="3810000"/>
                  </a:lnTo>
                  <a:lnTo>
                    <a:pt x="9771507" y="3683000"/>
                  </a:lnTo>
                  <a:close/>
                </a:path>
                <a:path w="18021300" h="15113000">
                  <a:moveTo>
                    <a:pt x="9838055" y="3683000"/>
                  </a:moveTo>
                  <a:lnTo>
                    <a:pt x="9771507" y="3683000"/>
                  </a:lnTo>
                  <a:lnTo>
                    <a:pt x="9859238" y="3810000"/>
                  </a:lnTo>
                  <a:lnTo>
                    <a:pt x="9877374" y="3810000"/>
                  </a:lnTo>
                  <a:lnTo>
                    <a:pt x="9838055" y="3683000"/>
                  </a:lnTo>
                  <a:close/>
                </a:path>
                <a:path w="18021300" h="15113000">
                  <a:moveTo>
                    <a:pt x="10373525" y="3683000"/>
                  </a:moveTo>
                  <a:lnTo>
                    <a:pt x="10334193" y="3683000"/>
                  </a:lnTo>
                  <a:lnTo>
                    <a:pt x="10376547" y="3810000"/>
                  </a:lnTo>
                  <a:lnTo>
                    <a:pt x="10476382" y="3810000"/>
                  </a:lnTo>
                  <a:lnTo>
                    <a:pt x="10373525" y="3683000"/>
                  </a:lnTo>
                  <a:close/>
                </a:path>
                <a:path w="18021300" h="15113000">
                  <a:moveTo>
                    <a:pt x="10561078" y="3683000"/>
                  </a:moveTo>
                  <a:lnTo>
                    <a:pt x="10500588" y="3683000"/>
                  </a:lnTo>
                  <a:lnTo>
                    <a:pt x="10512679" y="3810000"/>
                  </a:lnTo>
                  <a:lnTo>
                    <a:pt x="10515701" y="3810000"/>
                  </a:lnTo>
                  <a:lnTo>
                    <a:pt x="10561078" y="3683000"/>
                  </a:lnTo>
                  <a:close/>
                </a:path>
                <a:path w="18021300" h="15113000">
                  <a:moveTo>
                    <a:pt x="11208486" y="3683000"/>
                  </a:moveTo>
                  <a:lnTo>
                    <a:pt x="11057229" y="3683000"/>
                  </a:lnTo>
                  <a:lnTo>
                    <a:pt x="11163109" y="3810000"/>
                  </a:lnTo>
                  <a:lnTo>
                    <a:pt x="11169154" y="3810000"/>
                  </a:lnTo>
                  <a:lnTo>
                    <a:pt x="11208486" y="3683000"/>
                  </a:lnTo>
                  <a:close/>
                </a:path>
                <a:path w="18021300" h="15113000">
                  <a:moveTo>
                    <a:pt x="11668315" y="3683000"/>
                  </a:moveTo>
                  <a:lnTo>
                    <a:pt x="11635793" y="3683000"/>
                  </a:lnTo>
                  <a:lnTo>
                    <a:pt x="11627285" y="3810000"/>
                  </a:lnTo>
                  <a:lnTo>
                    <a:pt x="11659765" y="3810000"/>
                  </a:lnTo>
                  <a:lnTo>
                    <a:pt x="11668315" y="3683000"/>
                  </a:lnTo>
                  <a:close/>
                </a:path>
                <a:path w="18021300" h="15113000">
                  <a:moveTo>
                    <a:pt x="11728831" y="3683000"/>
                  </a:moveTo>
                  <a:lnTo>
                    <a:pt x="11713692" y="3683000"/>
                  </a:lnTo>
                  <a:lnTo>
                    <a:pt x="11680418" y="3810000"/>
                  </a:lnTo>
                  <a:lnTo>
                    <a:pt x="11774208" y="3810000"/>
                  </a:lnTo>
                  <a:lnTo>
                    <a:pt x="11728831" y="3683000"/>
                  </a:lnTo>
                  <a:close/>
                </a:path>
                <a:path w="18021300" h="15113000">
                  <a:moveTo>
                    <a:pt x="11852859" y="3683000"/>
                  </a:moveTo>
                  <a:lnTo>
                    <a:pt x="11816173" y="3683000"/>
                  </a:lnTo>
                  <a:lnTo>
                    <a:pt x="11806201" y="3810000"/>
                  </a:lnTo>
                  <a:lnTo>
                    <a:pt x="11843215" y="3810000"/>
                  </a:lnTo>
                  <a:lnTo>
                    <a:pt x="11852859" y="3683000"/>
                  </a:lnTo>
                  <a:close/>
                </a:path>
                <a:path w="18021300" h="15113000">
                  <a:moveTo>
                    <a:pt x="12306642" y="3683000"/>
                  </a:moveTo>
                  <a:lnTo>
                    <a:pt x="12273368" y="3683000"/>
                  </a:lnTo>
                  <a:lnTo>
                    <a:pt x="12285472" y="3810000"/>
                  </a:lnTo>
                  <a:lnTo>
                    <a:pt x="12399482" y="3810000"/>
                  </a:lnTo>
                  <a:lnTo>
                    <a:pt x="12396297" y="3777096"/>
                  </a:lnTo>
                  <a:lnTo>
                    <a:pt x="12306642" y="3683000"/>
                  </a:lnTo>
                  <a:close/>
                </a:path>
                <a:path w="18021300" h="15113000">
                  <a:moveTo>
                    <a:pt x="12396297" y="3777096"/>
                  </a:moveTo>
                  <a:lnTo>
                    <a:pt x="12399482" y="3810000"/>
                  </a:lnTo>
                  <a:lnTo>
                    <a:pt x="12427648" y="3810000"/>
                  </a:lnTo>
                  <a:lnTo>
                    <a:pt x="12396297" y="3777096"/>
                  </a:lnTo>
                  <a:close/>
                </a:path>
                <a:path w="18021300" h="15113000">
                  <a:moveTo>
                    <a:pt x="12509334" y="3683000"/>
                  </a:moveTo>
                  <a:lnTo>
                    <a:pt x="12387189" y="3683000"/>
                  </a:lnTo>
                  <a:lnTo>
                    <a:pt x="12396297" y="3777096"/>
                  </a:lnTo>
                  <a:lnTo>
                    <a:pt x="12427648" y="3810000"/>
                  </a:lnTo>
                  <a:lnTo>
                    <a:pt x="12492651" y="3810000"/>
                  </a:lnTo>
                  <a:lnTo>
                    <a:pt x="12509334" y="3683000"/>
                  </a:lnTo>
                  <a:close/>
                </a:path>
                <a:path w="18021300" h="15113000">
                  <a:moveTo>
                    <a:pt x="12954038" y="3683000"/>
                  </a:moveTo>
                  <a:lnTo>
                    <a:pt x="12938912" y="3683000"/>
                  </a:lnTo>
                  <a:lnTo>
                    <a:pt x="12996392" y="3810000"/>
                  </a:lnTo>
                  <a:lnTo>
                    <a:pt x="13014553" y="3810000"/>
                  </a:lnTo>
                  <a:lnTo>
                    <a:pt x="12954038" y="3683000"/>
                  </a:lnTo>
                  <a:close/>
                </a:path>
                <a:path w="18021300" h="15113000">
                  <a:moveTo>
                    <a:pt x="13084124" y="3683000"/>
                  </a:moveTo>
                  <a:lnTo>
                    <a:pt x="13008495" y="3683000"/>
                  </a:lnTo>
                  <a:lnTo>
                    <a:pt x="13065975" y="3810000"/>
                  </a:lnTo>
                  <a:lnTo>
                    <a:pt x="13095892" y="3810000"/>
                  </a:lnTo>
                  <a:lnTo>
                    <a:pt x="13084124" y="3683000"/>
                  </a:lnTo>
                  <a:close/>
                </a:path>
                <a:path w="18021300" h="15113000">
                  <a:moveTo>
                    <a:pt x="13579226" y="3683000"/>
                  </a:moveTo>
                  <a:lnTo>
                    <a:pt x="13494992" y="3683000"/>
                  </a:lnTo>
                  <a:lnTo>
                    <a:pt x="13477405" y="3810000"/>
                  </a:lnTo>
                  <a:lnTo>
                    <a:pt x="13592365" y="3810000"/>
                  </a:lnTo>
                  <a:lnTo>
                    <a:pt x="13579226" y="3683000"/>
                  </a:lnTo>
                  <a:close/>
                </a:path>
                <a:path w="18021300" h="15113000">
                  <a:moveTo>
                    <a:pt x="13650223" y="3683000"/>
                  </a:moveTo>
                  <a:lnTo>
                    <a:pt x="13614301" y="3683000"/>
                  </a:lnTo>
                  <a:lnTo>
                    <a:pt x="13629520" y="3810000"/>
                  </a:lnTo>
                  <a:lnTo>
                    <a:pt x="13658592" y="3810000"/>
                  </a:lnTo>
                  <a:lnTo>
                    <a:pt x="13650223" y="3683000"/>
                  </a:lnTo>
                  <a:close/>
                </a:path>
                <a:path w="18021300" h="15113000">
                  <a:moveTo>
                    <a:pt x="13746645" y="3683000"/>
                  </a:moveTo>
                  <a:lnTo>
                    <a:pt x="13742261" y="3683000"/>
                  </a:lnTo>
                  <a:lnTo>
                    <a:pt x="13750059" y="3810000"/>
                  </a:lnTo>
                  <a:lnTo>
                    <a:pt x="13768772" y="3810000"/>
                  </a:lnTo>
                  <a:lnTo>
                    <a:pt x="13772128" y="3711912"/>
                  </a:lnTo>
                  <a:lnTo>
                    <a:pt x="13746645" y="3683000"/>
                  </a:lnTo>
                  <a:close/>
                </a:path>
                <a:path w="18021300" h="15113000">
                  <a:moveTo>
                    <a:pt x="13855560" y="3683000"/>
                  </a:moveTo>
                  <a:lnTo>
                    <a:pt x="13773118" y="3683000"/>
                  </a:lnTo>
                  <a:lnTo>
                    <a:pt x="13772128" y="3711912"/>
                  </a:lnTo>
                  <a:lnTo>
                    <a:pt x="13858582" y="3810000"/>
                  </a:lnTo>
                  <a:lnTo>
                    <a:pt x="13876743" y="3810000"/>
                  </a:lnTo>
                  <a:lnTo>
                    <a:pt x="13855560" y="3683000"/>
                  </a:lnTo>
                  <a:close/>
                </a:path>
                <a:path w="18021300" h="15113000">
                  <a:moveTo>
                    <a:pt x="14221376" y="3683000"/>
                  </a:moveTo>
                  <a:lnTo>
                    <a:pt x="14179257" y="3683000"/>
                  </a:lnTo>
                  <a:lnTo>
                    <a:pt x="14179257" y="3810000"/>
                  </a:lnTo>
                  <a:lnTo>
                    <a:pt x="14215943" y="3810000"/>
                  </a:lnTo>
                  <a:lnTo>
                    <a:pt x="14221376" y="3683000"/>
                  </a:lnTo>
                  <a:close/>
                </a:path>
                <a:path w="18021300" h="15113000">
                  <a:moveTo>
                    <a:pt x="14310760" y="3683000"/>
                  </a:moveTo>
                  <a:lnTo>
                    <a:pt x="14270769" y="3683000"/>
                  </a:lnTo>
                  <a:lnTo>
                    <a:pt x="14263961" y="3810000"/>
                  </a:lnTo>
                  <a:lnTo>
                    <a:pt x="14306319" y="3810000"/>
                  </a:lnTo>
                  <a:lnTo>
                    <a:pt x="14310760" y="3683000"/>
                  </a:lnTo>
                  <a:close/>
                </a:path>
                <a:path w="18021300" h="15113000">
                  <a:moveTo>
                    <a:pt x="14312366" y="3683000"/>
                  </a:moveTo>
                  <a:lnTo>
                    <a:pt x="14321447" y="3810000"/>
                  </a:lnTo>
                  <a:lnTo>
                    <a:pt x="14399721" y="3810000"/>
                  </a:lnTo>
                  <a:lnTo>
                    <a:pt x="14396585" y="3776039"/>
                  </a:lnTo>
                  <a:lnTo>
                    <a:pt x="14312366" y="3683000"/>
                  </a:lnTo>
                  <a:close/>
                </a:path>
                <a:path w="18021300" h="15113000">
                  <a:moveTo>
                    <a:pt x="14475739" y="3683000"/>
                  </a:moveTo>
                  <a:lnTo>
                    <a:pt x="14387995" y="3683000"/>
                  </a:lnTo>
                  <a:lnTo>
                    <a:pt x="14396585" y="3776039"/>
                  </a:lnTo>
                  <a:lnTo>
                    <a:pt x="14427327" y="3810000"/>
                  </a:lnTo>
                  <a:lnTo>
                    <a:pt x="14433384" y="3810000"/>
                  </a:lnTo>
                  <a:lnTo>
                    <a:pt x="14475739" y="3683000"/>
                  </a:lnTo>
                  <a:close/>
                </a:path>
                <a:path w="18021300" h="15113000">
                  <a:moveTo>
                    <a:pt x="14938590" y="3683000"/>
                  </a:moveTo>
                  <a:lnTo>
                    <a:pt x="14882858" y="3683000"/>
                  </a:lnTo>
                  <a:lnTo>
                    <a:pt x="14862962" y="3810000"/>
                  </a:lnTo>
                  <a:lnTo>
                    <a:pt x="14947099" y="3810000"/>
                  </a:lnTo>
                  <a:lnTo>
                    <a:pt x="14938590" y="3683000"/>
                  </a:lnTo>
                  <a:close/>
                </a:path>
                <a:path w="18021300" h="15113000">
                  <a:moveTo>
                    <a:pt x="15005151" y="3683000"/>
                  </a:moveTo>
                  <a:lnTo>
                    <a:pt x="14983215" y="3683000"/>
                  </a:lnTo>
                  <a:lnTo>
                    <a:pt x="14979525" y="3810000"/>
                  </a:lnTo>
                  <a:lnTo>
                    <a:pt x="15008174" y="3810000"/>
                  </a:lnTo>
                  <a:lnTo>
                    <a:pt x="15005151" y="3683000"/>
                  </a:lnTo>
                  <a:close/>
                </a:path>
                <a:path w="18021300" h="15113000">
                  <a:moveTo>
                    <a:pt x="15092870" y="3683000"/>
                  </a:moveTo>
                  <a:lnTo>
                    <a:pt x="15077477" y="3683000"/>
                  </a:lnTo>
                  <a:lnTo>
                    <a:pt x="15065934" y="3810000"/>
                  </a:lnTo>
                  <a:lnTo>
                    <a:pt x="15087822" y="3810000"/>
                  </a:lnTo>
                  <a:lnTo>
                    <a:pt x="15092870" y="3683000"/>
                  </a:lnTo>
                  <a:close/>
                </a:path>
                <a:path w="18021300" h="15113000">
                  <a:moveTo>
                    <a:pt x="15525496" y="3683000"/>
                  </a:moveTo>
                  <a:lnTo>
                    <a:pt x="15455677" y="3683000"/>
                  </a:lnTo>
                  <a:lnTo>
                    <a:pt x="15437764" y="3810000"/>
                  </a:lnTo>
                  <a:lnTo>
                    <a:pt x="15549689" y="3810000"/>
                  </a:lnTo>
                  <a:lnTo>
                    <a:pt x="15538595" y="3697100"/>
                  </a:lnTo>
                  <a:lnTo>
                    <a:pt x="15525496" y="3683000"/>
                  </a:lnTo>
                  <a:close/>
                </a:path>
                <a:path w="18021300" h="15113000">
                  <a:moveTo>
                    <a:pt x="15646501" y="3683000"/>
                  </a:moveTo>
                  <a:lnTo>
                    <a:pt x="15537210" y="3683000"/>
                  </a:lnTo>
                  <a:lnTo>
                    <a:pt x="15538603" y="3697109"/>
                  </a:lnTo>
                  <a:lnTo>
                    <a:pt x="15643479" y="3810000"/>
                  </a:lnTo>
                  <a:lnTo>
                    <a:pt x="15691866" y="3810000"/>
                  </a:lnTo>
                  <a:lnTo>
                    <a:pt x="15646501" y="3683000"/>
                  </a:lnTo>
                  <a:close/>
                </a:path>
                <a:path w="18021300" h="15113000">
                  <a:moveTo>
                    <a:pt x="15749358" y="3683000"/>
                  </a:moveTo>
                  <a:lnTo>
                    <a:pt x="15685820" y="3683000"/>
                  </a:lnTo>
                  <a:lnTo>
                    <a:pt x="15734233" y="3810000"/>
                  </a:lnTo>
                  <a:lnTo>
                    <a:pt x="15740278" y="3810000"/>
                  </a:lnTo>
                  <a:lnTo>
                    <a:pt x="15749358" y="3683000"/>
                  </a:lnTo>
                  <a:close/>
                </a:path>
                <a:path w="18021300" h="15113000">
                  <a:moveTo>
                    <a:pt x="16852055" y="3683000"/>
                  </a:moveTo>
                  <a:lnTo>
                    <a:pt x="16829366" y="3683000"/>
                  </a:lnTo>
                  <a:lnTo>
                    <a:pt x="16819056" y="3810000"/>
                  </a:lnTo>
                  <a:lnTo>
                    <a:pt x="16845253" y="3810000"/>
                  </a:lnTo>
                  <a:lnTo>
                    <a:pt x="16852055" y="3683000"/>
                  </a:lnTo>
                  <a:close/>
                </a:path>
                <a:path w="18021300" h="15113000">
                  <a:moveTo>
                    <a:pt x="16908018" y="3683000"/>
                  </a:moveTo>
                  <a:lnTo>
                    <a:pt x="16874744" y="3683000"/>
                  </a:lnTo>
                  <a:lnTo>
                    <a:pt x="16880801" y="3810000"/>
                  </a:lnTo>
                  <a:lnTo>
                    <a:pt x="16920121" y="3810000"/>
                  </a:lnTo>
                  <a:lnTo>
                    <a:pt x="16908018" y="3683000"/>
                  </a:lnTo>
                  <a:close/>
                </a:path>
                <a:path w="18021300" h="15113000">
                  <a:moveTo>
                    <a:pt x="16980623" y="3683000"/>
                  </a:moveTo>
                  <a:lnTo>
                    <a:pt x="16947349" y="3683000"/>
                  </a:lnTo>
                  <a:lnTo>
                    <a:pt x="16950372" y="3810000"/>
                  </a:lnTo>
                  <a:lnTo>
                    <a:pt x="16986681" y="3810000"/>
                  </a:lnTo>
                  <a:lnTo>
                    <a:pt x="16980623" y="3683000"/>
                  </a:lnTo>
                  <a:close/>
                </a:path>
                <a:path w="18021300" h="15113000">
                  <a:moveTo>
                    <a:pt x="17041837" y="3683000"/>
                  </a:moveTo>
                  <a:lnTo>
                    <a:pt x="17015037" y="3683000"/>
                  </a:lnTo>
                  <a:lnTo>
                    <a:pt x="17008563" y="3810000"/>
                  </a:lnTo>
                  <a:lnTo>
                    <a:pt x="17035081" y="3810000"/>
                  </a:lnTo>
                  <a:lnTo>
                    <a:pt x="17041837" y="3683000"/>
                  </a:lnTo>
                  <a:close/>
                </a:path>
                <a:path w="18021300" h="15113000">
                  <a:moveTo>
                    <a:pt x="17440452" y="3683000"/>
                  </a:moveTo>
                  <a:lnTo>
                    <a:pt x="17434407" y="3683000"/>
                  </a:lnTo>
                  <a:lnTo>
                    <a:pt x="17392065" y="3810000"/>
                  </a:lnTo>
                  <a:lnTo>
                    <a:pt x="17500968" y="3810000"/>
                  </a:lnTo>
                  <a:lnTo>
                    <a:pt x="17440452" y="3683000"/>
                  </a:lnTo>
                  <a:close/>
                </a:path>
                <a:path w="18021300" h="15113000">
                  <a:moveTo>
                    <a:pt x="17525161" y="3683000"/>
                  </a:moveTo>
                  <a:lnTo>
                    <a:pt x="17491887" y="3683000"/>
                  </a:lnTo>
                  <a:lnTo>
                    <a:pt x="17503990" y="3810000"/>
                  </a:lnTo>
                  <a:lnTo>
                    <a:pt x="17552403" y="3810000"/>
                  </a:lnTo>
                  <a:lnTo>
                    <a:pt x="17538995" y="3697517"/>
                  </a:lnTo>
                  <a:lnTo>
                    <a:pt x="17525161" y="3683000"/>
                  </a:lnTo>
                  <a:close/>
                </a:path>
                <a:path w="18021300" h="15113000">
                  <a:moveTo>
                    <a:pt x="17555416" y="3714749"/>
                  </a:moveTo>
                  <a:lnTo>
                    <a:pt x="17600803" y="3810000"/>
                  </a:lnTo>
                  <a:lnTo>
                    <a:pt x="17646180" y="3810000"/>
                  </a:lnTo>
                  <a:lnTo>
                    <a:pt x="17555416" y="3714749"/>
                  </a:lnTo>
                  <a:close/>
                </a:path>
                <a:path w="18021300" h="15113000">
                  <a:moveTo>
                    <a:pt x="780516" y="3683000"/>
                  </a:moveTo>
                  <a:lnTo>
                    <a:pt x="701865" y="3683000"/>
                  </a:lnTo>
                  <a:lnTo>
                    <a:pt x="702202" y="3686538"/>
                  </a:lnTo>
                  <a:lnTo>
                    <a:pt x="789276" y="3777916"/>
                  </a:lnTo>
                  <a:lnTo>
                    <a:pt x="780516" y="3683000"/>
                  </a:lnTo>
                  <a:close/>
                </a:path>
                <a:path w="18021300" h="15113000">
                  <a:moveTo>
                    <a:pt x="14351698" y="3556000"/>
                  </a:moveTo>
                  <a:lnTo>
                    <a:pt x="14348675" y="3556000"/>
                  </a:lnTo>
                  <a:lnTo>
                    <a:pt x="14312366" y="3683000"/>
                  </a:lnTo>
                  <a:lnTo>
                    <a:pt x="14396585" y="3776039"/>
                  </a:lnTo>
                  <a:lnTo>
                    <a:pt x="14387995" y="3683000"/>
                  </a:lnTo>
                  <a:lnTo>
                    <a:pt x="14403133" y="3683000"/>
                  </a:lnTo>
                  <a:lnTo>
                    <a:pt x="14351698" y="3556000"/>
                  </a:lnTo>
                  <a:close/>
                </a:path>
                <a:path w="18021300" h="15113000">
                  <a:moveTo>
                    <a:pt x="8479726" y="3683000"/>
                  </a:moveTo>
                  <a:lnTo>
                    <a:pt x="8467623" y="3683000"/>
                  </a:lnTo>
                  <a:lnTo>
                    <a:pt x="8497471" y="3716864"/>
                  </a:lnTo>
                  <a:lnTo>
                    <a:pt x="8479726" y="3683000"/>
                  </a:lnTo>
                  <a:close/>
                </a:path>
                <a:path w="18021300" h="15113000">
                  <a:moveTo>
                    <a:pt x="17540287" y="3683000"/>
                  </a:moveTo>
                  <a:lnTo>
                    <a:pt x="17537264" y="3683000"/>
                  </a:lnTo>
                  <a:lnTo>
                    <a:pt x="17538995" y="3697517"/>
                  </a:lnTo>
                  <a:lnTo>
                    <a:pt x="17555416" y="3714749"/>
                  </a:lnTo>
                  <a:lnTo>
                    <a:pt x="17540287" y="3683000"/>
                  </a:lnTo>
                  <a:close/>
                </a:path>
                <a:path w="18021300" h="15113000">
                  <a:moveTo>
                    <a:pt x="13773118" y="3683000"/>
                  </a:moveTo>
                  <a:lnTo>
                    <a:pt x="13746645" y="3683000"/>
                  </a:lnTo>
                  <a:lnTo>
                    <a:pt x="13772128" y="3711912"/>
                  </a:lnTo>
                  <a:lnTo>
                    <a:pt x="13773118" y="3683000"/>
                  </a:lnTo>
                  <a:close/>
                </a:path>
                <a:path w="18021300" h="15113000">
                  <a:moveTo>
                    <a:pt x="1929725" y="3683000"/>
                  </a:moveTo>
                  <a:lnTo>
                    <a:pt x="1918004" y="3683000"/>
                  </a:lnTo>
                  <a:lnTo>
                    <a:pt x="1931112" y="3697109"/>
                  </a:lnTo>
                  <a:lnTo>
                    <a:pt x="1929725" y="3683000"/>
                  </a:lnTo>
                  <a:close/>
                </a:path>
                <a:path w="18021300" h="15113000">
                  <a:moveTo>
                    <a:pt x="15537210" y="3683000"/>
                  </a:moveTo>
                  <a:lnTo>
                    <a:pt x="15525496" y="3683000"/>
                  </a:lnTo>
                  <a:lnTo>
                    <a:pt x="15538595" y="3697100"/>
                  </a:lnTo>
                  <a:lnTo>
                    <a:pt x="15537210" y="3683000"/>
                  </a:lnTo>
                  <a:close/>
                </a:path>
                <a:path w="18021300" h="15113000">
                  <a:moveTo>
                    <a:pt x="4595329" y="3683000"/>
                  </a:moveTo>
                  <a:lnTo>
                    <a:pt x="4580204" y="3683000"/>
                  </a:lnTo>
                  <a:lnTo>
                    <a:pt x="4589657" y="3696228"/>
                  </a:lnTo>
                  <a:lnTo>
                    <a:pt x="4595329" y="3683000"/>
                  </a:lnTo>
                  <a:close/>
                </a:path>
                <a:path w="18021300" h="15113000">
                  <a:moveTo>
                    <a:pt x="701865" y="3683000"/>
                  </a:moveTo>
                  <a:lnTo>
                    <a:pt x="700304" y="3683000"/>
                  </a:lnTo>
                  <a:lnTo>
                    <a:pt x="700256" y="3684496"/>
                  </a:lnTo>
                  <a:lnTo>
                    <a:pt x="702202" y="3686538"/>
                  </a:lnTo>
                  <a:lnTo>
                    <a:pt x="701865" y="3683000"/>
                  </a:lnTo>
                  <a:close/>
                </a:path>
                <a:path w="18021300" h="15113000">
                  <a:moveTo>
                    <a:pt x="741184" y="3556000"/>
                  </a:moveTo>
                  <a:lnTo>
                    <a:pt x="735139" y="3556000"/>
                  </a:lnTo>
                  <a:lnTo>
                    <a:pt x="698830" y="3683000"/>
                  </a:lnTo>
                  <a:lnTo>
                    <a:pt x="700256" y="3684496"/>
                  </a:lnTo>
                  <a:lnTo>
                    <a:pt x="700304" y="3683000"/>
                  </a:lnTo>
                  <a:lnTo>
                    <a:pt x="789584" y="3683000"/>
                  </a:lnTo>
                  <a:lnTo>
                    <a:pt x="741184" y="3556000"/>
                  </a:lnTo>
                  <a:close/>
                </a:path>
                <a:path w="18021300" h="15113000">
                  <a:moveTo>
                    <a:pt x="206047" y="3556000"/>
                  </a:moveTo>
                  <a:lnTo>
                    <a:pt x="170172" y="3556000"/>
                  </a:lnTo>
                  <a:lnTo>
                    <a:pt x="185395" y="3683000"/>
                  </a:lnTo>
                  <a:lnTo>
                    <a:pt x="205341" y="3683000"/>
                  </a:lnTo>
                  <a:lnTo>
                    <a:pt x="206047" y="3556000"/>
                  </a:lnTo>
                  <a:close/>
                </a:path>
                <a:path w="18021300" h="15113000">
                  <a:moveTo>
                    <a:pt x="299504" y="3556000"/>
                  </a:moveTo>
                  <a:lnTo>
                    <a:pt x="281355" y="3556000"/>
                  </a:lnTo>
                  <a:lnTo>
                    <a:pt x="295108" y="3683000"/>
                  </a:lnTo>
                  <a:lnTo>
                    <a:pt x="325975" y="3683000"/>
                  </a:lnTo>
                  <a:lnTo>
                    <a:pt x="319281" y="3578441"/>
                  </a:lnTo>
                  <a:lnTo>
                    <a:pt x="299504" y="3556000"/>
                  </a:lnTo>
                  <a:close/>
                </a:path>
                <a:path w="18021300" h="15113000">
                  <a:moveTo>
                    <a:pt x="408419" y="3556000"/>
                  </a:moveTo>
                  <a:lnTo>
                    <a:pt x="317844" y="3556000"/>
                  </a:lnTo>
                  <a:lnTo>
                    <a:pt x="319281" y="3578441"/>
                  </a:lnTo>
                  <a:lnTo>
                    <a:pt x="411429" y="3683000"/>
                  </a:lnTo>
                  <a:lnTo>
                    <a:pt x="429590" y="3683000"/>
                  </a:lnTo>
                  <a:lnTo>
                    <a:pt x="408419" y="3556000"/>
                  </a:lnTo>
                  <a:close/>
                </a:path>
                <a:path w="18021300" h="15113000">
                  <a:moveTo>
                    <a:pt x="952957" y="3429000"/>
                  </a:moveTo>
                  <a:lnTo>
                    <a:pt x="946899" y="3429000"/>
                  </a:lnTo>
                  <a:lnTo>
                    <a:pt x="786561" y="3556000"/>
                  </a:lnTo>
                  <a:lnTo>
                    <a:pt x="795642" y="3683000"/>
                  </a:lnTo>
                  <a:lnTo>
                    <a:pt x="847077" y="3683000"/>
                  </a:lnTo>
                  <a:lnTo>
                    <a:pt x="841019" y="3556000"/>
                  </a:lnTo>
                  <a:lnTo>
                    <a:pt x="977150" y="3556000"/>
                  </a:lnTo>
                  <a:lnTo>
                    <a:pt x="952957" y="3429000"/>
                  </a:lnTo>
                  <a:close/>
                </a:path>
                <a:path w="18021300" h="15113000">
                  <a:moveTo>
                    <a:pt x="1031608" y="3556000"/>
                  </a:moveTo>
                  <a:lnTo>
                    <a:pt x="889419" y="3556000"/>
                  </a:lnTo>
                  <a:lnTo>
                    <a:pt x="983208" y="3683000"/>
                  </a:lnTo>
                  <a:lnTo>
                    <a:pt x="989253" y="3683000"/>
                  </a:lnTo>
                  <a:lnTo>
                    <a:pt x="1031608" y="3556000"/>
                  </a:lnTo>
                  <a:close/>
                </a:path>
                <a:path w="18021300" h="15113000">
                  <a:moveTo>
                    <a:pt x="1600352" y="3556000"/>
                  </a:moveTo>
                  <a:lnTo>
                    <a:pt x="1554975" y="3556000"/>
                  </a:lnTo>
                  <a:lnTo>
                    <a:pt x="1546181" y="3683000"/>
                  </a:lnTo>
                  <a:lnTo>
                    <a:pt x="1573123" y="3683000"/>
                  </a:lnTo>
                  <a:lnTo>
                    <a:pt x="1600352" y="3556000"/>
                  </a:lnTo>
                  <a:close/>
                </a:path>
                <a:path w="18021300" h="15113000">
                  <a:moveTo>
                    <a:pt x="1657829" y="3556000"/>
                  </a:moveTo>
                  <a:lnTo>
                    <a:pt x="1600352" y="3556000"/>
                  </a:lnTo>
                  <a:lnTo>
                    <a:pt x="1636649" y="3683000"/>
                  </a:lnTo>
                  <a:lnTo>
                    <a:pt x="1655560" y="3683000"/>
                  </a:lnTo>
                  <a:lnTo>
                    <a:pt x="1657829" y="3556000"/>
                  </a:lnTo>
                  <a:close/>
                </a:path>
                <a:path w="18021300" h="15113000">
                  <a:moveTo>
                    <a:pt x="2039010" y="3556000"/>
                  </a:moveTo>
                  <a:lnTo>
                    <a:pt x="1999678" y="3683000"/>
                  </a:lnTo>
                  <a:lnTo>
                    <a:pt x="2153970" y="3683000"/>
                  </a:lnTo>
                  <a:lnTo>
                    <a:pt x="2039010" y="3556000"/>
                  </a:lnTo>
                  <a:close/>
                </a:path>
                <a:path w="18021300" h="15113000">
                  <a:moveTo>
                    <a:pt x="2226576" y="3556000"/>
                  </a:moveTo>
                  <a:lnTo>
                    <a:pt x="2175141" y="3556000"/>
                  </a:lnTo>
                  <a:lnTo>
                    <a:pt x="2187244" y="3683000"/>
                  </a:lnTo>
                  <a:lnTo>
                    <a:pt x="2235657" y="3683000"/>
                  </a:lnTo>
                  <a:lnTo>
                    <a:pt x="2226576" y="3556000"/>
                  </a:lnTo>
                  <a:close/>
                </a:path>
                <a:path w="18021300" h="15113000">
                  <a:moveTo>
                    <a:pt x="3427590" y="3556000"/>
                  </a:moveTo>
                  <a:lnTo>
                    <a:pt x="3407736" y="3556000"/>
                  </a:lnTo>
                  <a:lnTo>
                    <a:pt x="3400361" y="3683000"/>
                  </a:lnTo>
                  <a:lnTo>
                    <a:pt x="3419741" y="3683000"/>
                  </a:lnTo>
                  <a:lnTo>
                    <a:pt x="3427590" y="3556000"/>
                  </a:lnTo>
                  <a:close/>
                </a:path>
                <a:path w="18021300" h="15113000">
                  <a:moveTo>
                    <a:pt x="3494151" y="3556000"/>
                  </a:moveTo>
                  <a:lnTo>
                    <a:pt x="3488093" y="3556000"/>
                  </a:lnTo>
                  <a:lnTo>
                    <a:pt x="3469944" y="3683000"/>
                  </a:lnTo>
                  <a:lnTo>
                    <a:pt x="3497173" y="3683000"/>
                  </a:lnTo>
                  <a:lnTo>
                    <a:pt x="3494151" y="3556000"/>
                  </a:lnTo>
                  <a:close/>
                </a:path>
                <a:path w="18021300" h="15113000">
                  <a:moveTo>
                    <a:pt x="3532906" y="3556000"/>
                  </a:moveTo>
                  <a:lnTo>
                    <a:pt x="3510218" y="3556000"/>
                  </a:lnTo>
                  <a:lnTo>
                    <a:pt x="3497173" y="3683000"/>
                  </a:lnTo>
                  <a:lnTo>
                    <a:pt x="3542550" y="3683000"/>
                  </a:lnTo>
                  <a:lnTo>
                    <a:pt x="3532906" y="3556000"/>
                  </a:lnTo>
                  <a:close/>
                </a:path>
                <a:path w="18021300" h="15113000">
                  <a:moveTo>
                    <a:pt x="4112168" y="3668042"/>
                  </a:moveTo>
                  <a:lnTo>
                    <a:pt x="4120362" y="3683000"/>
                  </a:lnTo>
                  <a:lnTo>
                    <a:pt x="4123397" y="3683000"/>
                  </a:lnTo>
                  <a:lnTo>
                    <a:pt x="4123061" y="3679475"/>
                  </a:lnTo>
                  <a:lnTo>
                    <a:pt x="4112168" y="3668042"/>
                  </a:lnTo>
                  <a:close/>
                </a:path>
                <a:path w="18021300" h="15113000">
                  <a:moveTo>
                    <a:pt x="4150626" y="3556000"/>
                  </a:moveTo>
                  <a:lnTo>
                    <a:pt x="4111294" y="3556000"/>
                  </a:lnTo>
                  <a:lnTo>
                    <a:pt x="4123061" y="3679475"/>
                  </a:lnTo>
                  <a:lnTo>
                    <a:pt x="4126420" y="3683000"/>
                  </a:lnTo>
                  <a:lnTo>
                    <a:pt x="4165752" y="3683000"/>
                  </a:lnTo>
                  <a:lnTo>
                    <a:pt x="4150626" y="3556000"/>
                  </a:lnTo>
                  <a:close/>
                </a:path>
                <a:path w="18021300" h="15113000">
                  <a:moveTo>
                    <a:pt x="4265574" y="3556000"/>
                  </a:moveTo>
                  <a:lnTo>
                    <a:pt x="4153649" y="3556000"/>
                  </a:lnTo>
                  <a:lnTo>
                    <a:pt x="4217174" y="3683000"/>
                  </a:lnTo>
                  <a:lnTo>
                    <a:pt x="4223219" y="3683000"/>
                  </a:lnTo>
                  <a:lnTo>
                    <a:pt x="4265574" y="3556000"/>
                  </a:lnTo>
                  <a:close/>
                </a:path>
                <a:path w="18021300" h="15113000">
                  <a:moveTo>
                    <a:pt x="4698187" y="3556000"/>
                  </a:moveTo>
                  <a:lnTo>
                    <a:pt x="4692142" y="3556000"/>
                  </a:lnTo>
                  <a:lnTo>
                    <a:pt x="4683061" y="3683000"/>
                  </a:lnTo>
                  <a:lnTo>
                    <a:pt x="4749477" y="3683000"/>
                  </a:lnTo>
                  <a:lnTo>
                    <a:pt x="4748113" y="3660799"/>
                  </a:lnTo>
                  <a:lnTo>
                    <a:pt x="4698187" y="3556000"/>
                  </a:lnTo>
                  <a:close/>
                </a:path>
                <a:path w="18021300" h="15113000">
                  <a:moveTo>
                    <a:pt x="4748113" y="3660799"/>
                  </a:moveTo>
                  <a:lnTo>
                    <a:pt x="4749477" y="3683000"/>
                  </a:lnTo>
                  <a:lnTo>
                    <a:pt x="4758690" y="3683000"/>
                  </a:lnTo>
                  <a:lnTo>
                    <a:pt x="4748113" y="3660799"/>
                  </a:lnTo>
                  <a:close/>
                </a:path>
                <a:path w="18021300" h="15113000">
                  <a:moveTo>
                    <a:pt x="4771358" y="3556000"/>
                  </a:moveTo>
                  <a:lnTo>
                    <a:pt x="4741676" y="3556000"/>
                  </a:lnTo>
                  <a:lnTo>
                    <a:pt x="4748113" y="3660799"/>
                  </a:lnTo>
                  <a:lnTo>
                    <a:pt x="4758690" y="3683000"/>
                  </a:lnTo>
                  <a:lnTo>
                    <a:pt x="4785918" y="3683000"/>
                  </a:lnTo>
                  <a:lnTo>
                    <a:pt x="4771358" y="3556000"/>
                  </a:lnTo>
                  <a:close/>
                </a:path>
                <a:path w="18021300" h="15113000">
                  <a:moveTo>
                    <a:pt x="4828273" y="3556000"/>
                  </a:moveTo>
                  <a:lnTo>
                    <a:pt x="4816170" y="3556000"/>
                  </a:lnTo>
                  <a:lnTo>
                    <a:pt x="4785918" y="3683000"/>
                  </a:lnTo>
                  <a:lnTo>
                    <a:pt x="4798021" y="3683000"/>
                  </a:lnTo>
                  <a:lnTo>
                    <a:pt x="4828273" y="3556000"/>
                  </a:lnTo>
                  <a:close/>
                </a:path>
                <a:path w="18021300" h="15113000">
                  <a:moveTo>
                    <a:pt x="4900879" y="3556000"/>
                  </a:moveTo>
                  <a:lnTo>
                    <a:pt x="4881117" y="3556000"/>
                  </a:lnTo>
                  <a:lnTo>
                    <a:pt x="4875917" y="3683000"/>
                  </a:lnTo>
                  <a:lnTo>
                    <a:pt x="4900879" y="3683000"/>
                  </a:lnTo>
                  <a:lnTo>
                    <a:pt x="4900879" y="3556000"/>
                  </a:lnTo>
                  <a:close/>
                </a:path>
                <a:path w="18021300" h="15113000">
                  <a:moveTo>
                    <a:pt x="5306255" y="3556000"/>
                  </a:moveTo>
                  <a:lnTo>
                    <a:pt x="5281296" y="3556000"/>
                  </a:lnTo>
                  <a:lnTo>
                    <a:pt x="5280449" y="3683000"/>
                  </a:lnTo>
                  <a:lnTo>
                    <a:pt x="5307106" y="3683000"/>
                  </a:lnTo>
                  <a:lnTo>
                    <a:pt x="5306255" y="3556000"/>
                  </a:lnTo>
                  <a:close/>
                </a:path>
                <a:path w="18021300" h="15113000">
                  <a:moveTo>
                    <a:pt x="5475668" y="3556000"/>
                  </a:moveTo>
                  <a:lnTo>
                    <a:pt x="5444900" y="3556000"/>
                  </a:lnTo>
                  <a:lnTo>
                    <a:pt x="5454497" y="3683000"/>
                  </a:lnTo>
                  <a:lnTo>
                    <a:pt x="5485925" y="3683000"/>
                  </a:lnTo>
                  <a:lnTo>
                    <a:pt x="5475668" y="3556000"/>
                  </a:lnTo>
                  <a:close/>
                </a:path>
                <a:path w="18021300" h="15113000">
                  <a:moveTo>
                    <a:pt x="5980887" y="3556000"/>
                  </a:moveTo>
                  <a:lnTo>
                    <a:pt x="5932863" y="3556000"/>
                  </a:lnTo>
                  <a:lnTo>
                    <a:pt x="5915513" y="3683000"/>
                  </a:lnTo>
                  <a:lnTo>
                    <a:pt x="5999035" y="3683000"/>
                  </a:lnTo>
                  <a:lnTo>
                    <a:pt x="5991158" y="3567346"/>
                  </a:lnTo>
                  <a:lnTo>
                    <a:pt x="5980887" y="3556000"/>
                  </a:lnTo>
                  <a:close/>
                </a:path>
                <a:path w="18021300" h="15113000">
                  <a:moveTo>
                    <a:pt x="6095847" y="3556000"/>
                  </a:moveTo>
                  <a:lnTo>
                    <a:pt x="5990385" y="3556000"/>
                  </a:lnTo>
                  <a:lnTo>
                    <a:pt x="5991158" y="3567346"/>
                  </a:lnTo>
                  <a:lnTo>
                    <a:pt x="6095847" y="3683000"/>
                  </a:lnTo>
                  <a:lnTo>
                    <a:pt x="6144247" y="3683000"/>
                  </a:lnTo>
                  <a:lnTo>
                    <a:pt x="6095847" y="3556000"/>
                  </a:lnTo>
                  <a:close/>
                </a:path>
                <a:path w="18021300" h="15113000">
                  <a:moveTo>
                    <a:pt x="6238024" y="3556000"/>
                  </a:moveTo>
                  <a:lnTo>
                    <a:pt x="6101892" y="3556000"/>
                  </a:lnTo>
                  <a:lnTo>
                    <a:pt x="6186601" y="3683000"/>
                  </a:lnTo>
                  <a:lnTo>
                    <a:pt x="6192647" y="3683000"/>
                  </a:lnTo>
                  <a:lnTo>
                    <a:pt x="6238024" y="3556000"/>
                  </a:lnTo>
                  <a:close/>
                </a:path>
                <a:path w="18021300" h="15113000">
                  <a:moveTo>
                    <a:pt x="6697108" y="3556000"/>
                  </a:moveTo>
                  <a:lnTo>
                    <a:pt x="6673659" y="3556000"/>
                  </a:lnTo>
                  <a:lnTo>
                    <a:pt x="6679334" y="3683000"/>
                  </a:lnTo>
                  <a:lnTo>
                    <a:pt x="6702781" y="3683000"/>
                  </a:lnTo>
                  <a:lnTo>
                    <a:pt x="6697108" y="3556000"/>
                  </a:lnTo>
                  <a:close/>
                </a:path>
                <a:path w="18021300" h="15113000">
                  <a:moveTo>
                    <a:pt x="6769193" y="3556000"/>
                  </a:moveTo>
                  <a:lnTo>
                    <a:pt x="6737197" y="3556000"/>
                  </a:lnTo>
                  <a:lnTo>
                    <a:pt x="6712991" y="3683000"/>
                  </a:lnTo>
                  <a:lnTo>
                    <a:pt x="6755345" y="3683000"/>
                  </a:lnTo>
                  <a:lnTo>
                    <a:pt x="6769193" y="3556000"/>
                  </a:lnTo>
                  <a:close/>
                </a:path>
                <a:path w="18021300" h="15113000">
                  <a:moveTo>
                    <a:pt x="6825826" y="3556000"/>
                  </a:moveTo>
                  <a:lnTo>
                    <a:pt x="6797700" y="3556000"/>
                  </a:lnTo>
                  <a:lnTo>
                    <a:pt x="6803934" y="3683000"/>
                  </a:lnTo>
                  <a:lnTo>
                    <a:pt x="6825307" y="3683000"/>
                  </a:lnTo>
                  <a:lnTo>
                    <a:pt x="6825826" y="3556000"/>
                  </a:lnTo>
                  <a:close/>
                </a:path>
                <a:path w="18021300" h="15113000">
                  <a:moveTo>
                    <a:pt x="7236358" y="3556000"/>
                  </a:moveTo>
                  <a:lnTo>
                    <a:pt x="7233335" y="3556000"/>
                  </a:lnTo>
                  <a:lnTo>
                    <a:pt x="7197026" y="3683000"/>
                  </a:lnTo>
                  <a:lnTo>
                    <a:pt x="7284758" y="3683000"/>
                  </a:lnTo>
                  <a:lnTo>
                    <a:pt x="7236358" y="3556000"/>
                  </a:lnTo>
                  <a:close/>
                </a:path>
                <a:path w="18021300" h="15113000">
                  <a:moveTo>
                    <a:pt x="7318044" y="3556000"/>
                  </a:moveTo>
                  <a:lnTo>
                    <a:pt x="7278712" y="3556000"/>
                  </a:lnTo>
                  <a:lnTo>
                    <a:pt x="7321067" y="3683000"/>
                  </a:lnTo>
                  <a:lnTo>
                    <a:pt x="7432992" y="3683000"/>
                  </a:lnTo>
                  <a:lnTo>
                    <a:pt x="7318044" y="3556000"/>
                  </a:lnTo>
                  <a:close/>
                </a:path>
                <a:path w="18021300" h="15113000">
                  <a:moveTo>
                    <a:pt x="7511656" y="3556000"/>
                  </a:moveTo>
                  <a:lnTo>
                    <a:pt x="7451140" y="3556000"/>
                  </a:lnTo>
                  <a:lnTo>
                    <a:pt x="7463256" y="3683000"/>
                  </a:lnTo>
                  <a:lnTo>
                    <a:pt x="7466266" y="3683000"/>
                  </a:lnTo>
                  <a:lnTo>
                    <a:pt x="7511656" y="3556000"/>
                  </a:lnTo>
                  <a:close/>
                </a:path>
                <a:path w="18021300" h="15113000">
                  <a:moveTo>
                    <a:pt x="8613358" y="3556000"/>
                  </a:moveTo>
                  <a:lnTo>
                    <a:pt x="8589391" y="3556000"/>
                  </a:lnTo>
                  <a:lnTo>
                    <a:pt x="8580880" y="3683000"/>
                  </a:lnTo>
                  <a:lnTo>
                    <a:pt x="8605651" y="3683000"/>
                  </a:lnTo>
                  <a:lnTo>
                    <a:pt x="8613358" y="3556000"/>
                  </a:lnTo>
                  <a:close/>
                </a:path>
                <a:path w="18021300" h="15113000">
                  <a:moveTo>
                    <a:pt x="8682418" y="3556000"/>
                  </a:moveTo>
                  <a:lnTo>
                    <a:pt x="8667292" y="3556000"/>
                  </a:lnTo>
                  <a:lnTo>
                    <a:pt x="8634018" y="3683000"/>
                  </a:lnTo>
                  <a:lnTo>
                    <a:pt x="8727795" y="3683000"/>
                  </a:lnTo>
                  <a:lnTo>
                    <a:pt x="8682418" y="3556000"/>
                  </a:lnTo>
                  <a:close/>
                </a:path>
                <a:path w="18021300" h="15113000">
                  <a:moveTo>
                    <a:pt x="8796809" y="3556000"/>
                  </a:moveTo>
                  <a:lnTo>
                    <a:pt x="8759791" y="3556000"/>
                  </a:lnTo>
                  <a:lnTo>
                    <a:pt x="8748966" y="3683000"/>
                  </a:lnTo>
                  <a:lnTo>
                    <a:pt x="8786034" y="3683000"/>
                  </a:lnTo>
                  <a:lnTo>
                    <a:pt x="8796809" y="3556000"/>
                  </a:lnTo>
                  <a:close/>
                </a:path>
                <a:path w="18021300" h="15113000">
                  <a:moveTo>
                    <a:pt x="9269634" y="3560531"/>
                  </a:moveTo>
                  <a:lnTo>
                    <a:pt x="9115018" y="3683000"/>
                  </a:lnTo>
                  <a:lnTo>
                    <a:pt x="9360065" y="3683000"/>
                  </a:lnTo>
                  <a:lnTo>
                    <a:pt x="9269634" y="3560531"/>
                  </a:lnTo>
                  <a:close/>
                </a:path>
                <a:path w="18021300" h="15113000">
                  <a:moveTo>
                    <a:pt x="9443117" y="3556000"/>
                  </a:moveTo>
                  <a:lnTo>
                    <a:pt x="9287459" y="3556000"/>
                  </a:lnTo>
                  <a:lnTo>
                    <a:pt x="9408477" y="3683000"/>
                  </a:lnTo>
                  <a:lnTo>
                    <a:pt x="9435693" y="3683000"/>
                  </a:lnTo>
                  <a:lnTo>
                    <a:pt x="9443117" y="3556000"/>
                  </a:lnTo>
                  <a:close/>
                </a:path>
                <a:path w="18021300" h="15113000">
                  <a:moveTo>
                    <a:pt x="9907625" y="3556000"/>
                  </a:moveTo>
                  <a:lnTo>
                    <a:pt x="9892512" y="3556000"/>
                  </a:lnTo>
                  <a:lnTo>
                    <a:pt x="9949980" y="3683000"/>
                  </a:lnTo>
                  <a:lnTo>
                    <a:pt x="9968141" y="3683000"/>
                  </a:lnTo>
                  <a:lnTo>
                    <a:pt x="9907625" y="3556000"/>
                  </a:lnTo>
                  <a:close/>
                </a:path>
                <a:path w="18021300" h="15113000">
                  <a:moveTo>
                    <a:pt x="10049485" y="3556000"/>
                  </a:moveTo>
                  <a:lnTo>
                    <a:pt x="10019576" y="3556000"/>
                  </a:lnTo>
                  <a:lnTo>
                    <a:pt x="10027606" y="3683000"/>
                  </a:lnTo>
                  <a:lnTo>
                    <a:pt x="10054732" y="3683000"/>
                  </a:lnTo>
                  <a:lnTo>
                    <a:pt x="10049485" y="3556000"/>
                  </a:lnTo>
                  <a:close/>
                </a:path>
                <a:path w="18021300" h="15113000">
                  <a:moveTo>
                    <a:pt x="10642765" y="3556000"/>
                  </a:moveTo>
                  <a:lnTo>
                    <a:pt x="10606322" y="3556000"/>
                  </a:lnTo>
                  <a:lnTo>
                    <a:pt x="10621594" y="3683000"/>
                  </a:lnTo>
                  <a:lnTo>
                    <a:pt x="10651840" y="3683000"/>
                  </a:lnTo>
                  <a:lnTo>
                    <a:pt x="10642765" y="3556000"/>
                  </a:lnTo>
                  <a:close/>
                </a:path>
                <a:path w="18021300" h="15113000">
                  <a:moveTo>
                    <a:pt x="10759009" y="3556000"/>
                  </a:moveTo>
                  <a:lnTo>
                    <a:pt x="10718393" y="3556000"/>
                  </a:lnTo>
                  <a:lnTo>
                    <a:pt x="10707575" y="3683000"/>
                  </a:lnTo>
                  <a:lnTo>
                    <a:pt x="10733532" y="3683000"/>
                  </a:lnTo>
                  <a:lnTo>
                    <a:pt x="10759009" y="3556000"/>
                  </a:lnTo>
                  <a:close/>
                </a:path>
                <a:path w="18021300" h="15113000">
                  <a:moveTo>
                    <a:pt x="11165899" y="3556000"/>
                  </a:moveTo>
                  <a:lnTo>
                    <a:pt x="11123777" y="3556000"/>
                  </a:lnTo>
                  <a:lnTo>
                    <a:pt x="11123777" y="3683000"/>
                  </a:lnTo>
                  <a:lnTo>
                    <a:pt x="11160459" y="3683000"/>
                  </a:lnTo>
                  <a:lnTo>
                    <a:pt x="11165899" y="3556000"/>
                  </a:lnTo>
                  <a:close/>
                </a:path>
                <a:path w="18021300" h="15113000">
                  <a:moveTo>
                    <a:pt x="11255291" y="3556000"/>
                  </a:moveTo>
                  <a:lnTo>
                    <a:pt x="11215298" y="3556000"/>
                  </a:lnTo>
                  <a:lnTo>
                    <a:pt x="11208488" y="3683000"/>
                  </a:lnTo>
                  <a:lnTo>
                    <a:pt x="11250845" y="3683000"/>
                  </a:lnTo>
                  <a:lnTo>
                    <a:pt x="11255291" y="3556000"/>
                  </a:lnTo>
                  <a:close/>
                </a:path>
                <a:path w="18021300" h="15113000">
                  <a:moveTo>
                    <a:pt x="11259921" y="3556000"/>
                  </a:moveTo>
                  <a:lnTo>
                    <a:pt x="11256899" y="3556000"/>
                  </a:lnTo>
                  <a:lnTo>
                    <a:pt x="11265954" y="3683000"/>
                  </a:lnTo>
                  <a:lnTo>
                    <a:pt x="11344246" y="3683000"/>
                  </a:lnTo>
                  <a:lnTo>
                    <a:pt x="11340769" y="3645314"/>
                  </a:lnTo>
                  <a:lnTo>
                    <a:pt x="11259921" y="3556000"/>
                  </a:lnTo>
                  <a:close/>
                </a:path>
                <a:path w="18021300" h="15113000">
                  <a:moveTo>
                    <a:pt x="11423281" y="3556000"/>
                  </a:moveTo>
                  <a:lnTo>
                    <a:pt x="11332527" y="3556000"/>
                  </a:lnTo>
                  <a:lnTo>
                    <a:pt x="11340769" y="3645314"/>
                  </a:lnTo>
                  <a:lnTo>
                    <a:pt x="11374882" y="3683000"/>
                  </a:lnTo>
                  <a:lnTo>
                    <a:pt x="11380914" y="3683000"/>
                  </a:lnTo>
                  <a:lnTo>
                    <a:pt x="11423281" y="3556000"/>
                  </a:lnTo>
                  <a:close/>
                </a:path>
                <a:path w="18021300" h="15113000">
                  <a:moveTo>
                    <a:pt x="11867040" y="3556000"/>
                  </a:moveTo>
                  <a:lnTo>
                    <a:pt x="11846287" y="3556000"/>
                  </a:lnTo>
                  <a:lnTo>
                    <a:pt x="11841891" y="3683000"/>
                  </a:lnTo>
                  <a:lnTo>
                    <a:pt x="11866473" y="3683000"/>
                  </a:lnTo>
                  <a:lnTo>
                    <a:pt x="11867040" y="3556000"/>
                  </a:lnTo>
                  <a:close/>
                </a:path>
                <a:path w="18021300" h="15113000">
                  <a:moveTo>
                    <a:pt x="11982234" y="3556000"/>
                  </a:moveTo>
                  <a:lnTo>
                    <a:pt x="11946636" y="3556000"/>
                  </a:lnTo>
                  <a:lnTo>
                    <a:pt x="11960348" y="3683000"/>
                  </a:lnTo>
                  <a:lnTo>
                    <a:pt x="11990885" y="3683000"/>
                  </a:lnTo>
                  <a:lnTo>
                    <a:pt x="11982234" y="3556000"/>
                  </a:lnTo>
                  <a:close/>
                </a:path>
                <a:path w="18021300" h="15113000">
                  <a:moveTo>
                    <a:pt x="12473025" y="3556000"/>
                  </a:moveTo>
                  <a:lnTo>
                    <a:pt x="12403212" y="3556000"/>
                  </a:lnTo>
                  <a:lnTo>
                    <a:pt x="12385294" y="3683000"/>
                  </a:lnTo>
                  <a:lnTo>
                    <a:pt x="12497244" y="3683000"/>
                  </a:lnTo>
                  <a:lnTo>
                    <a:pt x="12486145" y="3570123"/>
                  </a:lnTo>
                  <a:lnTo>
                    <a:pt x="12473025" y="3556000"/>
                  </a:lnTo>
                  <a:close/>
                </a:path>
                <a:path w="18021300" h="15113000">
                  <a:moveTo>
                    <a:pt x="12594043" y="3556000"/>
                  </a:moveTo>
                  <a:lnTo>
                    <a:pt x="12484757" y="3556000"/>
                  </a:lnTo>
                  <a:lnTo>
                    <a:pt x="12486145" y="3570123"/>
                  </a:lnTo>
                  <a:lnTo>
                    <a:pt x="12591008" y="3683000"/>
                  </a:lnTo>
                  <a:lnTo>
                    <a:pt x="12639421" y="3683000"/>
                  </a:lnTo>
                  <a:lnTo>
                    <a:pt x="12594043" y="3556000"/>
                  </a:lnTo>
                  <a:close/>
                </a:path>
                <a:path w="18021300" h="15113000">
                  <a:moveTo>
                    <a:pt x="12708995" y="3556000"/>
                  </a:moveTo>
                  <a:lnTo>
                    <a:pt x="12633363" y="3556000"/>
                  </a:lnTo>
                  <a:lnTo>
                    <a:pt x="12681775" y="3683000"/>
                  </a:lnTo>
                  <a:lnTo>
                    <a:pt x="12696888" y="3683000"/>
                  </a:lnTo>
                  <a:lnTo>
                    <a:pt x="12708995" y="3556000"/>
                  </a:lnTo>
                  <a:close/>
                </a:path>
                <a:path w="18021300" h="15113000">
                  <a:moveTo>
                    <a:pt x="13130641" y="3556000"/>
                  </a:moveTo>
                  <a:lnTo>
                    <a:pt x="13111782" y="3683000"/>
                  </a:lnTo>
                  <a:lnTo>
                    <a:pt x="13148933" y="3683000"/>
                  </a:lnTo>
                  <a:lnTo>
                    <a:pt x="13130641" y="3556000"/>
                  </a:lnTo>
                  <a:close/>
                </a:path>
                <a:path w="18021300" h="15113000">
                  <a:moveTo>
                    <a:pt x="13796573" y="3556000"/>
                  </a:moveTo>
                  <a:lnTo>
                    <a:pt x="13766598" y="3556000"/>
                  </a:lnTo>
                  <a:lnTo>
                    <a:pt x="13757997" y="3683000"/>
                  </a:lnTo>
                  <a:lnTo>
                    <a:pt x="13789764" y="3683000"/>
                  </a:lnTo>
                  <a:lnTo>
                    <a:pt x="13796573" y="3556000"/>
                  </a:lnTo>
                  <a:close/>
                </a:path>
                <a:path w="18021300" h="15113000">
                  <a:moveTo>
                    <a:pt x="13855560" y="3556000"/>
                  </a:moveTo>
                  <a:lnTo>
                    <a:pt x="13819251" y="3556000"/>
                  </a:lnTo>
                  <a:lnTo>
                    <a:pt x="13825308" y="3683000"/>
                  </a:lnTo>
                  <a:lnTo>
                    <a:pt x="13873708" y="3683000"/>
                  </a:lnTo>
                  <a:lnTo>
                    <a:pt x="13855560" y="3556000"/>
                  </a:lnTo>
                  <a:close/>
                </a:path>
                <a:path w="18021300" h="15113000">
                  <a:moveTo>
                    <a:pt x="13922121" y="3556000"/>
                  </a:moveTo>
                  <a:lnTo>
                    <a:pt x="13891869" y="3556000"/>
                  </a:lnTo>
                  <a:lnTo>
                    <a:pt x="13894892" y="3683000"/>
                  </a:lnTo>
                  <a:lnTo>
                    <a:pt x="13940269" y="3683000"/>
                  </a:lnTo>
                  <a:lnTo>
                    <a:pt x="13922121" y="3556000"/>
                  </a:lnTo>
                  <a:close/>
                </a:path>
                <a:path w="18021300" h="15113000">
                  <a:moveTo>
                    <a:pt x="13986351" y="3556000"/>
                  </a:moveTo>
                  <a:lnTo>
                    <a:pt x="13953077" y="3556000"/>
                  </a:lnTo>
                  <a:lnTo>
                    <a:pt x="13946314" y="3683000"/>
                  </a:lnTo>
                  <a:lnTo>
                    <a:pt x="13979588" y="3683000"/>
                  </a:lnTo>
                  <a:lnTo>
                    <a:pt x="13986351" y="3556000"/>
                  </a:lnTo>
                  <a:close/>
                </a:path>
                <a:path w="18021300" h="15113000">
                  <a:moveTo>
                    <a:pt x="14566493" y="3429000"/>
                  </a:moveTo>
                  <a:lnTo>
                    <a:pt x="14560448" y="3429000"/>
                  </a:lnTo>
                  <a:lnTo>
                    <a:pt x="14400110" y="3556000"/>
                  </a:lnTo>
                  <a:lnTo>
                    <a:pt x="14409166" y="3683000"/>
                  </a:lnTo>
                  <a:lnTo>
                    <a:pt x="14460601" y="3683000"/>
                  </a:lnTo>
                  <a:lnTo>
                    <a:pt x="14454555" y="3556000"/>
                  </a:lnTo>
                  <a:lnTo>
                    <a:pt x="14590687" y="3556000"/>
                  </a:lnTo>
                  <a:lnTo>
                    <a:pt x="14566493" y="3429000"/>
                  </a:lnTo>
                  <a:close/>
                </a:path>
                <a:path w="18021300" h="15113000">
                  <a:moveTo>
                    <a:pt x="14645157" y="3556000"/>
                  </a:moveTo>
                  <a:lnTo>
                    <a:pt x="14502955" y="3556000"/>
                  </a:lnTo>
                  <a:lnTo>
                    <a:pt x="14596744" y="3683000"/>
                  </a:lnTo>
                  <a:lnTo>
                    <a:pt x="14602802" y="3683000"/>
                  </a:lnTo>
                  <a:lnTo>
                    <a:pt x="14645157" y="3556000"/>
                  </a:lnTo>
                  <a:close/>
                </a:path>
                <a:path w="18021300" h="15113000">
                  <a:moveTo>
                    <a:pt x="15062631" y="3556000"/>
                  </a:moveTo>
                  <a:lnTo>
                    <a:pt x="15059596" y="3683000"/>
                  </a:lnTo>
                  <a:lnTo>
                    <a:pt x="15065654" y="3683000"/>
                  </a:lnTo>
                  <a:lnTo>
                    <a:pt x="15062631" y="3556000"/>
                  </a:lnTo>
                  <a:close/>
                </a:path>
                <a:path w="18021300" h="15113000">
                  <a:moveTo>
                    <a:pt x="15144686" y="3569238"/>
                  </a:moveTo>
                  <a:lnTo>
                    <a:pt x="15095905" y="3683000"/>
                  </a:lnTo>
                  <a:lnTo>
                    <a:pt x="15225991" y="3683000"/>
                  </a:lnTo>
                  <a:lnTo>
                    <a:pt x="15144686" y="3569238"/>
                  </a:lnTo>
                  <a:close/>
                </a:path>
                <a:path w="18021300" h="15113000">
                  <a:moveTo>
                    <a:pt x="15271885" y="3556000"/>
                  </a:moveTo>
                  <a:lnTo>
                    <a:pt x="15255055" y="3556000"/>
                  </a:lnTo>
                  <a:lnTo>
                    <a:pt x="15262288" y="3683000"/>
                  </a:lnTo>
                  <a:lnTo>
                    <a:pt x="15271885" y="3556000"/>
                  </a:lnTo>
                  <a:close/>
                </a:path>
                <a:path w="18021300" h="15113000">
                  <a:moveTo>
                    <a:pt x="15658592" y="3556000"/>
                  </a:moveTo>
                  <a:lnTo>
                    <a:pt x="15655569" y="3556000"/>
                  </a:lnTo>
                  <a:lnTo>
                    <a:pt x="15619272" y="3683000"/>
                  </a:lnTo>
                  <a:lnTo>
                    <a:pt x="15761462" y="3683000"/>
                  </a:lnTo>
                  <a:lnTo>
                    <a:pt x="15658592" y="3556000"/>
                  </a:lnTo>
                  <a:close/>
                </a:path>
                <a:path w="18021300" h="15113000">
                  <a:moveTo>
                    <a:pt x="15834067" y="3556000"/>
                  </a:moveTo>
                  <a:lnTo>
                    <a:pt x="15782632" y="3556000"/>
                  </a:lnTo>
                  <a:lnTo>
                    <a:pt x="15794736" y="3683000"/>
                  </a:lnTo>
                  <a:lnTo>
                    <a:pt x="15843148" y="3683000"/>
                  </a:lnTo>
                  <a:lnTo>
                    <a:pt x="15834067" y="3556000"/>
                  </a:lnTo>
                  <a:close/>
                </a:path>
                <a:path w="18021300" h="15113000">
                  <a:moveTo>
                    <a:pt x="16315080" y="3556000"/>
                  </a:moveTo>
                  <a:lnTo>
                    <a:pt x="16312045" y="3556000"/>
                  </a:lnTo>
                  <a:lnTo>
                    <a:pt x="16266668" y="3683000"/>
                  </a:lnTo>
                  <a:lnTo>
                    <a:pt x="16324160" y="3683000"/>
                  </a:lnTo>
                  <a:lnTo>
                    <a:pt x="16315080" y="3556000"/>
                  </a:lnTo>
                  <a:close/>
                </a:path>
                <a:path w="18021300" h="15113000">
                  <a:moveTo>
                    <a:pt x="16456499" y="3556000"/>
                  </a:moveTo>
                  <a:lnTo>
                    <a:pt x="16409614" y="3556000"/>
                  </a:lnTo>
                  <a:lnTo>
                    <a:pt x="16404417" y="3683000"/>
                  </a:lnTo>
                  <a:lnTo>
                    <a:pt x="16454227" y="3683000"/>
                  </a:lnTo>
                  <a:lnTo>
                    <a:pt x="16456499" y="3556000"/>
                  </a:lnTo>
                  <a:close/>
                </a:path>
                <a:path w="18021300" h="15113000">
                  <a:moveTo>
                    <a:pt x="16569193" y="3556000"/>
                  </a:moveTo>
                  <a:lnTo>
                    <a:pt x="16493553" y="3556000"/>
                  </a:lnTo>
                  <a:lnTo>
                    <a:pt x="16520794" y="3683000"/>
                  </a:lnTo>
                  <a:lnTo>
                    <a:pt x="16553692" y="3683000"/>
                  </a:lnTo>
                  <a:lnTo>
                    <a:pt x="16569193" y="3556000"/>
                  </a:lnTo>
                  <a:close/>
                </a:path>
                <a:path w="18021300" h="15113000">
                  <a:moveTo>
                    <a:pt x="17042931" y="3556000"/>
                  </a:moveTo>
                  <a:lnTo>
                    <a:pt x="17015224" y="3556000"/>
                  </a:lnTo>
                  <a:lnTo>
                    <a:pt x="17007852" y="3683000"/>
                  </a:lnTo>
                  <a:lnTo>
                    <a:pt x="17035086" y="3683000"/>
                  </a:lnTo>
                  <a:lnTo>
                    <a:pt x="17042931" y="3556000"/>
                  </a:lnTo>
                  <a:close/>
                </a:path>
                <a:path w="18021300" h="15113000">
                  <a:moveTo>
                    <a:pt x="17111943" y="3556000"/>
                  </a:moveTo>
                  <a:lnTo>
                    <a:pt x="17095584" y="3556000"/>
                  </a:lnTo>
                  <a:lnTo>
                    <a:pt x="17077436" y="3683000"/>
                  </a:lnTo>
                  <a:lnTo>
                    <a:pt x="17104664" y="3683000"/>
                  </a:lnTo>
                  <a:lnTo>
                    <a:pt x="17111943" y="3556000"/>
                  </a:lnTo>
                  <a:close/>
                </a:path>
                <a:path w="18021300" h="15113000">
                  <a:moveTo>
                    <a:pt x="17132642" y="3556000"/>
                  </a:moveTo>
                  <a:lnTo>
                    <a:pt x="17120731" y="3683000"/>
                  </a:lnTo>
                  <a:lnTo>
                    <a:pt x="17143420" y="3683000"/>
                  </a:lnTo>
                  <a:lnTo>
                    <a:pt x="17132642" y="3556000"/>
                  </a:lnTo>
                  <a:close/>
                </a:path>
                <a:path w="18021300" h="15113000">
                  <a:moveTo>
                    <a:pt x="17214132" y="3556000"/>
                  </a:moveTo>
                  <a:lnTo>
                    <a:pt x="17195464" y="3556000"/>
                  </a:lnTo>
                  <a:lnTo>
                    <a:pt x="17204486" y="3683000"/>
                  </a:lnTo>
                  <a:lnTo>
                    <a:pt x="17214132" y="3556000"/>
                  </a:lnTo>
                  <a:close/>
                </a:path>
                <a:path w="18021300" h="15113000">
                  <a:moveTo>
                    <a:pt x="17697602" y="3556000"/>
                  </a:moveTo>
                  <a:lnTo>
                    <a:pt x="17606848" y="3556000"/>
                  </a:lnTo>
                  <a:lnTo>
                    <a:pt x="17585809" y="3683000"/>
                  </a:lnTo>
                  <a:lnTo>
                    <a:pt x="17746011" y="3683000"/>
                  </a:lnTo>
                  <a:lnTo>
                    <a:pt x="17728055" y="3588780"/>
                  </a:lnTo>
                  <a:lnTo>
                    <a:pt x="17697602" y="3556000"/>
                  </a:lnTo>
                  <a:close/>
                </a:path>
                <a:path w="18021300" h="15113000">
                  <a:moveTo>
                    <a:pt x="17818608" y="3556000"/>
                  </a:moveTo>
                  <a:lnTo>
                    <a:pt x="17721808" y="3556000"/>
                  </a:lnTo>
                  <a:lnTo>
                    <a:pt x="17728055" y="3588780"/>
                  </a:lnTo>
                  <a:lnTo>
                    <a:pt x="17815585" y="3683000"/>
                  </a:lnTo>
                  <a:lnTo>
                    <a:pt x="17863997" y="3683000"/>
                  </a:lnTo>
                  <a:lnTo>
                    <a:pt x="17818608" y="3556000"/>
                  </a:lnTo>
                  <a:close/>
                </a:path>
                <a:path w="18021300" h="15113000">
                  <a:moveTo>
                    <a:pt x="4050792" y="3556000"/>
                  </a:moveTo>
                  <a:lnTo>
                    <a:pt x="4005414" y="3556000"/>
                  </a:lnTo>
                  <a:lnTo>
                    <a:pt x="4112168" y="3668042"/>
                  </a:lnTo>
                  <a:lnTo>
                    <a:pt x="4050792" y="3556000"/>
                  </a:lnTo>
                  <a:close/>
                </a:path>
                <a:path w="18021300" h="15113000">
                  <a:moveTo>
                    <a:pt x="11299240" y="3429000"/>
                  </a:moveTo>
                  <a:lnTo>
                    <a:pt x="11296218" y="3429000"/>
                  </a:lnTo>
                  <a:lnTo>
                    <a:pt x="11259921" y="3556000"/>
                  </a:lnTo>
                  <a:lnTo>
                    <a:pt x="11340769" y="3645314"/>
                  </a:lnTo>
                  <a:lnTo>
                    <a:pt x="11332527" y="3556000"/>
                  </a:lnTo>
                  <a:lnTo>
                    <a:pt x="11347640" y="3556000"/>
                  </a:lnTo>
                  <a:lnTo>
                    <a:pt x="11299240" y="3429000"/>
                  </a:lnTo>
                  <a:close/>
                </a:path>
                <a:path w="18021300" h="15113000">
                  <a:moveTo>
                    <a:pt x="17721808" y="3556000"/>
                  </a:moveTo>
                  <a:lnTo>
                    <a:pt x="17697602" y="3556000"/>
                  </a:lnTo>
                  <a:lnTo>
                    <a:pt x="17728055" y="3588780"/>
                  </a:lnTo>
                  <a:lnTo>
                    <a:pt x="17721808" y="3556000"/>
                  </a:lnTo>
                  <a:close/>
                </a:path>
                <a:path w="18021300" h="15113000">
                  <a:moveTo>
                    <a:pt x="317844" y="3556000"/>
                  </a:moveTo>
                  <a:lnTo>
                    <a:pt x="299504" y="3556000"/>
                  </a:lnTo>
                  <a:lnTo>
                    <a:pt x="319281" y="3578441"/>
                  </a:lnTo>
                  <a:lnTo>
                    <a:pt x="317844" y="3556000"/>
                  </a:lnTo>
                  <a:close/>
                </a:path>
                <a:path w="18021300" h="15113000">
                  <a:moveTo>
                    <a:pt x="12484757" y="3556000"/>
                  </a:moveTo>
                  <a:lnTo>
                    <a:pt x="12473025" y="3556000"/>
                  </a:lnTo>
                  <a:lnTo>
                    <a:pt x="12486145" y="3570123"/>
                  </a:lnTo>
                  <a:lnTo>
                    <a:pt x="12484757" y="3556000"/>
                  </a:lnTo>
                  <a:close/>
                </a:path>
                <a:path w="18021300" h="15113000">
                  <a:moveTo>
                    <a:pt x="15150363" y="3556000"/>
                  </a:moveTo>
                  <a:lnTo>
                    <a:pt x="15135225" y="3556000"/>
                  </a:lnTo>
                  <a:lnTo>
                    <a:pt x="15144686" y="3569238"/>
                  </a:lnTo>
                  <a:lnTo>
                    <a:pt x="15150363" y="3556000"/>
                  </a:lnTo>
                  <a:close/>
                </a:path>
                <a:path w="18021300" h="15113000">
                  <a:moveTo>
                    <a:pt x="5990385" y="3556000"/>
                  </a:moveTo>
                  <a:lnTo>
                    <a:pt x="5980887" y="3556000"/>
                  </a:lnTo>
                  <a:lnTo>
                    <a:pt x="5991158" y="3567346"/>
                  </a:lnTo>
                  <a:lnTo>
                    <a:pt x="5990385" y="3556000"/>
                  </a:lnTo>
                  <a:close/>
                </a:path>
                <a:path w="18021300" h="15113000">
                  <a:moveTo>
                    <a:pt x="9275356" y="3556000"/>
                  </a:moveTo>
                  <a:lnTo>
                    <a:pt x="9266288" y="3556000"/>
                  </a:lnTo>
                  <a:lnTo>
                    <a:pt x="9269634" y="3560531"/>
                  </a:lnTo>
                  <a:lnTo>
                    <a:pt x="9275356" y="3556000"/>
                  </a:lnTo>
                  <a:close/>
                </a:path>
                <a:path w="18021300" h="15113000">
                  <a:moveTo>
                    <a:pt x="390259" y="3429000"/>
                  </a:moveTo>
                  <a:lnTo>
                    <a:pt x="340627" y="3429000"/>
                  </a:lnTo>
                  <a:lnTo>
                    <a:pt x="329755" y="3556000"/>
                  </a:lnTo>
                  <a:lnTo>
                    <a:pt x="399336" y="3556000"/>
                  </a:lnTo>
                  <a:lnTo>
                    <a:pt x="390259" y="3429000"/>
                  </a:lnTo>
                  <a:close/>
                </a:path>
                <a:path w="18021300" h="15113000">
                  <a:moveTo>
                    <a:pt x="471944" y="3429000"/>
                  </a:moveTo>
                  <a:lnTo>
                    <a:pt x="450007" y="3429000"/>
                  </a:lnTo>
                  <a:lnTo>
                    <a:pt x="446321" y="3556000"/>
                  </a:lnTo>
                  <a:lnTo>
                    <a:pt x="474967" y="3556000"/>
                  </a:lnTo>
                  <a:lnTo>
                    <a:pt x="471944" y="3429000"/>
                  </a:lnTo>
                  <a:close/>
                </a:path>
                <a:path w="18021300" h="15113000">
                  <a:moveTo>
                    <a:pt x="559676" y="3429000"/>
                  </a:moveTo>
                  <a:lnTo>
                    <a:pt x="538121" y="3429000"/>
                  </a:lnTo>
                  <a:lnTo>
                    <a:pt x="532685" y="3556000"/>
                  </a:lnTo>
                  <a:lnTo>
                    <a:pt x="554615" y="3556000"/>
                  </a:lnTo>
                  <a:lnTo>
                    <a:pt x="559676" y="3429000"/>
                  </a:lnTo>
                  <a:close/>
                </a:path>
                <a:path w="18021300" h="15113000">
                  <a:moveTo>
                    <a:pt x="1075976" y="3545410"/>
                  </a:moveTo>
                  <a:lnTo>
                    <a:pt x="1076985" y="3556000"/>
                  </a:lnTo>
                  <a:lnTo>
                    <a:pt x="1076752" y="3546225"/>
                  </a:lnTo>
                  <a:lnTo>
                    <a:pt x="1075976" y="3545410"/>
                  </a:lnTo>
                  <a:close/>
                </a:path>
                <a:path w="18021300" h="15113000">
                  <a:moveTo>
                    <a:pt x="1107236" y="3429000"/>
                  </a:moveTo>
                  <a:lnTo>
                    <a:pt x="1073962" y="3429000"/>
                  </a:lnTo>
                  <a:lnTo>
                    <a:pt x="1076752" y="3546225"/>
                  </a:lnTo>
                  <a:lnTo>
                    <a:pt x="1086065" y="3556000"/>
                  </a:lnTo>
                  <a:lnTo>
                    <a:pt x="1122362" y="3556000"/>
                  </a:lnTo>
                  <a:lnTo>
                    <a:pt x="1107236" y="3429000"/>
                  </a:lnTo>
                  <a:close/>
                </a:path>
                <a:path w="18021300" h="15113000">
                  <a:moveTo>
                    <a:pt x="1222197" y="3429000"/>
                  </a:moveTo>
                  <a:lnTo>
                    <a:pt x="1110259" y="3429000"/>
                  </a:lnTo>
                  <a:lnTo>
                    <a:pt x="1173797" y="3556000"/>
                  </a:lnTo>
                  <a:lnTo>
                    <a:pt x="1179842" y="3556000"/>
                  </a:lnTo>
                  <a:lnTo>
                    <a:pt x="1222197" y="3429000"/>
                  </a:lnTo>
                  <a:close/>
                </a:path>
                <a:path w="18021300" h="15113000">
                  <a:moveTo>
                    <a:pt x="1691106" y="3429000"/>
                  </a:moveTo>
                  <a:lnTo>
                    <a:pt x="1672958" y="3429000"/>
                  </a:lnTo>
                  <a:lnTo>
                    <a:pt x="1706232" y="3556000"/>
                  </a:lnTo>
                  <a:lnTo>
                    <a:pt x="1781873" y="3556000"/>
                  </a:lnTo>
                  <a:lnTo>
                    <a:pt x="1691106" y="3429000"/>
                  </a:lnTo>
                  <a:close/>
                </a:path>
                <a:path w="18021300" h="15113000">
                  <a:moveTo>
                    <a:pt x="1860524" y="3429000"/>
                  </a:moveTo>
                  <a:lnTo>
                    <a:pt x="1784883" y="3429000"/>
                  </a:lnTo>
                  <a:lnTo>
                    <a:pt x="1787918" y="3556000"/>
                  </a:lnTo>
                  <a:lnTo>
                    <a:pt x="1849227" y="3556000"/>
                  </a:lnTo>
                  <a:lnTo>
                    <a:pt x="1860524" y="3429000"/>
                  </a:lnTo>
                  <a:close/>
                </a:path>
                <a:path w="18021300" h="15113000">
                  <a:moveTo>
                    <a:pt x="2265900" y="3429000"/>
                  </a:moveTo>
                  <a:lnTo>
                    <a:pt x="2237917" y="3429000"/>
                  </a:lnTo>
                  <a:lnTo>
                    <a:pt x="2237067" y="3556000"/>
                  </a:lnTo>
                  <a:lnTo>
                    <a:pt x="2266751" y="3556000"/>
                  </a:lnTo>
                  <a:lnTo>
                    <a:pt x="2265900" y="3429000"/>
                  </a:lnTo>
                  <a:close/>
                </a:path>
                <a:path w="18021300" h="15113000">
                  <a:moveTo>
                    <a:pt x="2432291" y="3429000"/>
                  </a:moveTo>
                  <a:lnTo>
                    <a:pt x="2414143" y="3429000"/>
                  </a:lnTo>
                  <a:lnTo>
                    <a:pt x="2421087" y="3556000"/>
                  </a:lnTo>
                  <a:lnTo>
                    <a:pt x="2442546" y="3556000"/>
                  </a:lnTo>
                  <a:lnTo>
                    <a:pt x="2432291" y="3429000"/>
                  </a:lnTo>
                  <a:close/>
                </a:path>
                <a:path w="18021300" h="15113000">
                  <a:moveTo>
                    <a:pt x="2928429" y="3429000"/>
                  </a:moveTo>
                  <a:lnTo>
                    <a:pt x="2880029" y="3429000"/>
                  </a:lnTo>
                  <a:lnTo>
                    <a:pt x="2889097" y="3556000"/>
                  </a:lnTo>
                  <a:lnTo>
                    <a:pt x="2937510" y="3556000"/>
                  </a:lnTo>
                  <a:lnTo>
                    <a:pt x="2928429" y="3429000"/>
                  </a:lnTo>
                  <a:close/>
                </a:path>
                <a:path w="18021300" h="15113000">
                  <a:moveTo>
                    <a:pt x="3167043" y="3429000"/>
                  </a:moveTo>
                  <a:lnTo>
                    <a:pt x="3013138" y="3429000"/>
                  </a:lnTo>
                  <a:lnTo>
                    <a:pt x="3012755" y="3556000"/>
                  </a:lnTo>
                  <a:lnTo>
                    <a:pt x="3131121" y="3556000"/>
                  </a:lnTo>
                  <a:lnTo>
                    <a:pt x="3167043" y="3429000"/>
                  </a:lnTo>
                  <a:close/>
                </a:path>
                <a:path w="18021300" h="15113000">
                  <a:moveTo>
                    <a:pt x="3663701" y="3429000"/>
                  </a:moveTo>
                  <a:lnTo>
                    <a:pt x="3638974" y="3429000"/>
                  </a:lnTo>
                  <a:lnTo>
                    <a:pt x="3646916" y="3556000"/>
                  </a:lnTo>
                  <a:lnTo>
                    <a:pt x="3675659" y="3556000"/>
                  </a:lnTo>
                  <a:lnTo>
                    <a:pt x="3663701" y="3429000"/>
                  </a:lnTo>
                  <a:close/>
                </a:path>
                <a:path w="18021300" h="15113000">
                  <a:moveTo>
                    <a:pt x="3708933" y="3429000"/>
                  </a:moveTo>
                  <a:lnTo>
                    <a:pt x="3699865" y="3429000"/>
                  </a:lnTo>
                  <a:lnTo>
                    <a:pt x="3675659" y="3556000"/>
                  </a:lnTo>
                  <a:lnTo>
                    <a:pt x="3684739" y="3556000"/>
                  </a:lnTo>
                  <a:lnTo>
                    <a:pt x="3708933" y="3429000"/>
                  </a:lnTo>
                  <a:close/>
                </a:path>
                <a:path w="18021300" h="15113000">
                  <a:moveTo>
                    <a:pt x="3785469" y="3429000"/>
                  </a:moveTo>
                  <a:lnTo>
                    <a:pt x="3763585" y="3429000"/>
                  </a:lnTo>
                  <a:lnTo>
                    <a:pt x="3764149" y="3556000"/>
                  </a:lnTo>
                  <a:lnTo>
                    <a:pt x="3784947" y="3556000"/>
                  </a:lnTo>
                  <a:lnTo>
                    <a:pt x="3785469" y="3429000"/>
                  </a:lnTo>
                  <a:close/>
                </a:path>
                <a:path w="18021300" h="15113000">
                  <a:moveTo>
                    <a:pt x="4232300" y="3429000"/>
                  </a:moveTo>
                  <a:lnTo>
                    <a:pt x="4185788" y="3429000"/>
                  </a:lnTo>
                  <a:lnTo>
                    <a:pt x="4179786" y="3556000"/>
                  </a:lnTo>
                  <a:lnTo>
                    <a:pt x="4235335" y="3556000"/>
                  </a:lnTo>
                  <a:lnTo>
                    <a:pt x="4232300" y="3429000"/>
                  </a:lnTo>
                  <a:close/>
                </a:path>
                <a:path w="18021300" h="15113000">
                  <a:moveTo>
                    <a:pt x="4307928" y="3429000"/>
                  </a:moveTo>
                  <a:lnTo>
                    <a:pt x="4306704" y="3429000"/>
                  </a:lnTo>
                  <a:lnTo>
                    <a:pt x="4323054" y="3556000"/>
                  </a:lnTo>
                  <a:lnTo>
                    <a:pt x="4386592" y="3556000"/>
                  </a:lnTo>
                  <a:lnTo>
                    <a:pt x="4385289" y="3512272"/>
                  </a:lnTo>
                  <a:lnTo>
                    <a:pt x="4307928" y="3429000"/>
                  </a:lnTo>
                  <a:close/>
                </a:path>
                <a:path w="18021300" h="15113000">
                  <a:moveTo>
                    <a:pt x="4474324" y="3429000"/>
                  </a:moveTo>
                  <a:lnTo>
                    <a:pt x="4382806" y="3429000"/>
                  </a:lnTo>
                  <a:lnTo>
                    <a:pt x="4385289" y="3512272"/>
                  </a:lnTo>
                  <a:lnTo>
                    <a:pt x="4425911" y="3556000"/>
                  </a:lnTo>
                  <a:lnTo>
                    <a:pt x="4431969" y="3556000"/>
                  </a:lnTo>
                  <a:lnTo>
                    <a:pt x="4474324" y="3429000"/>
                  </a:lnTo>
                  <a:close/>
                </a:path>
                <a:path w="18021300" h="15113000">
                  <a:moveTo>
                    <a:pt x="5467163" y="3429000"/>
                  </a:moveTo>
                  <a:lnTo>
                    <a:pt x="5445042" y="3429000"/>
                  </a:lnTo>
                  <a:lnTo>
                    <a:pt x="5439793" y="3556000"/>
                  </a:lnTo>
                  <a:lnTo>
                    <a:pt x="5460542" y="3556000"/>
                  </a:lnTo>
                  <a:lnTo>
                    <a:pt x="5467163" y="3429000"/>
                  </a:lnTo>
                  <a:close/>
                </a:path>
                <a:path w="18021300" h="15113000">
                  <a:moveTo>
                    <a:pt x="5614413" y="3462847"/>
                  </a:moveTo>
                  <a:lnTo>
                    <a:pt x="5663234" y="3556000"/>
                  </a:lnTo>
                  <a:lnTo>
                    <a:pt x="5696508" y="3556000"/>
                  </a:lnTo>
                  <a:lnTo>
                    <a:pt x="5614413" y="3462847"/>
                  </a:lnTo>
                  <a:close/>
                </a:path>
                <a:path w="18021300" h="15113000">
                  <a:moveTo>
                    <a:pt x="5736221" y="3429000"/>
                  </a:moveTo>
                  <a:lnTo>
                    <a:pt x="5709751" y="3429000"/>
                  </a:lnTo>
                  <a:lnTo>
                    <a:pt x="5706582" y="3556000"/>
                  </a:lnTo>
                  <a:lnTo>
                    <a:pt x="5731161" y="3556000"/>
                  </a:lnTo>
                  <a:lnTo>
                    <a:pt x="5736221" y="3429000"/>
                  </a:lnTo>
                  <a:close/>
                </a:path>
                <a:path w="18021300" h="15113000">
                  <a:moveTo>
                    <a:pt x="6223227" y="3433537"/>
                  </a:moveTo>
                  <a:lnTo>
                    <a:pt x="6068618" y="3556000"/>
                  </a:lnTo>
                  <a:lnTo>
                    <a:pt x="6313665" y="3556000"/>
                  </a:lnTo>
                  <a:lnTo>
                    <a:pt x="6223227" y="3433537"/>
                  </a:lnTo>
                  <a:close/>
                </a:path>
                <a:path w="18021300" h="15113000">
                  <a:moveTo>
                    <a:pt x="6392316" y="3429000"/>
                  </a:moveTo>
                  <a:lnTo>
                    <a:pt x="6244082" y="3429000"/>
                  </a:lnTo>
                  <a:lnTo>
                    <a:pt x="6365087" y="3556000"/>
                  </a:lnTo>
                  <a:lnTo>
                    <a:pt x="6371132" y="3556000"/>
                  </a:lnTo>
                  <a:lnTo>
                    <a:pt x="6392316" y="3429000"/>
                  </a:lnTo>
                  <a:close/>
                </a:path>
                <a:path w="18021300" h="15113000">
                  <a:moveTo>
                    <a:pt x="6876351" y="3429000"/>
                  </a:moveTo>
                  <a:lnTo>
                    <a:pt x="6824878" y="3429000"/>
                  </a:lnTo>
                  <a:lnTo>
                    <a:pt x="6815848" y="3556000"/>
                  </a:lnTo>
                  <a:lnTo>
                    <a:pt x="6882409" y="3556000"/>
                  </a:lnTo>
                  <a:lnTo>
                    <a:pt x="6876351" y="3429000"/>
                  </a:lnTo>
                  <a:close/>
                </a:path>
                <a:path w="18021300" h="15113000">
                  <a:moveTo>
                    <a:pt x="6951980" y="3429000"/>
                  </a:moveTo>
                  <a:lnTo>
                    <a:pt x="6885432" y="3429000"/>
                  </a:lnTo>
                  <a:lnTo>
                    <a:pt x="6973163" y="3556000"/>
                  </a:lnTo>
                  <a:lnTo>
                    <a:pt x="6991311" y="3556000"/>
                  </a:lnTo>
                  <a:lnTo>
                    <a:pt x="6951980" y="3429000"/>
                  </a:lnTo>
                  <a:close/>
                </a:path>
                <a:path w="18021300" h="15113000">
                  <a:moveTo>
                    <a:pt x="7605435" y="3429000"/>
                  </a:moveTo>
                  <a:lnTo>
                    <a:pt x="7559915" y="3429000"/>
                  </a:lnTo>
                  <a:lnTo>
                    <a:pt x="7575181" y="3556000"/>
                  </a:lnTo>
                  <a:lnTo>
                    <a:pt x="7614508" y="3556000"/>
                  </a:lnTo>
                  <a:lnTo>
                    <a:pt x="7605435" y="3429000"/>
                  </a:lnTo>
                  <a:close/>
                </a:path>
                <a:path w="18021300" h="15113000">
                  <a:moveTo>
                    <a:pt x="7712597" y="3429000"/>
                  </a:moveTo>
                  <a:lnTo>
                    <a:pt x="7661169" y="3429000"/>
                  </a:lnTo>
                  <a:lnTo>
                    <a:pt x="7651194" y="3556000"/>
                  </a:lnTo>
                  <a:lnTo>
                    <a:pt x="7687119" y="3556000"/>
                  </a:lnTo>
                  <a:lnTo>
                    <a:pt x="7712597" y="3429000"/>
                  </a:lnTo>
                  <a:close/>
                </a:path>
                <a:path w="18021300" h="15113000">
                  <a:moveTo>
                    <a:pt x="8331492" y="3429000"/>
                  </a:moveTo>
                  <a:lnTo>
                    <a:pt x="8174177" y="3429000"/>
                  </a:lnTo>
                  <a:lnTo>
                    <a:pt x="8174177" y="3556000"/>
                  </a:lnTo>
                  <a:lnTo>
                    <a:pt x="8292160" y="3556000"/>
                  </a:lnTo>
                  <a:lnTo>
                    <a:pt x="8331492" y="3429000"/>
                  </a:lnTo>
                  <a:close/>
                </a:path>
                <a:path w="18021300" h="15113000">
                  <a:moveTo>
                    <a:pt x="8820065" y="3429000"/>
                  </a:moveTo>
                  <a:lnTo>
                    <a:pt x="8799887" y="3429000"/>
                  </a:lnTo>
                  <a:lnTo>
                    <a:pt x="8795491" y="3556000"/>
                  </a:lnTo>
                  <a:lnTo>
                    <a:pt x="8828576" y="3556000"/>
                  </a:lnTo>
                  <a:lnTo>
                    <a:pt x="8820065" y="3429000"/>
                  </a:lnTo>
                  <a:close/>
                </a:path>
                <a:path w="18021300" h="15113000">
                  <a:moveTo>
                    <a:pt x="8935827" y="3429000"/>
                  </a:moveTo>
                  <a:lnTo>
                    <a:pt x="8913941" y="3429000"/>
                  </a:lnTo>
                  <a:lnTo>
                    <a:pt x="8921408" y="3556000"/>
                  </a:lnTo>
                  <a:lnTo>
                    <a:pt x="8944478" y="3556000"/>
                  </a:lnTo>
                  <a:lnTo>
                    <a:pt x="8935827" y="3429000"/>
                  </a:lnTo>
                  <a:close/>
                </a:path>
                <a:path w="18021300" h="15113000">
                  <a:moveTo>
                    <a:pt x="9426625" y="3429000"/>
                  </a:moveTo>
                  <a:lnTo>
                    <a:pt x="9393339" y="3429000"/>
                  </a:lnTo>
                  <a:lnTo>
                    <a:pt x="9405442" y="3556000"/>
                  </a:lnTo>
                  <a:lnTo>
                    <a:pt x="9510195" y="3556000"/>
                  </a:lnTo>
                  <a:lnTo>
                    <a:pt x="9504384" y="3510610"/>
                  </a:lnTo>
                  <a:lnTo>
                    <a:pt x="9426625" y="3429000"/>
                  </a:lnTo>
                  <a:close/>
                </a:path>
                <a:path w="18021300" h="15113000">
                  <a:moveTo>
                    <a:pt x="9504384" y="3510610"/>
                  </a:moveTo>
                  <a:lnTo>
                    <a:pt x="9510195" y="3556000"/>
                  </a:lnTo>
                  <a:lnTo>
                    <a:pt x="9547631" y="3556000"/>
                  </a:lnTo>
                  <a:lnTo>
                    <a:pt x="9504384" y="3510610"/>
                  </a:lnTo>
                  <a:close/>
                </a:path>
                <a:path w="18021300" h="15113000">
                  <a:moveTo>
                    <a:pt x="9653378" y="3429000"/>
                  </a:moveTo>
                  <a:lnTo>
                    <a:pt x="9493935" y="3429000"/>
                  </a:lnTo>
                  <a:lnTo>
                    <a:pt x="9504384" y="3510610"/>
                  </a:lnTo>
                  <a:lnTo>
                    <a:pt x="9547631" y="3556000"/>
                  </a:lnTo>
                  <a:lnTo>
                    <a:pt x="9632340" y="3556000"/>
                  </a:lnTo>
                  <a:lnTo>
                    <a:pt x="9653378" y="3429000"/>
                  </a:lnTo>
                  <a:close/>
                </a:path>
                <a:path w="18021300" h="15113000">
                  <a:moveTo>
                    <a:pt x="10102525" y="3429000"/>
                  </a:moveTo>
                  <a:lnTo>
                    <a:pt x="10065371" y="3429000"/>
                  </a:lnTo>
                  <a:lnTo>
                    <a:pt x="10046792" y="3556000"/>
                  </a:lnTo>
                  <a:lnTo>
                    <a:pt x="10119398" y="3556000"/>
                  </a:lnTo>
                  <a:lnTo>
                    <a:pt x="10102525" y="3429000"/>
                  </a:lnTo>
                  <a:close/>
                </a:path>
                <a:path w="18021300" h="15113000">
                  <a:moveTo>
                    <a:pt x="10687765" y="3429000"/>
                  </a:moveTo>
                  <a:lnTo>
                    <a:pt x="10631424" y="3429000"/>
                  </a:lnTo>
                  <a:lnTo>
                    <a:pt x="10614973" y="3556000"/>
                  </a:lnTo>
                  <a:lnTo>
                    <a:pt x="10700482" y="3556000"/>
                  </a:lnTo>
                  <a:lnTo>
                    <a:pt x="10687765" y="3429000"/>
                  </a:lnTo>
                  <a:close/>
                </a:path>
                <a:path w="18021300" h="15113000">
                  <a:moveTo>
                    <a:pt x="10772470" y="3429000"/>
                  </a:moveTo>
                  <a:lnTo>
                    <a:pt x="10737307" y="3429000"/>
                  </a:lnTo>
                  <a:lnTo>
                    <a:pt x="10752526" y="3556000"/>
                  </a:lnTo>
                  <a:lnTo>
                    <a:pt x="10780269" y="3556000"/>
                  </a:lnTo>
                  <a:lnTo>
                    <a:pt x="10772470" y="3429000"/>
                  </a:lnTo>
                  <a:close/>
                </a:path>
                <a:path w="18021300" h="15113000">
                  <a:moveTo>
                    <a:pt x="10866628" y="3429000"/>
                  </a:moveTo>
                  <a:lnTo>
                    <a:pt x="10862232" y="3429000"/>
                  </a:lnTo>
                  <a:lnTo>
                    <a:pt x="10870031" y="3556000"/>
                  </a:lnTo>
                  <a:lnTo>
                    <a:pt x="10896128" y="3556000"/>
                  </a:lnTo>
                  <a:lnTo>
                    <a:pt x="10889670" y="3455143"/>
                  </a:lnTo>
                  <a:lnTo>
                    <a:pt x="10866628" y="3429000"/>
                  </a:lnTo>
                  <a:close/>
                </a:path>
                <a:path w="18021300" h="15113000">
                  <a:moveTo>
                    <a:pt x="10966466" y="3302000"/>
                  </a:moveTo>
                  <a:lnTo>
                    <a:pt x="10896892" y="3302000"/>
                  </a:lnTo>
                  <a:lnTo>
                    <a:pt x="10886581" y="3429000"/>
                  </a:lnTo>
                  <a:lnTo>
                    <a:pt x="10887996" y="3429000"/>
                  </a:lnTo>
                  <a:lnTo>
                    <a:pt x="10889670" y="3455143"/>
                  </a:lnTo>
                  <a:lnTo>
                    <a:pt x="10978565" y="3556000"/>
                  </a:lnTo>
                  <a:lnTo>
                    <a:pt x="10996714" y="3556000"/>
                  </a:lnTo>
                  <a:lnTo>
                    <a:pt x="10975543" y="3429000"/>
                  </a:lnTo>
                  <a:lnTo>
                    <a:pt x="10966466" y="3302000"/>
                  </a:lnTo>
                  <a:close/>
                </a:path>
                <a:path w="18021300" h="15113000">
                  <a:moveTo>
                    <a:pt x="11504955" y="3302000"/>
                  </a:moveTo>
                  <a:lnTo>
                    <a:pt x="11344617" y="3429000"/>
                  </a:lnTo>
                  <a:lnTo>
                    <a:pt x="11353698" y="3556000"/>
                  </a:lnTo>
                  <a:lnTo>
                    <a:pt x="11408156" y="3556000"/>
                  </a:lnTo>
                  <a:lnTo>
                    <a:pt x="11402098" y="3429000"/>
                  </a:lnTo>
                  <a:lnTo>
                    <a:pt x="11538242" y="3429000"/>
                  </a:lnTo>
                  <a:lnTo>
                    <a:pt x="11504955" y="3302000"/>
                  </a:lnTo>
                  <a:close/>
                </a:path>
                <a:path w="18021300" h="15113000">
                  <a:moveTo>
                    <a:pt x="11592687" y="3429000"/>
                  </a:moveTo>
                  <a:lnTo>
                    <a:pt x="11450510" y="3429000"/>
                  </a:lnTo>
                  <a:lnTo>
                    <a:pt x="11544274" y="3556000"/>
                  </a:lnTo>
                  <a:lnTo>
                    <a:pt x="11550332" y="3556000"/>
                  </a:lnTo>
                  <a:lnTo>
                    <a:pt x="11592687" y="3429000"/>
                  </a:lnTo>
                  <a:close/>
                </a:path>
                <a:path w="18021300" h="15113000">
                  <a:moveTo>
                    <a:pt x="12040379" y="3429000"/>
                  </a:moveTo>
                  <a:lnTo>
                    <a:pt x="12021893" y="3429000"/>
                  </a:lnTo>
                  <a:lnTo>
                    <a:pt x="12002840" y="3556000"/>
                  </a:lnTo>
                  <a:lnTo>
                    <a:pt x="12058586" y="3556000"/>
                  </a:lnTo>
                  <a:lnTo>
                    <a:pt x="12040379" y="3429000"/>
                  </a:lnTo>
                  <a:close/>
                </a:path>
                <a:path w="18021300" h="15113000">
                  <a:moveTo>
                    <a:pt x="12134215" y="3429000"/>
                  </a:moveTo>
                  <a:lnTo>
                    <a:pt x="12113307" y="3429000"/>
                  </a:lnTo>
                  <a:lnTo>
                    <a:pt x="12106219" y="3556000"/>
                  </a:lnTo>
                  <a:lnTo>
                    <a:pt x="12128157" y="3556000"/>
                  </a:lnTo>
                  <a:lnTo>
                    <a:pt x="12134215" y="3429000"/>
                  </a:lnTo>
                  <a:close/>
                </a:path>
                <a:path w="18021300" h="15113000">
                  <a:moveTo>
                    <a:pt x="12222689" y="3429000"/>
                  </a:moveTo>
                  <a:lnTo>
                    <a:pt x="12199202" y="3429000"/>
                  </a:lnTo>
                  <a:lnTo>
                    <a:pt x="12194332" y="3556000"/>
                  </a:lnTo>
                  <a:lnTo>
                    <a:pt x="12215888" y="3556000"/>
                  </a:lnTo>
                  <a:lnTo>
                    <a:pt x="12222689" y="3429000"/>
                  </a:lnTo>
                  <a:close/>
                </a:path>
                <a:path w="18021300" h="15113000">
                  <a:moveTo>
                    <a:pt x="12594043" y="3429000"/>
                  </a:moveTo>
                  <a:lnTo>
                    <a:pt x="12554712" y="3556000"/>
                  </a:lnTo>
                  <a:lnTo>
                    <a:pt x="12708991" y="3556000"/>
                  </a:lnTo>
                  <a:lnTo>
                    <a:pt x="12594043" y="3429000"/>
                  </a:lnTo>
                  <a:close/>
                </a:path>
                <a:path w="18021300" h="15113000">
                  <a:moveTo>
                    <a:pt x="12781597" y="3429000"/>
                  </a:moveTo>
                  <a:lnTo>
                    <a:pt x="12730175" y="3429000"/>
                  </a:lnTo>
                  <a:lnTo>
                    <a:pt x="12742278" y="3556000"/>
                  </a:lnTo>
                  <a:lnTo>
                    <a:pt x="12790678" y="3556000"/>
                  </a:lnTo>
                  <a:lnTo>
                    <a:pt x="12781597" y="3429000"/>
                  </a:lnTo>
                  <a:close/>
                </a:path>
                <a:path w="18021300" h="15113000">
                  <a:moveTo>
                    <a:pt x="13982619" y="3429000"/>
                  </a:moveTo>
                  <a:lnTo>
                    <a:pt x="13962770" y="3429000"/>
                  </a:lnTo>
                  <a:lnTo>
                    <a:pt x="13955394" y="3556000"/>
                  </a:lnTo>
                  <a:lnTo>
                    <a:pt x="13974773" y="3556000"/>
                  </a:lnTo>
                  <a:lnTo>
                    <a:pt x="13982619" y="3429000"/>
                  </a:lnTo>
                  <a:close/>
                </a:path>
                <a:path w="18021300" h="15113000">
                  <a:moveTo>
                    <a:pt x="14049184" y="3429000"/>
                  </a:moveTo>
                  <a:lnTo>
                    <a:pt x="14043126" y="3429000"/>
                  </a:lnTo>
                  <a:lnTo>
                    <a:pt x="14024978" y="3556000"/>
                  </a:lnTo>
                  <a:lnTo>
                    <a:pt x="14052207" y="3556000"/>
                  </a:lnTo>
                  <a:lnTo>
                    <a:pt x="14049184" y="3429000"/>
                  </a:lnTo>
                  <a:close/>
                </a:path>
                <a:path w="18021300" h="15113000">
                  <a:moveTo>
                    <a:pt x="14087934" y="3429000"/>
                  </a:moveTo>
                  <a:lnTo>
                    <a:pt x="14065251" y="3429000"/>
                  </a:lnTo>
                  <a:lnTo>
                    <a:pt x="14052207" y="3556000"/>
                  </a:lnTo>
                  <a:lnTo>
                    <a:pt x="14097571" y="3556000"/>
                  </a:lnTo>
                  <a:lnTo>
                    <a:pt x="14087934" y="3429000"/>
                  </a:lnTo>
                  <a:close/>
                </a:path>
                <a:path w="18021300" h="15113000">
                  <a:moveTo>
                    <a:pt x="14690199" y="3552489"/>
                  </a:moveTo>
                  <a:lnTo>
                    <a:pt x="14690534" y="3556000"/>
                  </a:lnTo>
                  <a:lnTo>
                    <a:pt x="14690457" y="3552759"/>
                  </a:lnTo>
                  <a:lnTo>
                    <a:pt x="14690199" y="3552489"/>
                  </a:lnTo>
                  <a:close/>
                </a:path>
                <a:path w="18021300" h="15113000">
                  <a:moveTo>
                    <a:pt x="14717750" y="3429000"/>
                  </a:moveTo>
                  <a:lnTo>
                    <a:pt x="14687499" y="3429000"/>
                  </a:lnTo>
                  <a:lnTo>
                    <a:pt x="14690457" y="3552759"/>
                  </a:lnTo>
                  <a:lnTo>
                    <a:pt x="14693544" y="3556000"/>
                  </a:lnTo>
                  <a:lnTo>
                    <a:pt x="14732876" y="3556000"/>
                  </a:lnTo>
                  <a:lnTo>
                    <a:pt x="14717750" y="3429000"/>
                  </a:lnTo>
                  <a:close/>
                </a:path>
                <a:path w="18021300" h="15113000">
                  <a:moveTo>
                    <a:pt x="14832711" y="3429000"/>
                  </a:moveTo>
                  <a:lnTo>
                    <a:pt x="14720785" y="3429000"/>
                  </a:lnTo>
                  <a:lnTo>
                    <a:pt x="14784311" y="3556000"/>
                  </a:lnTo>
                  <a:lnTo>
                    <a:pt x="14790356" y="3556000"/>
                  </a:lnTo>
                  <a:lnTo>
                    <a:pt x="14832711" y="3429000"/>
                  </a:lnTo>
                  <a:close/>
                </a:path>
                <a:path w="18021300" h="15113000">
                  <a:moveTo>
                    <a:pt x="15253208" y="3429000"/>
                  </a:moveTo>
                  <a:lnTo>
                    <a:pt x="15247175" y="3429000"/>
                  </a:lnTo>
                  <a:lnTo>
                    <a:pt x="15238094" y="3556000"/>
                  </a:lnTo>
                  <a:lnTo>
                    <a:pt x="15304505" y="3556000"/>
                  </a:lnTo>
                  <a:lnTo>
                    <a:pt x="15303141" y="3533791"/>
                  </a:lnTo>
                  <a:lnTo>
                    <a:pt x="15253208" y="3429000"/>
                  </a:lnTo>
                  <a:close/>
                </a:path>
                <a:path w="18021300" h="15113000">
                  <a:moveTo>
                    <a:pt x="15303141" y="3533791"/>
                  </a:moveTo>
                  <a:lnTo>
                    <a:pt x="15304505" y="3556000"/>
                  </a:lnTo>
                  <a:lnTo>
                    <a:pt x="15313723" y="3556000"/>
                  </a:lnTo>
                  <a:lnTo>
                    <a:pt x="15303141" y="3533791"/>
                  </a:lnTo>
                  <a:close/>
                </a:path>
                <a:path w="18021300" h="15113000">
                  <a:moveTo>
                    <a:pt x="15326391" y="3429000"/>
                  </a:moveTo>
                  <a:lnTo>
                    <a:pt x="15296705" y="3429000"/>
                  </a:lnTo>
                  <a:lnTo>
                    <a:pt x="15303141" y="3533791"/>
                  </a:lnTo>
                  <a:lnTo>
                    <a:pt x="15313723" y="3556000"/>
                  </a:lnTo>
                  <a:lnTo>
                    <a:pt x="15340952" y="3556000"/>
                  </a:lnTo>
                  <a:lnTo>
                    <a:pt x="15326391" y="3429000"/>
                  </a:lnTo>
                  <a:close/>
                </a:path>
                <a:path w="18021300" h="15113000">
                  <a:moveTo>
                    <a:pt x="15383306" y="3429000"/>
                  </a:moveTo>
                  <a:lnTo>
                    <a:pt x="15371191" y="3429000"/>
                  </a:lnTo>
                  <a:lnTo>
                    <a:pt x="15340952" y="3556000"/>
                  </a:lnTo>
                  <a:lnTo>
                    <a:pt x="15353055" y="3556000"/>
                  </a:lnTo>
                  <a:lnTo>
                    <a:pt x="15383306" y="3429000"/>
                  </a:lnTo>
                  <a:close/>
                </a:path>
                <a:path w="18021300" h="15113000">
                  <a:moveTo>
                    <a:pt x="15455900" y="3429000"/>
                  </a:moveTo>
                  <a:lnTo>
                    <a:pt x="15436151" y="3429000"/>
                  </a:lnTo>
                  <a:lnTo>
                    <a:pt x="15430950" y="3556000"/>
                  </a:lnTo>
                  <a:lnTo>
                    <a:pt x="15455900" y="3556000"/>
                  </a:lnTo>
                  <a:lnTo>
                    <a:pt x="15455900" y="3429000"/>
                  </a:lnTo>
                  <a:close/>
                </a:path>
                <a:path w="18021300" h="15113000">
                  <a:moveTo>
                    <a:pt x="15873391" y="3429000"/>
                  </a:moveTo>
                  <a:lnTo>
                    <a:pt x="15848436" y="3429000"/>
                  </a:lnTo>
                  <a:lnTo>
                    <a:pt x="15847582" y="3556000"/>
                  </a:lnTo>
                  <a:lnTo>
                    <a:pt x="15874242" y="3556000"/>
                  </a:lnTo>
                  <a:lnTo>
                    <a:pt x="15873391" y="3429000"/>
                  </a:lnTo>
                  <a:close/>
                </a:path>
                <a:path w="18021300" h="15113000">
                  <a:moveTo>
                    <a:pt x="16042805" y="3429000"/>
                  </a:moveTo>
                  <a:lnTo>
                    <a:pt x="16021621" y="3429000"/>
                  </a:lnTo>
                  <a:lnTo>
                    <a:pt x="16028572" y="3556000"/>
                  </a:lnTo>
                  <a:lnTo>
                    <a:pt x="16053060" y="3556000"/>
                  </a:lnTo>
                  <a:lnTo>
                    <a:pt x="16042805" y="3429000"/>
                  </a:lnTo>
                  <a:close/>
                </a:path>
                <a:path w="18021300" h="15113000">
                  <a:moveTo>
                    <a:pt x="16520794" y="3429000"/>
                  </a:moveTo>
                  <a:lnTo>
                    <a:pt x="16514737" y="3429000"/>
                  </a:lnTo>
                  <a:lnTo>
                    <a:pt x="16478440" y="3556000"/>
                  </a:lnTo>
                  <a:lnTo>
                    <a:pt x="16569194" y="3556000"/>
                  </a:lnTo>
                  <a:lnTo>
                    <a:pt x="16520794" y="3429000"/>
                  </a:lnTo>
                  <a:close/>
                </a:path>
                <a:path w="18021300" h="15113000">
                  <a:moveTo>
                    <a:pt x="16741635" y="3302000"/>
                  </a:moveTo>
                  <a:lnTo>
                    <a:pt x="16726496" y="3302000"/>
                  </a:lnTo>
                  <a:lnTo>
                    <a:pt x="16566159" y="3429000"/>
                  </a:lnTo>
                  <a:lnTo>
                    <a:pt x="16575239" y="3556000"/>
                  </a:lnTo>
                  <a:lnTo>
                    <a:pt x="16735577" y="3556000"/>
                  </a:lnTo>
                  <a:lnTo>
                    <a:pt x="16626674" y="3429000"/>
                  </a:lnTo>
                  <a:lnTo>
                    <a:pt x="16717429" y="3429000"/>
                  </a:lnTo>
                  <a:lnTo>
                    <a:pt x="16753050" y="3313980"/>
                  </a:lnTo>
                  <a:lnTo>
                    <a:pt x="16741635" y="3302000"/>
                  </a:lnTo>
                  <a:close/>
                </a:path>
                <a:path w="18021300" h="15113000">
                  <a:moveTo>
                    <a:pt x="17269916" y="3429000"/>
                  </a:moveTo>
                  <a:lnTo>
                    <a:pt x="17243831" y="3429000"/>
                  </a:lnTo>
                  <a:lnTo>
                    <a:pt x="17249493" y="3556000"/>
                  </a:lnTo>
                  <a:lnTo>
                    <a:pt x="17280128" y="3556000"/>
                  </a:lnTo>
                  <a:lnTo>
                    <a:pt x="17269916" y="3429000"/>
                  </a:lnTo>
                  <a:close/>
                </a:path>
                <a:path w="18021300" h="15113000">
                  <a:moveTo>
                    <a:pt x="17322482" y="3429000"/>
                  </a:moveTo>
                  <a:lnTo>
                    <a:pt x="17304321" y="3429000"/>
                  </a:lnTo>
                  <a:lnTo>
                    <a:pt x="17280128" y="3556000"/>
                  </a:lnTo>
                  <a:lnTo>
                    <a:pt x="17319459" y="3556000"/>
                  </a:lnTo>
                  <a:lnTo>
                    <a:pt x="17322482" y="3429000"/>
                  </a:lnTo>
                  <a:close/>
                </a:path>
                <a:path w="18021300" h="15113000">
                  <a:moveTo>
                    <a:pt x="17395979" y="3429000"/>
                  </a:moveTo>
                  <a:lnTo>
                    <a:pt x="17372387" y="3429000"/>
                  </a:lnTo>
                  <a:lnTo>
                    <a:pt x="17373145" y="3556000"/>
                  </a:lnTo>
                  <a:lnTo>
                    <a:pt x="17395461" y="3556000"/>
                  </a:lnTo>
                  <a:lnTo>
                    <a:pt x="17395979" y="3429000"/>
                  </a:lnTo>
                  <a:close/>
                </a:path>
                <a:path w="18021300" h="15113000">
                  <a:moveTo>
                    <a:pt x="17818608" y="3429000"/>
                  </a:moveTo>
                  <a:lnTo>
                    <a:pt x="17815585" y="3429000"/>
                  </a:lnTo>
                  <a:lnTo>
                    <a:pt x="17779288" y="3556000"/>
                  </a:lnTo>
                  <a:lnTo>
                    <a:pt x="17921465" y="3556000"/>
                  </a:lnTo>
                  <a:lnTo>
                    <a:pt x="17818608" y="3429000"/>
                  </a:lnTo>
                  <a:close/>
                </a:path>
                <a:path w="18021300" h="15113000">
                  <a:moveTo>
                    <a:pt x="18003151" y="3429000"/>
                  </a:moveTo>
                  <a:lnTo>
                    <a:pt x="17954752" y="3429000"/>
                  </a:lnTo>
                  <a:lnTo>
                    <a:pt x="17963832" y="3556000"/>
                  </a:lnTo>
                  <a:lnTo>
                    <a:pt x="18012232" y="3556000"/>
                  </a:lnTo>
                  <a:lnTo>
                    <a:pt x="18003151" y="3429000"/>
                  </a:lnTo>
                  <a:close/>
                </a:path>
                <a:path w="18021300" h="15113000">
                  <a:moveTo>
                    <a:pt x="14687499" y="3429000"/>
                  </a:moveTo>
                  <a:lnTo>
                    <a:pt x="14678431" y="3429000"/>
                  </a:lnTo>
                  <a:lnTo>
                    <a:pt x="14690199" y="3552489"/>
                  </a:lnTo>
                  <a:lnTo>
                    <a:pt x="14690457" y="3552759"/>
                  </a:lnTo>
                  <a:lnTo>
                    <a:pt x="14687499" y="3429000"/>
                  </a:lnTo>
                  <a:close/>
                </a:path>
                <a:path w="18021300" h="15113000">
                  <a:moveTo>
                    <a:pt x="14678431" y="3429000"/>
                  </a:moveTo>
                  <a:lnTo>
                    <a:pt x="14572538" y="3429000"/>
                  </a:lnTo>
                  <a:lnTo>
                    <a:pt x="14690199" y="3552489"/>
                  </a:lnTo>
                  <a:lnTo>
                    <a:pt x="14678431" y="3429000"/>
                  </a:lnTo>
                  <a:close/>
                </a:path>
                <a:path w="18021300" h="15113000">
                  <a:moveTo>
                    <a:pt x="1073962" y="3429000"/>
                  </a:moveTo>
                  <a:lnTo>
                    <a:pt x="1064882" y="3429000"/>
                  </a:lnTo>
                  <a:lnTo>
                    <a:pt x="1075976" y="3545410"/>
                  </a:lnTo>
                  <a:lnTo>
                    <a:pt x="1076752" y="3546225"/>
                  </a:lnTo>
                  <a:lnTo>
                    <a:pt x="1073962" y="3429000"/>
                  </a:lnTo>
                  <a:close/>
                </a:path>
                <a:path w="18021300" h="15113000">
                  <a:moveTo>
                    <a:pt x="1064882" y="3429000"/>
                  </a:moveTo>
                  <a:lnTo>
                    <a:pt x="965060" y="3429000"/>
                  </a:lnTo>
                  <a:lnTo>
                    <a:pt x="1075976" y="3545410"/>
                  </a:lnTo>
                  <a:lnTo>
                    <a:pt x="1064882" y="3429000"/>
                  </a:lnTo>
                  <a:close/>
                </a:path>
                <a:path w="18021300" h="15113000">
                  <a:moveTo>
                    <a:pt x="4347260" y="3302000"/>
                  </a:moveTo>
                  <a:lnTo>
                    <a:pt x="4344238" y="3302000"/>
                  </a:lnTo>
                  <a:lnTo>
                    <a:pt x="4307928" y="3429000"/>
                  </a:lnTo>
                  <a:lnTo>
                    <a:pt x="4385289" y="3512272"/>
                  </a:lnTo>
                  <a:lnTo>
                    <a:pt x="4382806" y="3429000"/>
                  </a:lnTo>
                  <a:lnTo>
                    <a:pt x="4407763" y="3429000"/>
                  </a:lnTo>
                  <a:lnTo>
                    <a:pt x="4347260" y="3302000"/>
                  </a:lnTo>
                  <a:close/>
                </a:path>
                <a:path w="18021300" h="15113000">
                  <a:moveTo>
                    <a:pt x="5596674" y="3429000"/>
                  </a:moveTo>
                  <a:lnTo>
                    <a:pt x="5584583" y="3429000"/>
                  </a:lnTo>
                  <a:lnTo>
                    <a:pt x="5614413" y="3462847"/>
                  </a:lnTo>
                  <a:lnTo>
                    <a:pt x="5596674" y="3429000"/>
                  </a:lnTo>
                  <a:close/>
                </a:path>
                <a:path w="18021300" h="15113000">
                  <a:moveTo>
                    <a:pt x="10887996" y="3429000"/>
                  </a:moveTo>
                  <a:lnTo>
                    <a:pt x="10866628" y="3429000"/>
                  </a:lnTo>
                  <a:lnTo>
                    <a:pt x="10889670" y="3455143"/>
                  </a:lnTo>
                  <a:lnTo>
                    <a:pt x="10887996" y="3429000"/>
                  </a:lnTo>
                  <a:close/>
                </a:path>
                <a:path w="18021300" h="15113000">
                  <a:moveTo>
                    <a:pt x="6228956" y="3429000"/>
                  </a:moveTo>
                  <a:lnTo>
                    <a:pt x="6219875" y="3429000"/>
                  </a:lnTo>
                  <a:lnTo>
                    <a:pt x="6223227" y="3433537"/>
                  </a:lnTo>
                  <a:lnTo>
                    <a:pt x="6228956" y="3429000"/>
                  </a:lnTo>
                  <a:close/>
                </a:path>
                <a:path w="18021300" h="15113000">
                  <a:moveTo>
                    <a:pt x="54457" y="3175000"/>
                  </a:moveTo>
                  <a:lnTo>
                    <a:pt x="3035" y="3175000"/>
                  </a:lnTo>
                  <a:lnTo>
                    <a:pt x="3035" y="3429000"/>
                  </a:lnTo>
                  <a:lnTo>
                    <a:pt x="90754" y="3429000"/>
                  </a:lnTo>
                  <a:lnTo>
                    <a:pt x="126683" y="3302000"/>
                  </a:lnTo>
                  <a:lnTo>
                    <a:pt x="69583" y="3302000"/>
                  </a:lnTo>
                  <a:lnTo>
                    <a:pt x="61459" y="3182735"/>
                  </a:lnTo>
                  <a:lnTo>
                    <a:pt x="54457" y="3175000"/>
                  </a:lnTo>
                  <a:close/>
                </a:path>
                <a:path w="18021300" h="15113000">
                  <a:moveTo>
                    <a:pt x="560145" y="3302000"/>
                  </a:moveTo>
                  <a:lnTo>
                    <a:pt x="533773" y="3302000"/>
                  </a:lnTo>
                  <a:lnTo>
                    <a:pt x="515996" y="3429000"/>
                  </a:lnTo>
                  <a:lnTo>
                    <a:pt x="550595" y="3429000"/>
                  </a:lnTo>
                  <a:lnTo>
                    <a:pt x="560145" y="3302000"/>
                  </a:lnTo>
                  <a:close/>
                </a:path>
                <a:path w="18021300" h="15113000">
                  <a:moveTo>
                    <a:pt x="612614" y="3302000"/>
                  </a:moveTo>
                  <a:lnTo>
                    <a:pt x="589927" y="3302000"/>
                  </a:lnTo>
                  <a:lnTo>
                    <a:pt x="595972" y="3429000"/>
                  </a:lnTo>
                  <a:lnTo>
                    <a:pt x="609305" y="3429000"/>
                  </a:lnTo>
                  <a:lnTo>
                    <a:pt x="612614" y="3302000"/>
                  </a:lnTo>
                  <a:close/>
                </a:path>
                <a:path w="18021300" h="15113000">
                  <a:moveTo>
                    <a:pt x="750265" y="3302000"/>
                  </a:moveTo>
                  <a:lnTo>
                    <a:pt x="662533" y="3302000"/>
                  </a:lnTo>
                  <a:lnTo>
                    <a:pt x="668578" y="3429000"/>
                  </a:lnTo>
                  <a:lnTo>
                    <a:pt x="737213" y="3429000"/>
                  </a:lnTo>
                  <a:lnTo>
                    <a:pt x="750265" y="3302000"/>
                  </a:lnTo>
                  <a:close/>
                </a:path>
                <a:path w="18021300" h="15113000">
                  <a:moveTo>
                    <a:pt x="1197991" y="3302000"/>
                  </a:moveTo>
                  <a:lnTo>
                    <a:pt x="1139432" y="3302000"/>
                  </a:lnTo>
                  <a:lnTo>
                    <a:pt x="1140523" y="3429000"/>
                  </a:lnTo>
                  <a:lnTo>
                    <a:pt x="1204048" y="3429000"/>
                  </a:lnTo>
                  <a:lnTo>
                    <a:pt x="1197991" y="3302000"/>
                  </a:lnTo>
                  <a:close/>
                </a:path>
                <a:path w="18021300" h="15113000">
                  <a:moveTo>
                    <a:pt x="1270596" y="3302000"/>
                  </a:moveTo>
                  <a:lnTo>
                    <a:pt x="1269328" y="3302000"/>
                  </a:lnTo>
                  <a:lnTo>
                    <a:pt x="1285735" y="3429000"/>
                  </a:lnTo>
                  <a:lnTo>
                    <a:pt x="1347316" y="3429000"/>
                  </a:lnTo>
                  <a:lnTo>
                    <a:pt x="1346931" y="3384168"/>
                  </a:lnTo>
                  <a:lnTo>
                    <a:pt x="1270596" y="3302000"/>
                  </a:lnTo>
                  <a:close/>
                </a:path>
                <a:path w="18021300" h="15113000">
                  <a:moveTo>
                    <a:pt x="1436992" y="3302000"/>
                  </a:moveTo>
                  <a:lnTo>
                    <a:pt x="1346225" y="3302000"/>
                  </a:lnTo>
                  <a:lnTo>
                    <a:pt x="1346931" y="3384168"/>
                  </a:lnTo>
                  <a:lnTo>
                    <a:pt x="1388579" y="3429000"/>
                  </a:lnTo>
                  <a:lnTo>
                    <a:pt x="1394637" y="3429000"/>
                  </a:lnTo>
                  <a:lnTo>
                    <a:pt x="1436992" y="3302000"/>
                  </a:lnTo>
                  <a:close/>
                </a:path>
                <a:path w="18021300" h="15113000">
                  <a:moveTo>
                    <a:pt x="1875648" y="3302000"/>
                  </a:moveTo>
                  <a:lnTo>
                    <a:pt x="1852579" y="3302000"/>
                  </a:lnTo>
                  <a:lnTo>
                    <a:pt x="1860379" y="3429000"/>
                  </a:lnTo>
                  <a:lnTo>
                    <a:pt x="1882266" y="3429000"/>
                  </a:lnTo>
                  <a:lnTo>
                    <a:pt x="1875648" y="3302000"/>
                  </a:lnTo>
                  <a:close/>
                </a:path>
                <a:path w="18021300" h="15113000">
                  <a:moveTo>
                    <a:pt x="1956808" y="3302000"/>
                  </a:moveTo>
                  <a:lnTo>
                    <a:pt x="1939555" y="3302000"/>
                  </a:lnTo>
                  <a:lnTo>
                    <a:pt x="1927072" y="3429000"/>
                  </a:lnTo>
                  <a:lnTo>
                    <a:pt x="1939175" y="3429000"/>
                  </a:lnTo>
                  <a:lnTo>
                    <a:pt x="1956808" y="3302000"/>
                  </a:lnTo>
                  <a:close/>
                </a:path>
                <a:path w="18021300" h="15113000">
                  <a:moveTo>
                    <a:pt x="2429833" y="3302000"/>
                  </a:moveTo>
                  <a:lnTo>
                    <a:pt x="2404686" y="3302000"/>
                  </a:lnTo>
                  <a:lnTo>
                    <a:pt x="2399442" y="3429000"/>
                  </a:lnTo>
                  <a:lnTo>
                    <a:pt x="2423215" y="3429000"/>
                  </a:lnTo>
                  <a:lnTo>
                    <a:pt x="2429833" y="3302000"/>
                  </a:lnTo>
                  <a:close/>
                </a:path>
                <a:path w="18021300" h="15113000">
                  <a:moveTo>
                    <a:pt x="2497712" y="3302000"/>
                  </a:moveTo>
                  <a:lnTo>
                    <a:pt x="2478097" y="3429000"/>
                  </a:lnTo>
                  <a:lnTo>
                    <a:pt x="2515626" y="3429000"/>
                  </a:lnTo>
                  <a:lnTo>
                    <a:pt x="2497712" y="3302000"/>
                  </a:lnTo>
                  <a:close/>
                </a:path>
                <a:path w="18021300" h="15113000">
                  <a:moveTo>
                    <a:pt x="2566616" y="3327414"/>
                  </a:moveTo>
                  <a:lnTo>
                    <a:pt x="2619857" y="3429000"/>
                  </a:lnTo>
                  <a:lnTo>
                    <a:pt x="2650109" y="3429000"/>
                  </a:lnTo>
                  <a:lnTo>
                    <a:pt x="2650742" y="3422859"/>
                  </a:lnTo>
                  <a:lnTo>
                    <a:pt x="2566616" y="3327414"/>
                  </a:lnTo>
                  <a:close/>
                </a:path>
                <a:path w="18021300" h="15113000">
                  <a:moveTo>
                    <a:pt x="2693832" y="3302000"/>
                  </a:moveTo>
                  <a:lnTo>
                    <a:pt x="2663203" y="3302000"/>
                  </a:lnTo>
                  <a:lnTo>
                    <a:pt x="2650742" y="3422859"/>
                  </a:lnTo>
                  <a:lnTo>
                    <a:pt x="2656154" y="3429000"/>
                  </a:lnTo>
                  <a:lnTo>
                    <a:pt x="2674315" y="3429000"/>
                  </a:lnTo>
                  <a:lnTo>
                    <a:pt x="2693832" y="3302000"/>
                  </a:lnTo>
                  <a:close/>
                </a:path>
                <a:path w="18021300" h="15113000">
                  <a:moveTo>
                    <a:pt x="3351961" y="3302000"/>
                  </a:moveTo>
                  <a:lnTo>
                    <a:pt x="3094812" y="3302000"/>
                  </a:lnTo>
                  <a:lnTo>
                    <a:pt x="3209772" y="3429000"/>
                  </a:lnTo>
                  <a:lnTo>
                    <a:pt x="3306584" y="3429000"/>
                  </a:lnTo>
                  <a:lnTo>
                    <a:pt x="3351961" y="3302000"/>
                  </a:lnTo>
                  <a:close/>
                </a:path>
                <a:path w="18021300" h="15113000">
                  <a:moveTo>
                    <a:pt x="3808768" y="3302000"/>
                  </a:moveTo>
                  <a:lnTo>
                    <a:pt x="3775494" y="3302000"/>
                  </a:lnTo>
                  <a:lnTo>
                    <a:pt x="3764669" y="3429000"/>
                  </a:lnTo>
                  <a:lnTo>
                    <a:pt x="3796677" y="3429000"/>
                  </a:lnTo>
                  <a:lnTo>
                    <a:pt x="3808768" y="3302000"/>
                  </a:lnTo>
                  <a:close/>
                </a:path>
                <a:path w="18021300" h="15113000">
                  <a:moveTo>
                    <a:pt x="3845077" y="3302000"/>
                  </a:moveTo>
                  <a:lnTo>
                    <a:pt x="3808768" y="3302000"/>
                  </a:lnTo>
                  <a:lnTo>
                    <a:pt x="3814826" y="3429000"/>
                  </a:lnTo>
                  <a:lnTo>
                    <a:pt x="3890454" y="3429000"/>
                  </a:lnTo>
                  <a:lnTo>
                    <a:pt x="3845077" y="3302000"/>
                  </a:lnTo>
                  <a:close/>
                </a:path>
                <a:path w="18021300" h="15113000">
                  <a:moveTo>
                    <a:pt x="3911625" y="3302000"/>
                  </a:moveTo>
                  <a:lnTo>
                    <a:pt x="3845077" y="3302000"/>
                  </a:lnTo>
                  <a:lnTo>
                    <a:pt x="3932809" y="3429000"/>
                  </a:lnTo>
                  <a:lnTo>
                    <a:pt x="3950957" y="3429000"/>
                  </a:lnTo>
                  <a:lnTo>
                    <a:pt x="3911625" y="3302000"/>
                  </a:lnTo>
                  <a:close/>
                </a:path>
                <a:path w="18021300" h="15113000">
                  <a:moveTo>
                    <a:pt x="4441037" y="3302000"/>
                  </a:moveTo>
                  <a:lnTo>
                    <a:pt x="4401718" y="3302000"/>
                  </a:lnTo>
                  <a:lnTo>
                    <a:pt x="4444072" y="3429000"/>
                  </a:lnTo>
                  <a:lnTo>
                    <a:pt x="4543894" y="3429000"/>
                  </a:lnTo>
                  <a:lnTo>
                    <a:pt x="4441037" y="3302000"/>
                  </a:lnTo>
                  <a:close/>
                </a:path>
                <a:path w="18021300" h="15113000">
                  <a:moveTo>
                    <a:pt x="4628603" y="3302000"/>
                  </a:moveTo>
                  <a:lnTo>
                    <a:pt x="4568101" y="3302000"/>
                  </a:lnTo>
                  <a:lnTo>
                    <a:pt x="4580204" y="3429000"/>
                  </a:lnTo>
                  <a:lnTo>
                    <a:pt x="4628603" y="3429000"/>
                  </a:lnTo>
                  <a:lnTo>
                    <a:pt x="4628603" y="3302000"/>
                  </a:lnTo>
                  <a:close/>
                </a:path>
                <a:path w="18021300" h="15113000">
                  <a:moveTo>
                    <a:pt x="5285079" y="3302000"/>
                  </a:moveTo>
                  <a:lnTo>
                    <a:pt x="5127777" y="3302000"/>
                  </a:lnTo>
                  <a:lnTo>
                    <a:pt x="5133822" y="3429000"/>
                  </a:lnTo>
                  <a:lnTo>
                    <a:pt x="5245760" y="3429000"/>
                  </a:lnTo>
                  <a:lnTo>
                    <a:pt x="5285079" y="3302000"/>
                  </a:lnTo>
                  <a:close/>
                </a:path>
                <a:path w="18021300" h="15113000">
                  <a:moveTo>
                    <a:pt x="5750966" y="3302000"/>
                  </a:moveTo>
                  <a:lnTo>
                    <a:pt x="5715990" y="3302000"/>
                  </a:lnTo>
                  <a:lnTo>
                    <a:pt x="5706346" y="3429000"/>
                  </a:lnTo>
                  <a:lnTo>
                    <a:pt x="5738863" y="3429000"/>
                  </a:lnTo>
                  <a:lnTo>
                    <a:pt x="5750966" y="3302000"/>
                  </a:lnTo>
                  <a:close/>
                </a:path>
                <a:path w="18021300" h="15113000">
                  <a:moveTo>
                    <a:pt x="5799366" y="3302000"/>
                  </a:moveTo>
                  <a:lnTo>
                    <a:pt x="5775172" y="3302000"/>
                  </a:lnTo>
                  <a:lnTo>
                    <a:pt x="5781217" y="3429000"/>
                  </a:lnTo>
                  <a:lnTo>
                    <a:pt x="5844755" y="3429000"/>
                  </a:lnTo>
                  <a:lnTo>
                    <a:pt x="5799366" y="3302000"/>
                  </a:lnTo>
                  <a:close/>
                </a:path>
                <a:path w="18021300" h="15113000">
                  <a:moveTo>
                    <a:pt x="5937259" y="3302000"/>
                  </a:moveTo>
                  <a:lnTo>
                    <a:pt x="5905258" y="3302000"/>
                  </a:lnTo>
                  <a:lnTo>
                    <a:pt x="5896134" y="3429000"/>
                  </a:lnTo>
                  <a:lnTo>
                    <a:pt x="5923407" y="3429000"/>
                  </a:lnTo>
                  <a:lnTo>
                    <a:pt x="5937259" y="3302000"/>
                  </a:lnTo>
                  <a:close/>
                </a:path>
                <a:path w="18021300" h="15113000">
                  <a:moveTo>
                    <a:pt x="6383248" y="3302000"/>
                  </a:moveTo>
                  <a:lnTo>
                    <a:pt x="6346939" y="3302000"/>
                  </a:lnTo>
                  <a:lnTo>
                    <a:pt x="6359042" y="3429000"/>
                  </a:lnTo>
                  <a:lnTo>
                    <a:pt x="6473053" y="3429000"/>
                  </a:lnTo>
                  <a:lnTo>
                    <a:pt x="6469524" y="3392550"/>
                  </a:lnTo>
                  <a:lnTo>
                    <a:pt x="6383248" y="3302000"/>
                  </a:lnTo>
                  <a:close/>
                </a:path>
                <a:path w="18021300" h="15113000">
                  <a:moveTo>
                    <a:pt x="6469524" y="3392550"/>
                  </a:moveTo>
                  <a:lnTo>
                    <a:pt x="6473053" y="3429000"/>
                  </a:lnTo>
                  <a:lnTo>
                    <a:pt x="6504254" y="3429000"/>
                  </a:lnTo>
                  <a:lnTo>
                    <a:pt x="6469524" y="3392550"/>
                  </a:lnTo>
                  <a:close/>
                </a:path>
                <a:path w="18021300" h="15113000">
                  <a:moveTo>
                    <a:pt x="6582905" y="3302000"/>
                  </a:moveTo>
                  <a:lnTo>
                    <a:pt x="6460760" y="3302000"/>
                  </a:lnTo>
                  <a:lnTo>
                    <a:pt x="6469524" y="3392550"/>
                  </a:lnTo>
                  <a:lnTo>
                    <a:pt x="6504254" y="3429000"/>
                  </a:lnTo>
                  <a:lnTo>
                    <a:pt x="6566220" y="3429000"/>
                  </a:lnTo>
                  <a:lnTo>
                    <a:pt x="6582905" y="3302000"/>
                  </a:lnTo>
                  <a:close/>
                </a:path>
                <a:path w="18021300" h="15113000">
                  <a:moveTo>
                    <a:pt x="7021563" y="3302000"/>
                  </a:moveTo>
                  <a:lnTo>
                    <a:pt x="7015518" y="3302000"/>
                  </a:lnTo>
                  <a:lnTo>
                    <a:pt x="7006437" y="3429000"/>
                  </a:lnTo>
                  <a:lnTo>
                    <a:pt x="7082066" y="3429000"/>
                  </a:lnTo>
                  <a:lnTo>
                    <a:pt x="7021563" y="3302000"/>
                  </a:lnTo>
                  <a:close/>
                </a:path>
                <a:path w="18021300" h="15113000">
                  <a:moveTo>
                    <a:pt x="7151649" y="3302000"/>
                  </a:moveTo>
                  <a:lnTo>
                    <a:pt x="7076020" y="3302000"/>
                  </a:lnTo>
                  <a:lnTo>
                    <a:pt x="7133501" y="3429000"/>
                  </a:lnTo>
                  <a:lnTo>
                    <a:pt x="7163418" y="3429000"/>
                  </a:lnTo>
                  <a:lnTo>
                    <a:pt x="7151649" y="3302000"/>
                  </a:lnTo>
                  <a:close/>
                </a:path>
                <a:path w="18021300" h="15113000">
                  <a:moveTo>
                    <a:pt x="7654072" y="3302000"/>
                  </a:moveTo>
                  <a:lnTo>
                    <a:pt x="7585016" y="3302000"/>
                  </a:lnTo>
                  <a:lnTo>
                    <a:pt x="7568563" y="3429000"/>
                  </a:lnTo>
                  <a:lnTo>
                    <a:pt x="7665935" y="3429000"/>
                  </a:lnTo>
                  <a:lnTo>
                    <a:pt x="7654072" y="3302000"/>
                  </a:lnTo>
                  <a:close/>
                </a:path>
                <a:path w="18021300" h="15113000">
                  <a:moveTo>
                    <a:pt x="7726065" y="3302000"/>
                  </a:moveTo>
                  <a:lnTo>
                    <a:pt x="7687871" y="3302000"/>
                  </a:lnTo>
                  <a:lnTo>
                    <a:pt x="7703091" y="3429000"/>
                  </a:lnTo>
                  <a:lnTo>
                    <a:pt x="7733864" y="3429000"/>
                  </a:lnTo>
                  <a:lnTo>
                    <a:pt x="7726065" y="3302000"/>
                  </a:lnTo>
                  <a:close/>
                </a:path>
                <a:path w="18021300" h="15113000">
                  <a:moveTo>
                    <a:pt x="7820228" y="3302000"/>
                  </a:moveTo>
                  <a:lnTo>
                    <a:pt x="7815826" y="3302000"/>
                  </a:lnTo>
                  <a:lnTo>
                    <a:pt x="7823628" y="3429000"/>
                  </a:lnTo>
                  <a:lnTo>
                    <a:pt x="7845373" y="3429000"/>
                  </a:lnTo>
                  <a:lnTo>
                    <a:pt x="7848619" y="3334214"/>
                  </a:lnTo>
                  <a:lnTo>
                    <a:pt x="7820228" y="3302000"/>
                  </a:lnTo>
                  <a:close/>
                </a:path>
                <a:path w="18021300" h="15113000">
                  <a:moveTo>
                    <a:pt x="7929130" y="3302000"/>
                  </a:moveTo>
                  <a:lnTo>
                    <a:pt x="7849722" y="3302000"/>
                  </a:lnTo>
                  <a:lnTo>
                    <a:pt x="7848619" y="3334214"/>
                  </a:lnTo>
                  <a:lnTo>
                    <a:pt x="7932153" y="3429000"/>
                  </a:lnTo>
                  <a:lnTo>
                    <a:pt x="7950314" y="3429000"/>
                  </a:lnTo>
                  <a:lnTo>
                    <a:pt x="7929130" y="3302000"/>
                  </a:lnTo>
                  <a:close/>
                </a:path>
                <a:path w="18021300" h="15113000">
                  <a:moveTo>
                    <a:pt x="8295182" y="3302000"/>
                  </a:moveTo>
                  <a:lnTo>
                    <a:pt x="8256474" y="3302000"/>
                  </a:lnTo>
                  <a:lnTo>
                    <a:pt x="8246783" y="3429000"/>
                  </a:lnTo>
                  <a:lnTo>
                    <a:pt x="8288901" y="3429000"/>
                  </a:lnTo>
                  <a:lnTo>
                    <a:pt x="8295182" y="3302000"/>
                  </a:lnTo>
                  <a:close/>
                </a:path>
                <a:path w="18021300" h="15113000">
                  <a:moveTo>
                    <a:pt x="8379891" y="3302000"/>
                  </a:moveTo>
                  <a:lnTo>
                    <a:pt x="8338294" y="3302000"/>
                  </a:lnTo>
                  <a:lnTo>
                    <a:pt x="8331487" y="3429000"/>
                  </a:lnTo>
                  <a:lnTo>
                    <a:pt x="8467246" y="3429000"/>
                  </a:lnTo>
                  <a:lnTo>
                    <a:pt x="8464111" y="3395039"/>
                  </a:lnTo>
                  <a:lnTo>
                    <a:pt x="8379891" y="3302000"/>
                  </a:lnTo>
                  <a:close/>
                </a:path>
                <a:path w="18021300" h="15113000">
                  <a:moveTo>
                    <a:pt x="8543251" y="3302000"/>
                  </a:moveTo>
                  <a:lnTo>
                    <a:pt x="8455520" y="3302000"/>
                  </a:lnTo>
                  <a:lnTo>
                    <a:pt x="8464111" y="3395039"/>
                  </a:lnTo>
                  <a:lnTo>
                    <a:pt x="8494852" y="3429000"/>
                  </a:lnTo>
                  <a:lnTo>
                    <a:pt x="8500910" y="3429000"/>
                  </a:lnTo>
                  <a:lnTo>
                    <a:pt x="8543251" y="3302000"/>
                  </a:lnTo>
                  <a:close/>
                </a:path>
                <a:path w="18021300" h="15113000">
                  <a:moveTo>
                    <a:pt x="8995247" y="3302000"/>
                  </a:moveTo>
                  <a:lnTo>
                    <a:pt x="8956859" y="3302000"/>
                  </a:lnTo>
                  <a:lnTo>
                    <a:pt x="8936532" y="3429000"/>
                  </a:lnTo>
                  <a:lnTo>
                    <a:pt x="9012174" y="3429000"/>
                  </a:lnTo>
                  <a:lnTo>
                    <a:pt x="8995247" y="3302000"/>
                  </a:lnTo>
                  <a:close/>
                </a:path>
                <a:path w="18021300" h="15113000">
                  <a:moveTo>
                    <a:pt x="9078722" y="3302000"/>
                  </a:moveTo>
                  <a:lnTo>
                    <a:pt x="9056789" y="3302000"/>
                  </a:lnTo>
                  <a:lnTo>
                    <a:pt x="9053100" y="3429000"/>
                  </a:lnTo>
                  <a:lnTo>
                    <a:pt x="9081744" y="3429000"/>
                  </a:lnTo>
                  <a:lnTo>
                    <a:pt x="9078722" y="3302000"/>
                  </a:lnTo>
                  <a:close/>
                </a:path>
                <a:path w="18021300" h="15113000">
                  <a:moveTo>
                    <a:pt x="9173261" y="3302000"/>
                  </a:moveTo>
                  <a:lnTo>
                    <a:pt x="9151038" y="3302000"/>
                  </a:lnTo>
                  <a:lnTo>
                    <a:pt x="9139513" y="3429000"/>
                  </a:lnTo>
                  <a:lnTo>
                    <a:pt x="9166453" y="3429000"/>
                  </a:lnTo>
                  <a:lnTo>
                    <a:pt x="9173261" y="3302000"/>
                  </a:lnTo>
                  <a:close/>
                </a:path>
                <a:path w="18021300" h="15113000">
                  <a:moveTo>
                    <a:pt x="9593008" y="3302000"/>
                  </a:moveTo>
                  <a:lnTo>
                    <a:pt x="9547253" y="3302000"/>
                  </a:lnTo>
                  <a:lnTo>
                    <a:pt x="9526218" y="3429000"/>
                  </a:lnTo>
                  <a:lnTo>
                    <a:pt x="9606249" y="3429000"/>
                  </a:lnTo>
                  <a:lnTo>
                    <a:pt x="9600164" y="3309702"/>
                  </a:lnTo>
                  <a:lnTo>
                    <a:pt x="9593008" y="3302000"/>
                  </a:lnTo>
                  <a:close/>
                </a:path>
                <a:path w="18021300" h="15113000">
                  <a:moveTo>
                    <a:pt x="9714014" y="3302000"/>
                  </a:moveTo>
                  <a:lnTo>
                    <a:pt x="9599771" y="3302000"/>
                  </a:lnTo>
                  <a:lnTo>
                    <a:pt x="9600164" y="3309702"/>
                  </a:lnTo>
                  <a:lnTo>
                    <a:pt x="9710991" y="3429000"/>
                  </a:lnTo>
                  <a:lnTo>
                    <a:pt x="9759391" y="3429000"/>
                  </a:lnTo>
                  <a:lnTo>
                    <a:pt x="9714014" y="3302000"/>
                  </a:lnTo>
                  <a:close/>
                </a:path>
                <a:path w="18021300" h="15113000">
                  <a:moveTo>
                    <a:pt x="9828983" y="3302000"/>
                  </a:moveTo>
                  <a:lnTo>
                    <a:pt x="9753346" y="3302000"/>
                  </a:lnTo>
                  <a:lnTo>
                    <a:pt x="9801745" y="3429000"/>
                  </a:lnTo>
                  <a:lnTo>
                    <a:pt x="9816884" y="3429000"/>
                  </a:lnTo>
                  <a:lnTo>
                    <a:pt x="9828983" y="3302000"/>
                  </a:lnTo>
                  <a:close/>
                </a:path>
                <a:path w="18021300" h="15113000">
                  <a:moveTo>
                    <a:pt x="11042091" y="3302000"/>
                  </a:moveTo>
                  <a:lnTo>
                    <a:pt x="11013453" y="3302000"/>
                  </a:lnTo>
                  <a:lnTo>
                    <a:pt x="11014875" y="3429000"/>
                  </a:lnTo>
                  <a:lnTo>
                    <a:pt x="11045126" y="3429000"/>
                  </a:lnTo>
                  <a:lnTo>
                    <a:pt x="11042091" y="3302000"/>
                  </a:lnTo>
                  <a:close/>
                </a:path>
                <a:path w="18021300" h="15113000">
                  <a:moveTo>
                    <a:pt x="11115836" y="3302000"/>
                  </a:moveTo>
                  <a:lnTo>
                    <a:pt x="11093526" y="3302000"/>
                  </a:lnTo>
                  <a:lnTo>
                    <a:pt x="11088470" y="3429000"/>
                  </a:lnTo>
                  <a:lnTo>
                    <a:pt x="11109362" y="3429000"/>
                  </a:lnTo>
                  <a:lnTo>
                    <a:pt x="11115836" y="3302000"/>
                  </a:lnTo>
                  <a:close/>
                </a:path>
                <a:path w="18021300" h="15113000">
                  <a:moveTo>
                    <a:pt x="11637728" y="3425475"/>
                  </a:moveTo>
                  <a:lnTo>
                    <a:pt x="11638064" y="3429000"/>
                  </a:lnTo>
                  <a:lnTo>
                    <a:pt x="11637986" y="3425746"/>
                  </a:lnTo>
                  <a:lnTo>
                    <a:pt x="11637728" y="3425475"/>
                  </a:lnTo>
                  <a:close/>
                </a:path>
                <a:path w="18021300" h="15113000">
                  <a:moveTo>
                    <a:pt x="11665292" y="3302000"/>
                  </a:moveTo>
                  <a:lnTo>
                    <a:pt x="11635041" y="3302000"/>
                  </a:lnTo>
                  <a:lnTo>
                    <a:pt x="11637986" y="3425746"/>
                  </a:lnTo>
                  <a:lnTo>
                    <a:pt x="11641086" y="3429000"/>
                  </a:lnTo>
                  <a:lnTo>
                    <a:pt x="11680418" y="3429000"/>
                  </a:lnTo>
                  <a:lnTo>
                    <a:pt x="11665292" y="3302000"/>
                  </a:lnTo>
                  <a:close/>
                </a:path>
                <a:path w="18021300" h="15113000">
                  <a:moveTo>
                    <a:pt x="11780253" y="3302000"/>
                  </a:moveTo>
                  <a:lnTo>
                    <a:pt x="11668315" y="3302000"/>
                  </a:lnTo>
                  <a:lnTo>
                    <a:pt x="11731853" y="3429000"/>
                  </a:lnTo>
                  <a:lnTo>
                    <a:pt x="11737911" y="3429000"/>
                  </a:lnTo>
                  <a:lnTo>
                    <a:pt x="11780253" y="3302000"/>
                  </a:lnTo>
                  <a:close/>
                </a:path>
                <a:path w="18021300" h="15113000">
                  <a:moveTo>
                    <a:pt x="12258230" y="3302000"/>
                  </a:moveTo>
                  <a:lnTo>
                    <a:pt x="12240094" y="3302000"/>
                  </a:lnTo>
                  <a:lnTo>
                    <a:pt x="12273368" y="3429000"/>
                  </a:lnTo>
                  <a:lnTo>
                    <a:pt x="12348997" y="3429000"/>
                  </a:lnTo>
                  <a:lnTo>
                    <a:pt x="12258230" y="3302000"/>
                  </a:lnTo>
                  <a:close/>
                </a:path>
                <a:path w="18021300" h="15113000">
                  <a:moveTo>
                    <a:pt x="12416356" y="3302000"/>
                  </a:moveTo>
                  <a:lnTo>
                    <a:pt x="12358077" y="3302000"/>
                  </a:lnTo>
                  <a:lnTo>
                    <a:pt x="12363605" y="3429000"/>
                  </a:lnTo>
                  <a:lnTo>
                    <a:pt x="12405342" y="3429000"/>
                  </a:lnTo>
                  <a:lnTo>
                    <a:pt x="12416356" y="3302000"/>
                  </a:lnTo>
                  <a:close/>
                </a:path>
                <a:path w="18021300" h="15113000">
                  <a:moveTo>
                    <a:pt x="12817911" y="3302000"/>
                  </a:moveTo>
                  <a:lnTo>
                    <a:pt x="12792944" y="3302000"/>
                  </a:lnTo>
                  <a:lnTo>
                    <a:pt x="12792095" y="3429000"/>
                  </a:lnTo>
                  <a:lnTo>
                    <a:pt x="12819990" y="3429000"/>
                  </a:lnTo>
                  <a:lnTo>
                    <a:pt x="12817911" y="3302000"/>
                  </a:lnTo>
                  <a:close/>
                </a:path>
                <a:path w="18021300" h="15113000">
                  <a:moveTo>
                    <a:pt x="12987312" y="3302000"/>
                  </a:moveTo>
                  <a:lnTo>
                    <a:pt x="12963118" y="3302000"/>
                  </a:lnTo>
                  <a:lnTo>
                    <a:pt x="12973562" y="3429000"/>
                  </a:lnTo>
                  <a:lnTo>
                    <a:pt x="12997574" y="3429000"/>
                  </a:lnTo>
                  <a:lnTo>
                    <a:pt x="12987312" y="3302000"/>
                  </a:lnTo>
                  <a:close/>
                </a:path>
                <a:path w="18021300" h="15113000">
                  <a:moveTo>
                    <a:pt x="13498576" y="3302000"/>
                  </a:moveTo>
                  <a:lnTo>
                    <a:pt x="13450176" y="3302000"/>
                  </a:lnTo>
                  <a:lnTo>
                    <a:pt x="13459256" y="3429000"/>
                  </a:lnTo>
                  <a:lnTo>
                    <a:pt x="13507656" y="3429000"/>
                  </a:lnTo>
                  <a:lnTo>
                    <a:pt x="13498576" y="3302000"/>
                  </a:lnTo>
                  <a:close/>
                </a:path>
                <a:path w="18021300" h="15113000">
                  <a:moveTo>
                    <a:pt x="13734175" y="3302000"/>
                  </a:moveTo>
                  <a:lnTo>
                    <a:pt x="13579886" y="3302000"/>
                  </a:lnTo>
                  <a:lnTo>
                    <a:pt x="13586317" y="3429000"/>
                  </a:lnTo>
                  <a:lnTo>
                    <a:pt x="13698245" y="3429000"/>
                  </a:lnTo>
                  <a:lnTo>
                    <a:pt x="13734175" y="3302000"/>
                  </a:lnTo>
                  <a:close/>
                </a:path>
                <a:path w="18021300" h="15113000">
                  <a:moveTo>
                    <a:pt x="14218735" y="3302000"/>
                  </a:moveTo>
                  <a:lnTo>
                    <a:pt x="14188338" y="3302000"/>
                  </a:lnTo>
                  <a:lnTo>
                    <a:pt x="14194007" y="3429000"/>
                  </a:lnTo>
                  <a:lnTo>
                    <a:pt x="14230692" y="3429000"/>
                  </a:lnTo>
                  <a:lnTo>
                    <a:pt x="14218735" y="3302000"/>
                  </a:lnTo>
                  <a:close/>
                </a:path>
                <a:path w="18021300" h="15113000">
                  <a:moveTo>
                    <a:pt x="14266989" y="3302000"/>
                  </a:moveTo>
                  <a:lnTo>
                    <a:pt x="14251863" y="3302000"/>
                  </a:lnTo>
                  <a:lnTo>
                    <a:pt x="14230692" y="3429000"/>
                  </a:lnTo>
                  <a:lnTo>
                    <a:pt x="14263966" y="3429000"/>
                  </a:lnTo>
                  <a:lnTo>
                    <a:pt x="14266989" y="3302000"/>
                  </a:lnTo>
                  <a:close/>
                </a:path>
                <a:path w="18021300" h="15113000">
                  <a:moveTo>
                    <a:pt x="14340492" y="3302000"/>
                  </a:moveTo>
                  <a:lnTo>
                    <a:pt x="14318613" y="3302000"/>
                  </a:lnTo>
                  <a:lnTo>
                    <a:pt x="14319181" y="3429000"/>
                  </a:lnTo>
                  <a:lnTo>
                    <a:pt x="14339974" y="3429000"/>
                  </a:lnTo>
                  <a:lnTo>
                    <a:pt x="14340492" y="3302000"/>
                  </a:lnTo>
                  <a:close/>
                </a:path>
                <a:path w="18021300" h="15113000">
                  <a:moveTo>
                    <a:pt x="14799437" y="3302000"/>
                  </a:moveTo>
                  <a:lnTo>
                    <a:pt x="14746918" y="3302000"/>
                  </a:lnTo>
                  <a:lnTo>
                    <a:pt x="14748002" y="3429000"/>
                  </a:lnTo>
                  <a:lnTo>
                    <a:pt x="14802459" y="3429000"/>
                  </a:lnTo>
                  <a:lnTo>
                    <a:pt x="14799437" y="3302000"/>
                  </a:lnTo>
                  <a:close/>
                </a:path>
                <a:path w="18021300" h="15113000">
                  <a:moveTo>
                    <a:pt x="14877090" y="3304180"/>
                  </a:moveTo>
                  <a:lnTo>
                    <a:pt x="14893213" y="3429000"/>
                  </a:lnTo>
                  <a:lnTo>
                    <a:pt x="14954807" y="3429000"/>
                  </a:lnTo>
                  <a:lnTo>
                    <a:pt x="14954450" y="3387452"/>
                  </a:lnTo>
                  <a:lnTo>
                    <a:pt x="14877090" y="3304180"/>
                  </a:lnTo>
                  <a:close/>
                </a:path>
                <a:path w="18021300" h="15113000">
                  <a:moveTo>
                    <a:pt x="15041460" y="3302000"/>
                  </a:moveTo>
                  <a:lnTo>
                    <a:pt x="14953716" y="3302000"/>
                  </a:lnTo>
                  <a:lnTo>
                    <a:pt x="14954450" y="3387452"/>
                  </a:lnTo>
                  <a:lnTo>
                    <a:pt x="14993048" y="3429000"/>
                  </a:lnTo>
                  <a:lnTo>
                    <a:pt x="14999106" y="3429000"/>
                  </a:lnTo>
                  <a:lnTo>
                    <a:pt x="15041460" y="3302000"/>
                  </a:lnTo>
                  <a:close/>
                </a:path>
                <a:path w="18021300" h="15113000">
                  <a:moveTo>
                    <a:pt x="16034300" y="3302000"/>
                  </a:moveTo>
                  <a:lnTo>
                    <a:pt x="16012177" y="3302000"/>
                  </a:lnTo>
                  <a:lnTo>
                    <a:pt x="16006933" y="3429000"/>
                  </a:lnTo>
                  <a:lnTo>
                    <a:pt x="16027679" y="3429000"/>
                  </a:lnTo>
                  <a:lnTo>
                    <a:pt x="16034300" y="3302000"/>
                  </a:lnTo>
                  <a:close/>
                </a:path>
                <a:path w="18021300" h="15113000">
                  <a:moveTo>
                    <a:pt x="16181586" y="3335899"/>
                  </a:moveTo>
                  <a:lnTo>
                    <a:pt x="16230371" y="3429000"/>
                  </a:lnTo>
                  <a:lnTo>
                    <a:pt x="16260622" y="3429000"/>
                  </a:lnTo>
                  <a:lnTo>
                    <a:pt x="16260939" y="3425929"/>
                  </a:lnTo>
                  <a:lnTo>
                    <a:pt x="16181586" y="3335899"/>
                  </a:lnTo>
                  <a:close/>
                </a:path>
                <a:path w="18021300" h="15113000">
                  <a:moveTo>
                    <a:pt x="16306377" y="3302000"/>
                  </a:moveTo>
                  <a:lnTo>
                    <a:pt x="16273719" y="3302000"/>
                  </a:lnTo>
                  <a:lnTo>
                    <a:pt x="16260939" y="3425929"/>
                  </a:lnTo>
                  <a:lnTo>
                    <a:pt x="16263645" y="3429000"/>
                  </a:lnTo>
                  <a:lnTo>
                    <a:pt x="16301323" y="3429000"/>
                  </a:lnTo>
                  <a:lnTo>
                    <a:pt x="16306377" y="3302000"/>
                  </a:lnTo>
                  <a:close/>
                </a:path>
                <a:path w="18021300" h="15113000">
                  <a:moveTo>
                    <a:pt x="16886834" y="3302000"/>
                  </a:moveTo>
                  <a:lnTo>
                    <a:pt x="16756761" y="3302000"/>
                  </a:lnTo>
                  <a:lnTo>
                    <a:pt x="16753050" y="3313980"/>
                  </a:lnTo>
                  <a:lnTo>
                    <a:pt x="16862640" y="3429000"/>
                  </a:lnTo>
                  <a:lnTo>
                    <a:pt x="16901972" y="3429000"/>
                  </a:lnTo>
                  <a:lnTo>
                    <a:pt x="16886834" y="3302000"/>
                  </a:lnTo>
                  <a:close/>
                </a:path>
                <a:path w="18021300" h="15113000">
                  <a:moveTo>
                    <a:pt x="17449533" y="3302000"/>
                  </a:moveTo>
                  <a:lnTo>
                    <a:pt x="17386007" y="3302000"/>
                  </a:lnTo>
                  <a:lnTo>
                    <a:pt x="17375183" y="3429000"/>
                  </a:lnTo>
                  <a:lnTo>
                    <a:pt x="17500968" y="3429000"/>
                  </a:lnTo>
                  <a:lnTo>
                    <a:pt x="17462058" y="3320131"/>
                  </a:lnTo>
                  <a:lnTo>
                    <a:pt x="17449533" y="3302000"/>
                  </a:lnTo>
                  <a:close/>
                </a:path>
                <a:path w="18021300" h="15113000">
                  <a:moveTo>
                    <a:pt x="17516094" y="3302000"/>
                  </a:moveTo>
                  <a:lnTo>
                    <a:pt x="17455578" y="3302000"/>
                  </a:lnTo>
                  <a:lnTo>
                    <a:pt x="17462058" y="3320131"/>
                  </a:lnTo>
                  <a:lnTo>
                    <a:pt x="17537264" y="3429000"/>
                  </a:lnTo>
                  <a:lnTo>
                    <a:pt x="17555425" y="3429000"/>
                  </a:lnTo>
                  <a:lnTo>
                    <a:pt x="17516094" y="3302000"/>
                  </a:lnTo>
                  <a:close/>
                </a:path>
                <a:path w="18021300" h="15113000">
                  <a:moveTo>
                    <a:pt x="11635041" y="3302000"/>
                  </a:moveTo>
                  <a:lnTo>
                    <a:pt x="11625961" y="3302000"/>
                  </a:lnTo>
                  <a:lnTo>
                    <a:pt x="11637728" y="3425475"/>
                  </a:lnTo>
                  <a:lnTo>
                    <a:pt x="11637986" y="3425746"/>
                  </a:lnTo>
                  <a:lnTo>
                    <a:pt x="11635041" y="3302000"/>
                  </a:lnTo>
                  <a:close/>
                </a:path>
                <a:path w="18021300" h="15113000">
                  <a:moveTo>
                    <a:pt x="11625961" y="3302000"/>
                  </a:moveTo>
                  <a:lnTo>
                    <a:pt x="11520081" y="3302000"/>
                  </a:lnTo>
                  <a:lnTo>
                    <a:pt x="11637728" y="3425475"/>
                  </a:lnTo>
                  <a:lnTo>
                    <a:pt x="11625961" y="3302000"/>
                  </a:lnTo>
                  <a:close/>
                </a:path>
                <a:path w="18021300" h="15113000">
                  <a:moveTo>
                    <a:pt x="8455520" y="3302000"/>
                  </a:moveTo>
                  <a:lnTo>
                    <a:pt x="8379891" y="3302000"/>
                  </a:lnTo>
                  <a:lnTo>
                    <a:pt x="8464111" y="3395039"/>
                  </a:lnTo>
                  <a:lnTo>
                    <a:pt x="8455520" y="3302000"/>
                  </a:lnTo>
                  <a:close/>
                </a:path>
                <a:path w="18021300" h="15113000">
                  <a:moveTo>
                    <a:pt x="14953716" y="3302000"/>
                  </a:moveTo>
                  <a:lnTo>
                    <a:pt x="14876809" y="3302000"/>
                  </a:lnTo>
                  <a:lnTo>
                    <a:pt x="14877090" y="3304180"/>
                  </a:lnTo>
                  <a:lnTo>
                    <a:pt x="14954450" y="3387452"/>
                  </a:lnTo>
                  <a:lnTo>
                    <a:pt x="14953716" y="3302000"/>
                  </a:lnTo>
                  <a:close/>
                </a:path>
                <a:path w="18021300" h="15113000">
                  <a:moveTo>
                    <a:pt x="1309928" y="3175000"/>
                  </a:moveTo>
                  <a:lnTo>
                    <a:pt x="1306906" y="3175000"/>
                  </a:lnTo>
                  <a:lnTo>
                    <a:pt x="1270596" y="3302000"/>
                  </a:lnTo>
                  <a:lnTo>
                    <a:pt x="1346931" y="3384168"/>
                  </a:lnTo>
                  <a:lnTo>
                    <a:pt x="1346225" y="3302000"/>
                  </a:lnTo>
                  <a:lnTo>
                    <a:pt x="1358328" y="3302000"/>
                  </a:lnTo>
                  <a:lnTo>
                    <a:pt x="1309928" y="3175000"/>
                  </a:lnTo>
                  <a:close/>
                </a:path>
                <a:path w="18021300" h="15113000">
                  <a:moveTo>
                    <a:pt x="16163823" y="3302000"/>
                  </a:moveTo>
                  <a:lnTo>
                    <a:pt x="16151707" y="3302000"/>
                  </a:lnTo>
                  <a:lnTo>
                    <a:pt x="16181586" y="3335899"/>
                  </a:lnTo>
                  <a:lnTo>
                    <a:pt x="16163823" y="3302000"/>
                  </a:lnTo>
                  <a:close/>
                </a:path>
                <a:path w="18021300" h="15113000">
                  <a:moveTo>
                    <a:pt x="7849722" y="3302000"/>
                  </a:moveTo>
                  <a:lnTo>
                    <a:pt x="7820228" y="3302000"/>
                  </a:lnTo>
                  <a:lnTo>
                    <a:pt x="7848619" y="3334214"/>
                  </a:lnTo>
                  <a:lnTo>
                    <a:pt x="7849722" y="3302000"/>
                  </a:lnTo>
                  <a:close/>
                </a:path>
                <a:path w="18021300" h="15113000">
                  <a:moveTo>
                    <a:pt x="2553296" y="3302000"/>
                  </a:moveTo>
                  <a:lnTo>
                    <a:pt x="2544216" y="3302000"/>
                  </a:lnTo>
                  <a:lnTo>
                    <a:pt x="2566616" y="3327414"/>
                  </a:lnTo>
                  <a:lnTo>
                    <a:pt x="2553296" y="3302000"/>
                  </a:lnTo>
                  <a:close/>
                </a:path>
                <a:path w="18021300" h="15113000">
                  <a:moveTo>
                    <a:pt x="17455578" y="3302000"/>
                  </a:moveTo>
                  <a:lnTo>
                    <a:pt x="17449533" y="3302000"/>
                  </a:lnTo>
                  <a:lnTo>
                    <a:pt x="17462058" y="3320131"/>
                  </a:lnTo>
                  <a:lnTo>
                    <a:pt x="17455578" y="3302000"/>
                  </a:lnTo>
                  <a:close/>
                </a:path>
                <a:path w="18021300" h="15113000">
                  <a:moveTo>
                    <a:pt x="16756761" y="3302000"/>
                  </a:moveTo>
                  <a:lnTo>
                    <a:pt x="16741635" y="3302000"/>
                  </a:lnTo>
                  <a:lnTo>
                    <a:pt x="16753050" y="3313980"/>
                  </a:lnTo>
                  <a:lnTo>
                    <a:pt x="16756761" y="3302000"/>
                  </a:lnTo>
                  <a:close/>
                </a:path>
                <a:path w="18021300" h="15113000">
                  <a:moveTo>
                    <a:pt x="9599771" y="3302000"/>
                  </a:moveTo>
                  <a:lnTo>
                    <a:pt x="9593008" y="3302000"/>
                  </a:lnTo>
                  <a:lnTo>
                    <a:pt x="9600164" y="3309702"/>
                  </a:lnTo>
                  <a:lnTo>
                    <a:pt x="9599771" y="3302000"/>
                  </a:lnTo>
                  <a:close/>
                </a:path>
                <a:path w="18021300" h="15113000">
                  <a:moveTo>
                    <a:pt x="14914397" y="3175000"/>
                  </a:moveTo>
                  <a:lnTo>
                    <a:pt x="14911362" y="3175000"/>
                  </a:lnTo>
                  <a:lnTo>
                    <a:pt x="14875065" y="3302000"/>
                  </a:lnTo>
                  <a:lnTo>
                    <a:pt x="14877090" y="3304180"/>
                  </a:lnTo>
                  <a:lnTo>
                    <a:pt x="14876809" y="3302000"/>
                  </a:lnTo>
                  <a:lnTo>
                    <a:pt x="14974887" y="3302000"/>
                  </a:lnTo>
                  <a:lnTo>
                    <a:pt x="14914397" y="3175000"/>
                  </a:lnTo>
                  <a:close/>
                </a:path>
                <a:path w="18021300" h="15113000">
                  <a:moveTo>
                    <a:pt x="169418" y="3175000"/>
                  </a:moveTo>
                  <a:lnTo>
                    <a:pt x="60932" y="3175000"/>
                  </a:lnTo>
                  <a:lnTo>
                    <a:pt x="61459" y="3182735"/>
                  </a:lnTo>
                  <a:lnTo>
                    <a:pt x="169418" y="3302000"/>
                  </a:lnTo>
                  <a:lnTo>
                    <a:pt x="217817" y="3302000"/>
                  </a:lnTo>
                  <a:lnTo>
                    <a:pt x="169418" y="3175000"/>
                  </a:lnTo>
                  <a:close/>
                </a:path>
                <a:path w="18021300" h="15113000">
                  <a:moveTo>
                    <a:pt x="311607" y="3175000"/>
                  </a:moveTo>
                  <a:lnTo>
                    <a:pt x="175463" y="3175000"/>
                  </a:lnTo>
                  <a:lnTo>
                    <a:pt x="260172" y="3302000"/>
                  </a:lnTo>
                  <a:lnTo>
                    <a:pt x="266230" y="3302000"/>
                  </a:lnTo>
                  <a:lnTo>
                    <a:pt x="311607" y="3175000"/>
                  </a:lnTo>
                  <a:close/>
                </a:path>
                <a:path w="18021300" h="15113000">
                  <a:moveTo>
                    <a:pt x="765389" y="3175000"/>
                  </a:moveTo>
                  <a:lnTo>
                    <a:pt x="740336" y="3175000"/>
                  </a:lnTo>
                  <a:lnTo>
                    <a:pt x="741184" y="3302000"/>
                  </a:lnTo>
                  <a:lnTo>
                    <a:pt x="771628" y="3302000"/>
                  </a:lnTo>
                  <a:lnTo>
                    <a:pt x="765389" y="3175000"/>
                  </a:lnTo>
                  <a:close/>
                </a:path>
                <a:path w="18021300" h="15113000">
                  <a:moveTo>
                    <a:pt x="847448" y="3175000"/>
                  </a:moveTo>
                  <a:lnTo>
                    <a:pt x="822909" y="3175000"/>
                  </a:lnTo>
                  <a:lnTo>
                    <a:pt x="807732" y="3302000"/>
                  </a:lnTo>
                  <a:lnTo>
                    <a:pt x="836718" y="3302000"/>
                  </a:lnTo>
                  <a:lnTo>
                    <a:pt x="847448" y="3175000"/>
                  </a:lnTo>
                  <a:close/>
                </a:path>
                <a:path w="18021300" h="15113000">
                  <a:moveTo>
                    <a:pt x="883373" y="3175000"/>
                  </a:moveTo>
                  <a:lnTo>
                    <a:pt x="856478" y="3175000"/>
                  </a:lnTo>
                  <a:lnTo>
                    <a:pt x="865225" y="3302000"/>
                  </a:lnTo>
                  <a:lnTo>
                    <a:pt x="893344" y="3302000"/>
                  </a:lnTo>
                  <a:lnTo>
                    <a:pt x="883373" y="3175000"/>
                  </a:lnTo>
                  <a:close/>
                </a:path>
                <a:path w="18021300" h="15113000">
                  <a:moveTo>
                    <a:pt x="1391615" y="3175000"/>
                  </a:moveTo>
                  <a:lnTo>
                    <a:pt x="1352283" y="3175000"/>
                  </a:lnTo>
                  <a:lnTo>
                    <a:pt x="1394637" y="3302000"/>
                  </a:lnTo>
                  <a:lnTo>
                    <a:pt x="1506562" y="3302000"/>
                  </a:lnTo>
                  <a:lnTo>
                    <a:pt x="1391615" y="3175000"/>
                  </a:lnTo>
                  <a:close/>
                </a:path>
                <a:path w="18021300" h="15113000">
                  <a:moveTo>
                    <a:pt x="1585226" y="3175000"/>
                  </a:moveTo>
                  <a:lnTo>
                    <a:pt x="1524723" y="3175000"/>
                  </a:lnTo>
                  <a:lnTo>
                    <a:pt x="1536827" y="3302000"/>
                  </a:lnTo>
                  <a:lnTo>
                    <a:pt x="1539849" y="3302000"/>
                  </a:lnTo>
                  <a:lnTo>
                    <a:pt x="1585226" y="3175000"/>
                  </a:lnTo>
                  <a:close/>
                </a:path>
                <a:path w="18021300" h="15113000">
                  <a:moveTo>
                    <a:pt x="2686930" y="3175000"/>
                  </a:moveTo>
                  <a:lnTo>
                    <a:pt x="2662962" y="3175000"/>
                  </a:lnTo>
                  <a:lnTo>
                    <a:pt x="2654456" y="3302000"/>
                  </a:lnTo>
                  <a:lnTo>
                    <a:pt x="2679226" y="3302000"/>
                  </a:lnTo>
                  <a:lnTo>
                    <a:pt x="2686930" y="3175000"/>
                  </a:lnTo>
                  <a:close/>
                </a:path>
                <a:path w="18021300" h="15113000">
                  <a:moveTo>
                    <a:pt x="2755988" y="3175000"/>
                  </a:moveTo>
                  <a:lnTo>
                    <a:pt x="2740863" y="3175000"/>
                  </a:lnTo>
                  <a:lnTo>
                    <a:pt x="2707589" y="3302000"/>
                  </a:lnTo>
                  <a:lnTo>
                    <a:pt x="2801366" y="3302000"/>
                  </a:lnTo>
                  <a:lnTo>
                    <a:pt x="2755988" y="3175000"/>
                  </a:lnTo>
                  <a:close/>
                </a:path>
                <a:path w="18021300" h="15113000">
                  <a:moveTo>
                    <a:pt x="2883052" y="3175000"/>
                  </a:moveTo>
                  <a:lnTo>
                    <a:pt x="2846370" y="3175000"/>
                  </a:lnTo>
                  <a:lnTo>
                    <a:pt x="2836396" y="3302000"/>
                  </a:lnTo>
                  <a:lnTo>
                    <a:pt x="2873408" y="3302000"/>
                  </a:lnTo>
                  <a:lnTo>
                    <a:pt x="2883052" y="3175000"/>
                  </a:lnTo>
                  <a:close/>
                </a:path>
                <a:path w="18021300" h="15113000">
                  <a:moveTo>
                    <a:pt x="3337159" y="3179531"/>
                  </a:moveTo>
                  <a:lnTo>
                    <a:pt x="3182543" y="3302000"/>
                  </a:lnTo>
                  <a:lnTo>
                    <a:pt x="3427590" y="3302000"/>
                  </a:lnTo>
                  <a:lnTo>
                    <a:pt x="3337159" y="3179531"/>
                  </a:lnTo>
                  <a:close/>
                </a:path>
                <a:path w="18021300" h="15113000">
                  <a:moveTo>
                    <a:pt x="3517971" y="3175000"/>
                  </a:moveTo>
                  <a:lnTo>
                    <a:pt x="3358019" y="3175000"/>
                  </a:lnTo>
                  <a:lnTo>
                    <a:pt x="3479012" y="3302000"/>
                  </a:lnTo>
                  <a:lnTo>
                    <a:pt x="3513669" y="3302000"/>
                  </a:lnTo>
                  <a:lnTo>
                    <a:pt x="3517971" y="3175000"/>
                  </a:lnTo>
                  <a:close/>
                </a:path>
                <a:path w="18021300" h="15113000">
                  <a:moveTo>
                    <a:pt x="3981208" y="3175000"/>
                  </a:moveTo>
                  <a:lnTo>
                    <a:pt x="3966083" y="3175000"/>
                  </a:lnTo>
                  <a:lnTo>
                    <a:pt x="4023563" y="3302000"/>
                  </a:lnTo>
                  <a:lnTo>
                    <a:pt x="4041711" y="3302000"/>
                  </a:lnTo>
                  <a:lnTo>
                    <a:pt x="3981208" y="3175000"/>
                  </a:lnTo>
                  <a:close/>
                </a:path>
                <a:path w="18021300" h="15113000">
                  <a:moveTo>
                    <a:pt x="4123063" y="3175000"/>
                  </a:moveTo>
                  <a:lnTo>
                    <a:pt x="4093146" y="3175000"/>
                  </a:lnTo>
                  <a:lnTo>
                    <a:pt x="4101177" y="3302000"/>
                  </a:lnTo>
                  <a:lnTo>
                    <a:pt x="4128309" y="3302000"/>
                  </a:lnTo>
                  <a:lnTo>
                    <a:pt x="4123063" y="3175000"/>
                  </a:lnTo>
                  <a:close/>
                </a:path>
                <a:path w="18021300" h="15113000">
                  <a:moveTo>
                    <a:pt x="4700268" y="3175000"/>
                  </a:moveTo>
                  <a:lnTo>
                    <a:pt x="4663019" y="3175000"/>
                  </a:lnTo>
                  <a:lnTo>
                    <a:pt x="4676870" y="3302000"/>
                  </a:lnTo>
                  <a:lnTo>
                    <a:pt x="4713312" y="3302000"/>
                  </a:lnTo>
                  <a:lnTo>
                    <a:pt x="4700268" y="3175000"/>
                  </a:lnTo>
                  <a:close/>
                </a:path>
                <a:path w="18021300" h="15113000">
                  <a:moveTo>
                    <a:pt x="4829550" y="3175000"/>
                  </a:moveTo>
                  <a:lnTo>
                    <a:pt x="4807522" y="3175000"/>
                  </a:lnTo>
                  <a:lnTo>
                    <a:pt x="4788941" y="3302000"/>
                  </a:lnTo>
                  <a:lnTo>
                    <a:pt x="4804067" y="3302000"/>
                  </a:lnTo>
                  <a:lnTo>
                    <a:pt x="4829550" y="3175000"/>
                  </a:lnTo>
                  <a:close/>
                </a:path>
                <a:path w="18021300" h="15113000">
                  <a:moveTo>
                    <a:pt x="5239471" y="3175000"/>
                  </a:moveTo>
                  <a:lnTo>
                    <a:pt x="5197348" y="3175000"/>
                  </a:lnTo>
                  <a:lnTo>
                    <a:pt x="5197348" y="3302000"/>
                  </a:lnTo>
                  <a:lnTo>
                    <a:pt x="5234035" y="3302000"/>
                  </a:lnTo>
                  <a:lnTo>
                    <a:pt x="5239471" y="3175000"/>
                  </a:lnTo>
                  <a:close/>
                </a:path>
                <a:path w="18021300" h="15113000">
                  <a:moveTo>
                    <a:pt x="5330469" y="3175000"/>
                  </a:moveTo>
                  <a:lnTo>
                    <a:pt x="5288868" y="3175000"/>
                  </a:lnTo>
                  <a:lnTo>
                    <a:pt x="5282059" y="3302000"/>
                  </a:lnTo>
                  <a:lnTo>
                    <a:pt x="5327432" y="3302000"/>
                  </a:lnTo>
                  <a:lnTo>
                    <a:pt x="5331821" y="3176493"/>
                  </a:lnTo>
                  <a:lnTo>
                    <a:pt x="5330469" y="3175000"/>
                  </a:lnTo>
                  <a:close/>
                </a:path>
                <a:path w="18021300" h="15113000">
                  <a:moveTo>
                    <a:pt x="5333737" y="3178610"/>
                  </a:moveTo>
                  <a:lnTo>
                    <a:pt x="5342559" y="3302000"/>
                  </a:lnTo>
                  <a:lnTo>
                    <a:pt x="5417817" y="3302000"/>
                  </a:lnTo>
                  <a:lnTo>
                    <a:pt x="5414683" y="3268044"/>
                  </a:lnTo>
                  <a:lnTo>
                    <a:pt x="5333737" y="3178610"/>
                  </a:lnTo>
                  <a:close/>
                </a:path>
                <a:path w="18021300" h="15113000">
                  <a:moveTo>
                    <a:pt x="5493816" y="3175000"/>
                  </a:moveTo>
                  <a:lnTo>
                    <a:pt x="5406097" y="3175000"/>
                  </a:lnTo>
                  <a:lnTo>
                    <a:pt x="5414683" y="3268044"/>
                  </a:lnTo>
                  <a:lnTo>
                    <a:pt x="5445417" y="3302000"/>
                  </a:lnTo>
                  <a:lnTo>
                    <a:pt x="5451462" y="3302000"/>
                  </a:lnTo>
                  <a:lnTo>
                    <a:pt x="5493816" y="3175000"/>
                  </a:lnTo>
                  <a:close/>
                </a:path>
                <a:path w="18021300" h="15113000">
                  <a:moveTo>
                    <a:pt x="5934565" y="3175000"/>
                  </a:moveTo>
                  <a:lnTo>
                    <a:pt x="5916835" y="3175000"/>
                  </a:lnTo>
                  <a:lnTo>
                    <a:pt x="5912438" y="3302000"/>
                  </a:lnTo>
                  <a:lnTo>
                    <a:pt x="5933997" y="3302000"/>
                  </a:lnTo>
                  <a:lnTo>
                    <a:pt x="5934565" y="3175000"/>
                  </a:lnTo>
                  <a:close/>
                </a:path>
                <a:path w="18021300" h="15113000">
                  <a:moveTo>
                    <a:pt x="6052786" y="3175000"/>
                  </a:moveTo>
                  <a:lnTo>
                    <a:pt x="6014161" y="3175000"/>
                  </a:lnTo>
                  <a:lnTo>
                    <a:pt x="6028296" y="3302000"/>
                  </a:lnTo>
                  <a:lnTo>
                    <a:pt x="6061433" y="3302000"/>
                  </a:lnTo>
                  <a:lnTo>
                    <a:pt x="6052786" y="3175000"/>
                  </a:lnTo>
                  <a:close/>
                </a:path>
                <a:path w="18021300" h="15113000">
                  <a:moveTo>
                    <a:pt x="6546608" y="3175000"/>
                  </a:moveTo>
                  <a:lnTo>
                    <a:pt x="6476788" y="3175000"/>
                  </a:lnTo>
                  <a:lnTo>
                    <a:pt x="6458877" y="3302000"/>
                  </a:lnTo>
                  <a:lnTo>
                    <a:pt x="6570802" y="3302000"/>
                  </a:lnTo>
                  <a:lnTo>
                    <a:pt x="6559713" y="3189106"/>
                  </a:lnTo>
                  <a:lnTo>
                    <a:pt x="6546608" y="3175000"/>
                  </a:lnTo>
                  <a:close/>
                </a:path>
                <a:path w="18021300" h="15113000">
                  <a:moveTo>
                    <a:pt x="6667614" y="3175000"/>
                  </a:moveTo>
                  <a:lnTo>
                    <a:pt x="6558327" y="3175000"/>
                  </a:lnTo>
                  <a:lnTo>
                    <a:pt x="6559713" y="3189106"/>
                  </a:lnTo>
                  <a:lnTo>
                    <a:pt x="6664591" y="3302000"/>
                  </a:lnTo>
                  <a:lnTo>
                    <a:pt x="6712991" y="3302000"/>
                  </a:lnTo>
                  <a:lnTo>
                    <a:pt x="6667614" y="3175000"/>
                  </a:lnTo>
                  <a:close/>
                </a:path>
                <a:path w="18021300" h="15113000">
                  <a:moveTo>
                    <a:pt x="6782571" y="3175000"/>
                  </a:moveTo>
                  <a:lnTo>
                    <a:pt x="6706946" y="3175000"/>
                  </a:lnTo>
                  <a:lnTo>
                    <a:pt x="6755345" y="3302000"/>
                  </a:lnTo>
                  <a:lnTo>
                    <a:pt x="6770471" y="3302000"/>
                  </a:lnTo>
                  <a:lnTo>
                    <a:pt x="6782571" y="3175000"/>
                  </a:lnTo>
                  <a:close/>
                </a:path>
                <a:path w="18021300" h="15113000">
                  <a:moveTo>
                    <a:pt x="7870143" y="3175000"/>
                  </a:moveTo>
                  <a:lnTo>
                    <a:pt x="7850479" y="3175000"/>
                  </a:lnTo>
                  <a:lnTo>
                    <a:pt x="7840174" y="3302000"/>
                  </a:lnTo>
                  <a:lnTo>
                    <a:pt x="7863334" y="3302000"/>
                  </a:lnTo>
                  <a:lnTo>
                    <a:pt x="7870143" y="3175000"/>
                  </a:lnTo>
                  <a:close/>
                </a:path>
                <a:path w="18021300" h="15113000">
                  <a:moveTo>
                    <a:pt x="7929130" y="3175000"/>
                  </a:moveTo>
                  <a:lnTo>
                    <a:pt x="7892834" y="3175000"/>
                  </a:lnTo>
                  <a:lnTo>
                    <a:pt x="7898879" y="3302000"/>
                  </a:lnTo>
                  <a:lnTo>
                    <a:pt x="7947279" y="3302000"/>
                  </a:lnTo>
                  <a:lnTo>
                    <a:pt x="7929130" y="3175000"/>
                  </a:lnTo>
                  <a:close/>
                </a:path>
                <a:path w="18021300" h="15113000">
                  <a:moveTo>
                    <a:pt x="7995691" y="3175000"/>
                  </a:moveTo>
                  <a:lnTo>
                    <a:pt x="7965440" y="3175000"/>
                  </a:lnTo>
                  <a:lnTo>
                    <a:pt x="7968462" y="3302000"/>
                  </a:lnTo>
                  <a:lnTo>
                    <a:pt x="8013839" y="3302000"/>
                  </a:lnTo>
                  <a:lnTo>
                    <a:pt x="7995691" y="3175000"/>
                  </a:lnTo>
                  <a:close/>
                </a:path>
                <a:path w="18021300" h="15113000">
                  <a:moveTo>
                    <a:pt x="8059932" y="3175000"/>
                  </a:moveTo>
                  <a:lnTo>
                    <a:pt x="8039035" y="3175000"/>
                  </a:lnTo>
                  <a:lnTo>
                    <a:pt x="8033127" y="3302000"/>
                  </a:lnTo>
                  <a:lnTo>
                    <a:pt x="8053171" y="3302000"/>
                  </a:lnTo>
                  <a:lnTo>
                    <a:pt x="8059932" y="3175000"/>
                  </a:lnTo>
                  <a:close/>
                </a:path>
                <a:path w="18021300" h="15113000">
                  <a:moveTo>
                    <a:pt x="8634018" y="3048000"/>
                  </a:moveTo>
                  <a:lnTo>
                    <a:pt x="8627960" y="3048000"/>
                  </a:lnTo>
                  <a:lnTo>
                    <a:pt x="8467623" y="3175000"/>
                  </a:lnTo>
                  <a:lnTo>
                    <a:pt x="8476703" y="3302000"/>
                  </a:lnTo>
                  <a:lnTo>
                    <a:pt x="8528126" y="3302000"/>
                  </a:lnTo>
                  <a:lnTo>
                    <a:pt x="8522081" y="3175000"/>
                  </a:lnTo>
                  <a:lnTo>
                    <a:pt x="8658212" y="3175000"/>
                  </a:lnTo>
                  <a:lnTo>
                    <a:pt x="8634018" y="3048000"/>
                  </a:lnTo>
                  <a:close/>
                </a:path>
                <a:path w="18021300" h="15113000">
                  <a:moveTo>
                    <a:pt x="8712669" y="3175000"/>
                  </a:moveTo>
                  <a:lnTo>
                    <a:pt x="8570480" y="3175000"/>
                  </a:lnTo>
                  <a:lnTo>
                    <a:pt x="8664257" y="3302000"/>
                  </a:lnTo>
                  <a:lnTo>
                    <a:pt x="8670315" y="3302000"/>
                  </a:lnTo>
                  <a:lnTo>
                    <a:pt x="8712669" y="3175000"/>
                  </a:lnTo>
                  <a:close/>
                </a:path>
                <a:path w="18021300" h="15113000">
                  <a:moveTo>
                    <a:pt x="9136202" y="3175000"/>
                  </a:moveTo>
                  <a:lnTo>
                    <a:pt x="9133179" y="3302000"/>
                  </a:lnTo>
                  <a:lnTo>
                    <a:pt x="9139224" y="3302000"/>
                  </a:lnTo>
                  <a:lnTo>
                    <a:pt x="9136202" y="3175000"/>
                  </a:lnTo>
                  <a:close/>
                </a:path>
                <a:path w="18021300" h="15113000">
                  <a:moveTo>
                    <a:pt x="9218261" y="3188228"/>
                  </a:moveTo>
                  <a:lnTo>
                    <a:pt x="9169476" y="3302000"/>
                  </a:lnTo>
                  <a:lnTo>
                    <a:pt x="9299562" y="3302000"/>
                  </a:lnTo>
                  <a:lnTo>
                    <a:pt x="9218261" y="3188228"/>
                  </a:lnTo>
                  <a:close/>
                </a:path>
                <a:path w="18021300" h="15113000">
                  <a:moveTo>
                    <a:pt x="9358933" y="3175000"/>
                  </a:moveTo>
                  <a:lnTo>
                    <a:pt x="9331658" y="3175000"/>
                  </a:lnTo>
                  <a:lnTo>
                    <a:pt x="9338894" y="3302000"/>
                  </a:lnTo>
                  <a:lnTo>
                    <a:pt x="9348485" y="3302000"/>
                  </a:lnTo>
                  <a:lnTo>
                    <a:pt x="9358933" y="3175000"/>
                  </a:lnTo>
                  <a:close/>
                </a:path>
                <a:path w="18021300" h="15113000">
                  <a:moveTo>
                    <a:pt x="9901593" y="3175000"/>
                  </a:moveTo>
                  <a:lnTo>
                    <a:pt x="9744278" y="3175000"/>
                  </a:lnTo>
                  <a:lnTo>
                    <a:pt x="9850158" y="3302000"/>
                  </a:lnTo>
                  <a:lnTo>
                    <a:pt x="9910660" y="3302000"/>
                  </a:lnTo>
                  <a:lnTo>
                    <a:pt x="9901593" y="3175000"/>
                  </a:lnTo>
                  <a:close/>
                </a:path>
                <a:path w="18021300" h="15113000">
                  <a:moveTo>
                    <a:pt x="10443095" y="3175000"/>
                  </a:moveTo>
                  <a:lnTo>
                    <a:pt x="10394696" y="3175000"/>
                  </a:lnTo>
                  <a:lnTo>
                    <a:pt x="10403776" y="3302000"/>
                  </a:lnTo>
                  <a:lnTo>
                    <a:pt x="10455211" y="3302000"/>
                  </a:lnTo>
                  <a:lnTo>
                    <a:pt x="10443095" y="3175000"/>
                  </a:lnTo>
                  <a:close/>
                </a:path>
                <a:path w="18021300" h="15113000">
                  <a:moveTo>
                    <a:pt x="10681710" y="3175000"/>
                  </a:moveTo>
                  <a:lnTo>
                    <a:pt x="10527429" y="3175000"/>
                  </a:lnTo>
                  <a:lnTo>
                    <a:pt x="10533857" y="3302000"/>
                  </a:lnTo>
                  <a:lnTo>
                    <a:pt x="10645787" y="3302000"/>
                  </a:lnTo>
                  <a:lnTo>
                    <a:pt x="10681710" y="3175000"/>
                  </a:lnTo>
                  <a:close/>
                </a:path>
                <a:path w="18021300" h="15113000">
                  <a:moveTo>
                    <a:pt x="11110451" y="3175000"/>
                  </a:moveTo>
                  <a:lnTo>
                    <a:pt x="11100902" y="3175000"/>
                  </a:lnTo>
                  <a:lnTo>
                    <a:pt x="11083127" y="3302000"/>
                  </a:lnTo>
                  <a:lnTo>
                    <a:pt x="11102606" y="3302000"/>
                  </a:lnTo>
                  <a:lnTo>
                    <a:pt x="11110451" y="3175000"/>
                  </a:lnTo>
                  <a:close/>
                </a:path>
                <a:path w="18021300" h="15113000">
                  <a:moveTo>
                    <a:pt x="11176435" y="3175000"/>
                  </a:moveTo>
                  <a:lnTo>
                    <a:pt x="11163109" y="3175000"/>
                  </a:lnTo>
                  <a:lnTo>
                    <a:pt x="11144948" y="3302000"/>
                  </a:lnTo>
                  <a:lnTo>
                    <a:pt x="11169154" y="3302000"/>
                  </a:lnTo>
                  <a:lnTo>
                    <a:pt x="11176435" y="3175000"/>
                  </a:lnTo>
                  <a:close/>
                </a:path>
                <a:path w="18021300" h="15113000">
                  <a:moveTo>
                    <a:pt x="11304344" y="3175000"/>
                  </a:moveTo>
                  <a:lnTo>
                    <a:pt x="11235715" y="3175000"/>
                  </a:lnTo>
                  <a:lnTo>
                    <a:pt x="11244792" y="3302000"/>
                  </a:lnTo>
                  <a:lnTo>
                    <a:pt x="11292433" y="3302000"/>
                  </a:lnTo>
                  <a:lnTo>
                    <a:pt x="11304344" y="3175000"/>
                  </a:lnTo>
                  <a:close/>
                </a:path>
                <a:path w="18021300" h="15113000">
                  <a:moveTo>
                    <a:pt x="11746966" y="3175000"/>
                  </a:moveTo>
                  <a:lnTo>
                    <a:pt x="11700462" y="3175000"/>
                  </a:lnTo>
                  <a:lnTo>
                    <a:pt x="11694464" y="3302000"/>
                  </a:lnTo>
                  <a:lnTo>
                    <a:pt x="11753024" y="3302000"/>
                  </a:lnTo>
                  <a:lnTo>
                    <a:pt x="11746966" y="3175000"/>
                  </a:lnTo>
                  <a:close/>
                </a:path>
                <a:path w="18021300" h="15113000">
                  <a:moveTo>
                    <a:pt x="11825630" y="3175000"/>
                  </a:moveTo>
                  <a:lnTo>
                    <a:pt x="11821334" y="3175000"/>
                  </a:lnTo>
                  <a:lnTo>
                    <a:pt x="11837733" y="3302000"/>
                  </a:lnTo>
                  <a:lnTo>
                    <a:pt x="11902349" y="3302000"/>
                  </a:lnTo>
                  <a:lnTo>
                    <a:pt x="11901969" y="3257173"/>
                  </a:lnTo>
                  <a:lnTo>
                    <a:pt x="11825630" y="3175000"/>
                  </a:lnTo>
                  <a:close/>
                </a:path>
                <a:path w="18021300" h="15113000">
                  <a:moveTo>
                    <a:pt x="11992013" y="3175000"/>
                  </a:moveTo>
                  <a:lnTo>
                    <a:pt x="11901271" y="3175000"/>
                  </a:lnTo>
                  <a:lnTo>
                    <a:pt x="11901969" y="3257173"/>
                  </a:lnTo>
                  <a:lnTo>
                    <a:pt x="11943613" y="3302000"/>
                  </a:lnTo>
                  <a:lnTo>
                    <a:pt x="11949658" y="3302000"/>
                  </a:lnTo>
                  <a:lnTo>
                    <a:pt x="11992013" y="3175000"/>
                  </a:lnTo>
                  <a:close/>
                </a:path>
                <a:path w="18021300" h="15113000">
                  <a:moveTo>
                    <a:pt x="12442778" y="3175000"/>
                  </a:moveTo>
                  <a:lnTo>
                    <a:pt x="12419715" y="3175000"/>
                  </a:lnTo>
                  <a:lnTo>
                    <a:pt x="12427516" y="3302000"/>
                  </a:lnTo>
                  <a:lnTo>
                    <a:pt x="12449391" y="3302000"/>
                  </a:lnTo>
                  <a:lnTo>
                    <a:pt x="12442778" y="3175000"/>
                  </a:lnTo>
                  <a:close/>
                </a:path>
                <a:path w="18021300" h="15113000">
                  <a:moveTo>
                    <a:pt x="12523937" y="3175000"/>
                  </a:moveTo>
                  <a:lnTo>
                    <a:pt x="12494209" y="3175000"/>
                  </a:lnTo>
                  <a:lnTo>
                    <a:pt x="12463945" y="3302000"/>
                  </a:lnTo>
                  <a:lnTo>
                    <a:pt x="12506299" y="3302000"/>
                  </a:lnTo>
                  <a:lnTo>
                    <a:pt x="12523937" y="3175000"/>
                  </a:lnTo>
                  <a:close/>
                </a:path>
                <a:path w="18021300" h="15113000">
                  <a:moveTo>
                    <a:pt x="12566815" y="3175000"/>
                  </a:moveTo>
                  <a:lnTo>
                    <a:pt x="12563792" y="3175000"/>
                  </a:lnTo>
                  <a:lnTo>
                    <a:pt x="12559156" y="3302000"/>
                  </a:lnTo>
                  <a:lnTo>
                    <a:pt x="12578905" y="3302000"/>
                  </a:lnTo>
                  <a:lnTo>
                    <a:pt x="12566815" y="3175000"/>
                  </a:lnTo>
                  <a:close/>
                </a:path>
                <a:path w="18021300" h="15113000">
                  <a:moveTo>
                    <a:pt x="12981837" y="3175000"/>
                  </a:moveTo>
                  <a:lnTo>
                    <a:pt x="12959713" y="3175000"/>
                  </a:lnTo>
                  <a:lnTo>
                    <a:pt x="12954465" y="3302000"/>
                  </a:lnTo>
                  <a:lnTo>
                    <a:pt x="12975220" y="3302000"/>
                  </a:lnTo>
                  <a:lnTo>
                    <a:pt x="12981837" y="3175000"/>
                  </a:lnTo>
                  <a:close/>
                </a:path>
                <a:path w="18021300" h="15113000">
                  <a:moveTo>
                    <a:pt x="13121635" y="3200385"/>
                  </a:moveTo>
                  <a:lnTo>
                    <a:pt x="13174891" y="3302000"/>
                  </a:lnTo>
                  <a:lnTo>
                    <a:pt x="13205142" y="3302000"/>
                  </a:lnTo>
                  <a:lnTo>
                    <a:pt x="13205775" y="3295858"/>
                  </a:lnTo>
                  <a:lnTo>
                    <a:pt x="13121635" y="3200385"/>
                  </a:lnTo>
                  <a:close/>
                </a:path>
                <a:path w="18021300" h="15113000">
                  <a:moveTo>
                    <a:pt x="13253913" y="3175000"/>
                  </a:moveTo>
                  <a:lnTo>
                    <a:pt x="13218231" y="3175000"/>
                  </a:lnTo>
                  <a:lnTo>
                    <a:pt x="13205775" y="3295858"/>
                  </a:lnTo>
                  <a:lnTo>
                    <a:pt x="13211187" y="3302000"/>
                  </a:lnTo>
                  <a:lnTo>
                    <a:pt x="13248855" y="3302000"/>
                  </a:lnTo>
                  <a:lnTo>
                    <a:pt x="13253913" y="3175000"/>
                  </a:lnTo>
                  <a:close/>
                </a:path>
                <a:path w="18021300" h="15113000">
                  <a:moveTo>
                    <a:pt x="13664971" y="3175000"/>
                  </a:moveTo>
                  <a:lnTo>
                    <a:pt x="13613542" y="3175000"/>
                  </a:lnTo>
                  <a:lnTo>
                    <a:pt x="13596525" y="3302000"/>
                  </a:lnTo>
                  <a:lnTo>
                    <a:pt x="13677074" y="3302000"/>
                  </a:lnTo>
                  <a:lnTo>
                    <a:pt x="13668705" y="3179124"/>
                  </a:lnTo>
                  <a:lnTo>
                    <a:pt x="13664971" y="3175000"/>
                  </a:lnTo>
                  <a:close/>
                </a:path>
                <a:path w="18021300" h="15113000">
                  <a:moveTo>
                    <a:pt x="13785977" y="3175000"/>
                  </a:moveTo>
                  <a:lnTo>
                    <a:pt x="13668424" y="3175000"/>
                  </a:lnTo>
                  <a:lnTo>
                    <a:pt x="13668705" y="3179124"/>
                  </a:lnTo>
                  <a:lnTo>
                    <a:pt x="13779931" y="3302000"/>
                  </a:lnTo>
                  <a:lnTo>
                    <a:pt x="13785977" y="3175000"/>
                  </a:lnTo>
                  <a:close/>
                </a:path>
                <a:path w="18021300" h="15113000">
                  <a:moveTo>
                    <a:pt x="13922121" y="3175000"/>
                  </a:moveTo>
                  <a:lnTo>
                    <a:pt x="13785977" y="3175000"/>
                  </a:lnTo>
                  <a:lnTo>
                    <a:pt x="13870686" y="3302000"/>
                  </a:lnTo>
                  <a:lnTo>
                    <a:pt x="13876743" y="3302000"/>
                  </a:lnTo>
                  <a:lnTo>
                    <a:pt x="13922121" y="3175000"/>
                  </a:lnTo>
                  <a:close/>
                </a:path>
                <a:path w="18021300" h="15113000">
                  <a:moveTo>
                    <a:pt x="14363801" y="3175000"/>
                  </a:moveTo>
                  <a:lnTo>
                    <a:pt x="14330514" y="3175000"/>
                  </a:lnTo>
                  <a:lnTo>
                    <a:pt x="14319697" y="3302000"/>
                  </a:lnTo>
                  <a:lnTo>
                    <a:pt x="14351698" y="3302000"/>
                  </a:lnTo>
                  <a:lnTo>
                    <a:pt x="14363801" y="3175000"/>
                  </a:lnTo>
                  <a:close/>
                </a:path>
                <a:path w="18021300" h="15113000">
                  <a:moveTo>
                    <a:pt x="14400110" y="3175000"/>
                  </a:moveTo>
                  <a:lnTo>
                    <a:pt x="14363801" y="3175000"/>
                  </a:lnTo>
                  <a:lnTo>
                    <a:pt x="14369859" y="3302000"/>
                  </a:lnTo>
                  <a:lnTo>
                    <a:pt x="14445488" y="3302000"/>
                  </a:lnTo>
                  <a:lnTo>
                    <a:pt x="14400110" y="3175000"/>
                  </a:lnTo>
                  <a:close/>
                </a:path>
                <a:path w="18021300" h="15113000">
                  <a:moveTo>
                    <a:pt x="14466658" y="3175000"/>
                  </a:moveTo>
                  <a:lnTo>
                    <a:pt x="14400110" y="3175000"/>
                  </a:lnTo>
                  <a:lnTo>
                    <a:pt x="14487842" y="3302000"/>
                  </a:lnTo>
                  <a:lnTo>
                    <a:pt x="14505990" y="3302000"/>
                  </a:lnTo>
                  <a:lnTo>
                    <a:pt x="14466658" y="3175000"/>
                  </a:lnTo>
                  <a:close/>
                </a:path>
                <a:path w="18021300" h="15113000">
                  <a:moveTo>
                    <a:pt x="15008174" y="3175000"/>
                  </a:moveTo>
                  <a:lnTo>
                    <a:pt x="14968842" y="3175000"/>
                  </a:lnTo>
                  <a:lnTo>
                    <a:pt x="15011196" y="3302000"/>
                  </a:lnTo>
                  <a:lnTo>
                    <a:pt x="15111031" y="3302000"/>
                  </a:lnTo>
                  <a:lnTo>
                    <a:pt x="15008174" y="3175000"/>
                  </a:lnTo>
                  <a:close/>
                </a:path>
                <a:path w="18021300" h="15113000">
                  <a:moveTo>
                    <a:pt x="15195740" y="3175000"/>
                  </a:moveTo>
                  <a:lnTo>
                    <a:pt x="15135225" y="3175000"/>
                  </a:lnTo>
                  <a:lnTo>
                    <a:pt x="15147340" y="3302000"/>
                  </a:lnTo>
                  <a:lnTo>
                    <a:pt x="15150363" y="3302000"/>
                  </a:lnTo>
                  <a:lnTo>
                    <a:pt x="15195740" y="3175000"/>
                  </a:lnTo>
                  <a:close/>
                </a:path>
                <a:path w="18021300" h="15113000">
                  <a:moveTo>
                    <a:pt x="15667672" y="3175000"/>
                  </a:moveTo>
                  <a:lnTo>
                    <a:pt x="15619272" y="3175000"/>
                  </a:lnTo>
                  <a:lnTo>
                    <a:pt x="15628353" y="3302000"/>
                  </a:lnTo>
                  <a:lnTo>
                    <a:pt x="15676752" y="3302000"/>
                  </a:lnTo>
                  <a:lnTo>
                    <a:pt x="15667672" y="3175000"/>
                  </a:lnTo>
                  <a:close/>
                </a:path>
                <a:path w="18021300" h="15113000">
                  <a:moveTo>
                    <a:pt x="15839640" y="3175000"/>
                  </a:moveTo>
                  <a:lnTo>
                    <a:pt x="15782632" y="3175000"/>
                  </a:lnTo>
                  <a:lnTo>
                    <a:pt x="15796718" y="3302000"/>
                  </a:lnTo>
                  <a:lnTo>
                    <a:pt x="15815910" y="3302000"/>
                  </a:lnTo>
                  <a:lnTo>
                    <a:pt x="15839640" y="3175000"/>
                  </a:lnTo>
                  <a:close/>
                </a:path>
                <a:path w="18021300" h="15113000">
                  <a:moveTo>
                    <a:pt x="16302977" y="3175000"/>
                  </a:moveTo>
                  <a:lnTo>
                    <a:pt x="16270451" y="3175000"/>
                  </a:lnTo>
                  <a:lnTo>
                    <a:pt x="16261941" y="3302000"/>
                  </a:lnTo>
                  <a:lnTo>
                    <a:pt x="16294416" y="3302000"/>
                  </a:lnTo>
                  <a:lnTo>
                    <a:pt x="16302977" y="3175000"/>
                  </a:lnTo>
                  <a:close/>
                </a:path>
                <a:path w="18021300" h="15113000">
                  <a:moveTo>
                    <a:pt x="16363480" y="3175000"/>
                  </a:moveTo>
                  <a:lnTo>
                    <a:pt x="16348354" y="3175000"/>
                  </a:lnTo>
                  <a:lnTo>
                    <a:pt x="16315080" y="3302000"/>
                  </a:lnTo>
                  <a:lnTo>
                    <a:pt x="16408857" y="3302000"/>
                  </a:lnTo>
                  <a:lnTo>
                    <a:pt x="16363480" y="3175000"/>
                  </a:lnTo>
                  <a:close/>
                </a:path>
                <a:path w="18021300" h="15113000">
                  <a:moveTo>
                    <a:pt x="16493553" y="3175000"/>
                  </a:moveTo>
                  <a:lnTo>
                    <a:pt x="16456880" y="3175000"/>
                  </a:lnTo>
                  <a:lnTo>
                    <a:pt x="16446905" y="3302000"/>
                  </a:lnTo>
                  <a:lnTo>
                    <a:pt x="16483916" y="3302000"/>
                  </a:lnTo>
                  <a:lnTo>
                    <a:pt x="16493553" y="3175000"/>
                  </a:lnTo>
                  <a:close/>
                </a:path>
                <a:path w="18021300" h="15113000">
                  <a:moveTo>
                    <a:pt x="16880801" y="3175000"/>
                  </a:moveTo>
                  <a:lnTo>
                    <a:pt x="16859618" y="3175000"/>
                  </a:lnTo>
                  <a:lnTo>
                    <a:pt x="16852201" y="3302000"/>
                  </a:lnTo>
                  <a:lnTo>
                    <a:pt x="16927688" y="3302000"/>
                  </a:lnTo>
                  <a:lnTo>
                    <a:pt x="16920579" y="3216748"/>
                  </a:lnTo>
                  <a:lnTo>
                    <a:pt x="16880801" y="3175000"/>
                  </a:lnTo>
                  <a:close/>
                </a:path>
                <a:path w="18021300" h="15113000">
                  <a:moveTo>
                    <a:pt x="16920579" y="3216748"/>
                  </a:moveTo>
                  <a:lnTo>
                    <a:pt x="16927688" y="3302000"/>
                  </a:lnTo>
                  <a:lnTo>
                    <a:pt x="17001807" y="3302000"/>
                  </a:lnTo>
                  <a:lnTo>
                    <a:pt x="16920579" y="3216748"/>
                  </a:lnTo>
                  <a:close/>
                </a:path>
                <a:path w="18021300" h="15113000">
                  <a:moveTo>
                    <a:pt x="17000056" y="3175000"/>
                  </a:moveTo>
                  <a:lnTo>
                    <a:pt x="16917098" y="3175000"/>
                  </a:lnTo>
                  <a:lnTo>
                    <a:pt x="16920579" y="3216748"/>
                  </a:lnTo>
                  <a:lnTo>
                    <a:pt x="17001807" y="3302000"/>
                  </a:lnTo>
                  <a:lnTo>
                    <a:pt x="17020756" y="3302000"/>
                  </a:lnTo>
                  <a:lnTo>
                    <a:pt x="17000056" y="3175000"/>
                  </a:lnTo>
                  <a:close/>
                </a:path>
                <a:path w="18021300" h="15113000">
                  <a:moveTo>
                    <a:pt x="17117896" y="3175000"/>
                  </a:moveTo>
                  <a:lnTo>
                    <a:pt x="17077436" y="3175000"/>
                  </a:lnTo>
                  <a:lnTo>
                    <a:pt x="17077436" y="3302000"/>
                  </a:lnTo>
                  <a:lnTo>
                    <a:pt x="17104524" y="3302000"/>
                  </a:lnTo>
                  <a:lnTo>
                    <a:pt x="17117896" y="3175000"/>
                  </a:lnTo>
                  <a:close/>
                </a:path>
                <a:path w="18021300" h="15113000">
                  <a:moveTo>
                    <a:pt x="17588699" y="3175000"/>
                  </a:moveTo>
                  <a:lnTo>
                    <a:pt x="17573561" y="3175000"/>
                  </a:lnTo>
                  <a:lnTo>
                    <a:pt x="17631054" y="3302000"/>
                  </a:lnTo>
                  <a:lnTo>
                    <a:pt x="17649202" y="3302000"/>
                  </a:lnTo>
                  <a:lnTo>
                    <a:pt x="17588699" y="3175000"/>
                  </a:lnTo>
                  <a:close/>
                </a:path>
                <a:path w="18021300" h="15113000">
                  <a:moveTo>
                    <a:pt x="17718786" y="3175000"/>
                  </a:moveTo>
                  <a:lnTo>
                    <a:pt x="17643157" y="3175000"/>
                  </a:lnTo>
                  <a:lnTo>
                    <a:pt x="17700625" y="3302000"/>
                  </a:lnTo>
                  <a:lnTo>
                    <a:pt x="17732254" y="3302000"/>
                  </a:lnTo>
                  <a:lnTo>
                    <a:pt x="17718786" y="3175000"/>
                  </a:lnTo>
                  <a:close/>
                </a:path>
                <a:path w="18021300" h="15113000">
                  <a:moveTo>
                    <a:pt x="5406097" y="3175000"/>
                  </a:moveTo>
                  <a:lnTo>
                    <a:pt x="5333479" y="3175000"/>
                  </a:lnTo>
                  <a:lnTo>
                    <a:pt x="5333737" y="3178610"/>
                  </a:lnTo>
                  <a:lnTo>
                    <a:pt x="5414683" y="3268044"/>
                  </a:lnTo>
                  <a:lnTo>
                    <a:pt x="5406097" y="3175000"/>
                  </a:lnTo>
                  <a:close/>
                </a:path>
                <a:path w="18021300" h="15113000">
                  <a:moveTo>
                    <a:pt x="11864949" y="3048000"/>
                  </a:moveTo>
                  <a:lnTo>
                    <a:pt x="11861927" y="3048000"/>
                  </a:lnTo>
                  <a:lnTo>
                    <a:pt x="11825630" y="3175000"/>
                  </a:lnTo>
                  <a:lnTo>
                    <a:pt x="11901969" y="3257173"/>
                  </a:lnTo>
                  <a:lnTo>
                    <a:pt x="11901271" y="3175000"/>
                  </a:lnTo>
                  <a:lnTo>
                    <a:pt x="11913362" y="3175000"/>
                  </a:lnTo>
                  <a:lnTo>
                    <a:pt x="11864949" y="3048000"/>
                  </a:lnTo>
                  <a:close/>
                </a:path>
                <a:path w="18021300" h="15113000">
                  <a:moveTo>
                    <a:pt x="13108330" y="3175000"/>
                  </a:moveTo>
                  <a:lnTo>
                    <a:pt x="13099262" y="3175000"/>
                  </a:lnTo>
                  <a:lnTo>
                    <a:pt x="13121635" y="3200385"/>
                  </a:lnTo>
                  <a:lnTo>
                    <a:pt x="13108330" y="3175000"/>
                  </a:lnTo>
                  <a:close/>
                </a:path>
                <a:path w="18021300" h="15113000">
                  <a:moveTo>
                    <a:pt x="6558327" y="3175000"/>
                  </a:moveTo>
                  <a:lnTo>
                    <a:pt x="6546608" y="3175000"/>
                  </a:lnTo>
                  <a:lnTo>
                    <a:pt x="6559713" y="3189106"/>
                  </a:lnTo>
                  <a:lnTo>
                    <a:pt x="6558327" y="3175000"/>
                  </a:lnTo>
                  <a:close/>
                </a:path>
                <a:path w="18021300" h="15113000">
                  <a:moveTo>
                    <a:pt x="9223933" y="3175000"/>
                  </a:moveTo>
                  <a:lnTo>
                    <a:pt x="9208808" y="3175000"/>
                  </a:lnTo>
                  <a:lnTo>
                    <a:pt x="9218261" y="3188228"/>
                  </a:lnTo>
                  <a:lnTo>
                    <a:pt x="9223933" y="3175000"/>
                  </a:lnTo>
                  <a:close/>
                </a:path>
                <a:path w="18021300" h="15113000">
                  <a:moveTo>
                    <a:pt x="60932" y="3175000"/>
                  </a:moveTo>
                  <a:lnTo>
                    <a:pt x="54457" y="3175000"/>
                  </a:lnTo>
                  <a:lnTo>
                    <a:pt x="61459" y="3182735"/>
                  </a:lnTo>
                  <a:lnTo>
                    <a:pt x="60932" y="3175000"/>
                  </a:lnTo>
                  <a:close/>
                </a:path>
                <a:path w="18021300" h="15113000">
                  <a:moveTo>
                    <a:pt x="3342881" y="3175000"/>
                  </a:moveTo>
                  <a:lnTo>
                    <a:pt x="3333813" y="3175000"/>
                  </a:lnTo>
                  <a:lnTo>
                    <a:pt x="3337159" y="3179531"/>
                  </a:lnTo>
                  <a:lnTo>
                    <a:pt x="3342881" y="3175000"/>
                  </a:lnTo>
                  <a:close/>
                </a:path>
                <a:path w="18021300" h="15113000">
                  <a:moveTo>
                    <a:pt x="13668424" y="3175000"/>
                  </a:moveTo>
                  <a:lnTo>
                    <a:pt x="13664971" y="3175000"/>
                  </a:lnTo>
                  <a:lnTo>
                    <a:pt x="13668705" y="3179124"/>
                  </a:lnTo>
                  <a:lnTo>
                    <a:pt x="13668424" y="3175000"/>
                  </a:lnTo>
                  <a:close/>
                </a:path>
                <a:path w="18021300" h="15113000">
                  <a:moveTo>
                    <a:pt x="5333479" y="3175000"/>
                  </a:moveTo>
                  <a:lnTo>
                    <a:pt x="5331873" y="3175000"/>
                  </a:lnTo>
                  <a:lnTo>
                    <a:pt x="5331821" y="3176493"/>
                  </a:lnTo>
                  <a:lnTo>
                    <a:pt x="5333737" y="3178610"/>
                  </a:lnTo>
                  <a:lnTo>
                    <a:pt x="5333479" y="3175000"/>
                  </a:lnTo>
                  <a:close/>
                </a:path>
                <a:path w="18021300" h="15113000">
                  <a:moveTo>
                    <a:pt x="5372811" y="3048000"/>
                  </a:moveTo>
                  <a:lnTo>
                    <a:pt x="5366766" y="3048000"/>
                  </a:lnTo>
                  <a:lnTo>
                    <a:pt x="5330469" y="3175000"/>
                  </a:lnTo>
                  <a:lnTo>
                    <a:pt x="5331821" y="3176493"/>
                  </a:lnTo>
                  <a:lnTo>
                    <a:pt x="5331873" y="3175000"/>
                  </a:lnTo>
                  <a:lnTo>
                    <a:pt x="5421223" y="3175000"/>
                  </a:lnTo>
                  <a:lnTo>
                    <a:pt x="5372811" y="3048000"/>
                  </a:lnTo>
                  <a:close/>
                </a:path>
                <a:path w="18021300" h="15113000">
                  <a:moveTo>
                    <a:pt x="296797" y="3052537"/>
                  </a:moveTo>
                  <a:lnTo>
                    <a:pt x="142189" y="3175000"/>
                  </a:lnTo>
                  <a:lnTo>
                    <a:pt x="387235" y="3175000"/>
                  </a:lnTo>
                  <a:lnTo>
                    <a:pt x="296797" y="3052537"/>
                  </a:lnTo>
                  <a:close/>
                </a:path>
                <a:path w="18021300" h="15113000">
                  <a:moveTo>
                    <a:pt x="473308" y="3048000"/>
                  </a:moveTo>
                  <a:lnTo>
                    <a:pt x="317652" y="3048000"/>
                  </a:lnTo>
                  <a:lnTo>
                    <a:pt x="438658" y="3175000"/>
                  </a:lnTo>
                  <a:lnTo>
                    <a:pt x="465886" y="3175000"/>
                  </a:lnTo>
                  <a:lnTo>
                    <a:pt x="473308" y="3048000"/>
                  </a:lnTo>
                  <a:close/>
                </a:path>
                <a:path w="18021300" h="15113000">
                  <a:moveTo>
                    <a:pt x="943876" y="3048000"/>
                  </a:moveTo>
                  <a:lnTo>
                    <a:pt x="904171" y="3048000"/>
                  </a:lnTo>
                  <a:lnTo>
                    <a:pt x="895426" y="3175000"/>
                  </a:lnTo>
                  <a:lnTo>
                    <a:pt x="946899" y="3175000"/>
                  </a:lnTo>
                  <a:lnTo>
                    <a:pt x="943876" y="3048000"/>
                  </a:lnTo>
                  <a:close/>
                </a:path>
                <a:path w="18021300" h="15113000">
                  <a:moveTo>
                    <a:pt x="1016482" y="3048000"/>
                  </a:moveTo>
                  <a:lnTo>
                    <a:pt x="949921" y="3048000"/>
                  </a:lnTo>
                  <a:lnTo>
                    <a:pt x="1037653" y="3175000"/>
                  </a:lnTo>
                  <a:lnTo>
                    <a:pt x="1055814" y="3175000"/>
                  </a:lnTo>
                  <a:lnTo>
                    <a:pt x="1016482" y="3048000"/>
                  </a:lnTo>
                  <a:close/>
                </a:path>
                <a:path w="18021300" h="15113000">
                  <a:moveTo>
                    <a:pt x="1669935" y="3048000"/>
                  </a:moveTo>
                  <a:lnTo>
                    <a:pt x="1633486" y="3048000"/>
                  </a:lnTo>
                  <a:lnTo>
                    <a:pt x="1648752" y="3175000"/>
                  </a:lnTo>
                  <a:lnTo>
                    <a:pt x="1679011" y="3175000"/>
                  </a:lnTo>
                  <a:lnTo>
                    <a:pt x="1669935" y="3048000"/>
                  </a:lnTo>
                  <a:close/>
                </a:path>
                <a:path w="18021300" h="15113000">
                  <a:moveTo>
                    <a:pt x="1786167" y="3048000"/>
                  </a:moveTo>
                  <a:lnTo>
                    <a:pt x="1734739" y="3048000"/>
                  </a:lnTo>
                  <a:lnTo>
                    <a:pt x="1724764" y="3175000"/>
                  </a:lnTo>
                  <a:lnTo>
                    <a:pt x="1760689" y="3175000"/>
                  </a:lnTo>
                  <a:lnTo>
                    <a:pt x="1786167" y="3048000"/>
                  </a:lnTo>
                  <a:close/>
                </a:path>
                <a:path w="18021300" h="15113000">
                  <a:moveTo>
                    <a:pt x="2290102" y="3048000"/>
                  </a:moveTo>
                  <a:lnTo>
                    <a:pt x="2232621" y="3048000"/>
                  </a:lnTo>
                  <a:lnTo>
                    <a:pt x="2241702" y="3175000"/>
                  </a:lnTo>
                  <a:lnTo>
                    <a:pt x="2395994" y="3175000"/>
                  </a:lnTo>
                  <a:lnTo>
                    <a:pt x="2290102" y="3048000"/>
                  </a:lnTo>
                  <a:close/>
                </a:path>
                <a:path w="18021300" h="15113000">
                  <a:moveTo>
                    <a:pt x="2894205" y="3048000"/>
                  </a:moveTo>
                  <a:lnTo>
                    <a:pt x="2873458" y="3048000"/>
                  </a:lnTo>
                  <a:lnTo>
                    <a:pt x="2869061" y="3175000"/>
                  </a:lnTo>
                  <a:lnTo>
                    <a:pt x="2893641" y="3175000"/>
                  </a:lnTo>
                  <a:lnTo>
                    <a:pt x="2894205" y="3048000"/>
                  </a:lnTo>
                  <a:close/>
                </a:path>
                <a:path w="18021300" h="15113000">
                  <a:moveTo>
                    <a:pt x="3009398" y="3048000"/>
                  </a:moveTo>
                  <a:lnTo>
                    <a:pt x="2973806" y="3048000"/>
                  </a:lnTo>
                  <a:lnTo>
                    <a:pt x="2987517" y="3175000"/>
                  </a:lnTo>
                  <a:lnTo>
                    <a:pt x="3018048" y="3175000"/>
                  </a:lnTo>
                  <a:lnTo>
                    <a:pt x="3009398" y="3048000"/>
                  </a:lnTo>
                  <a:close/>
                </a:path>
                <a:path w="18021300" h="15113000">
                  <a:moveTo>
                    <a:pt x="3497173" y="3048000"/>
                  </a:moveTo>
                  <a:lnTo>
                    <a:pt x="3463886" y="3048000"/>
                  </a:lnTo>
                  <a:lnTo>
                    <a:pt x="3476002" y="3175000"/>
                  </a:lnTo>
                  <a:lnTo>
                    <a:pt x="3577720" y="3175000"/>
                  </a:lnTo>
                  <a:lnTo>
                    <a:pt x="3571439" y="3125944"/>
                  </a:lnTo>
                  <a:lnTo>
                    <a:pt x="3497173" y="3048000"/>
                  </a:lnTo>
                  <a:close/>
                </a:path>
                <a:path w="18021300" h="15113000">
                  <a:moveTo>
                    <a:pt x="3571439" y="3125944"/>
                  </a:moveTo>
                  <a:lnTo>
                    <a:pt x="3577720" y="3175000"/>
                  </a:lnTo>
                  <a:lnTo>
                    <a:pt x="3618179" y="3175000"/>
                  </a:lnTo>
                  <a:lnTo>
                    <a:pt x="3571439" y="3125944"/>
                  </a:lnTo>
                  <a:close/>
                </a:path>
                <a:path w="18021300" h="15113000">
                  <a:moveTo>
                    <a:pt x="3720898" y="3048000"/>
                  </a:moveTo>
                  <a:lnTo>
                    <a:pt x="3561459" y="3048000"/>
                  </a:lnTo>
                  <a:lnTo>
                    <a:pt x="3571439" y="3125944"/>
                  </a:lnTo>
                  <a:lnTo>
                    <a:pt x="3618179" y="3175000"/>
                  </a:lnTo>
                  <a:lnTo>
                    <a:pt x="3699865" y="3175000"/>
                  </a:lnTo>
                  <a:lnTo>
                    <a:pt x="3720898" y="3048000"/>
                  </a:lnTo>
                  <a:close/>
                </a:path>
                <a:path w="18021300" h="15113000">
                  <a:moveTo>
                    <a:pt x="4176101" y="3048000"/>
                  </a:moveTo>
                  <a:lnTo>
                    <a:pt x="4157805" y="3048000"/>
                  </a:lnTo>
                  <a:lnTo>
                    <a:pt x="4138942" y="3175000"/>
                  </a:lnTo>
                  <a:lnTo>
                    <a:pt x="4192981" y="3175000"/>
                  </a:lnTo>
                  <a:lnTo>
                    <a:pt x="4176101" y="3048000"/>
                  </a:lnTo>
                  <a:close/>
                </a:path>
                <a:path w="18021300" h="15113000">
                  <a:moveTo>
                    <a:pt x="4840752" y="3048000"/>
                  </a:moveTo>
                  <a:lnTo>
                    <a:pt x="4804832" y="3048000"/>
                  </a:lnTo>
                  <a:lnTo>
                    <a:pt x="4820051" y="3175000"/>
                  </a:lnTo>
                  <a:lnTo>
                    <a:pt x="4849117" y="3175000"/>
                  </a:lnTo>
                  <a:lnTo>
                    <a:pt x="4840752" y="3048000"/>
                  </a:lnTo>
                  <a:close/>
                </a:path>
                <a:path w="18021300" h="15113000">
                  <a:moveTo>
                    <a:pt x="4937175" y="3048000"/>
                  </a:moveTo>
                  <a:lnTo>
                    <a:pt x="4919027" y="3048000"/>
                  </a:lnTo>
                  <a:lnTo>
                    <a:pt x="4932787" y="3175000"/>
                  </a:lnTo>
                  <a:lnTo>
                    <a:pt x="4963653" y="3175000"/>
                  </a:lnTo>
                  <a:lnTo>
                    <a:pt x="4956959" y="3070445"/>
                  </a:lnTo>
                  <a:lnTo>
                    <a:pt x="4937175" y="3048000"/>
                  </a:lnTo>
                  <a:close/>
                </a:path>
                <a:path w="18021300" h="15113000">
                  <a:moveTo>
                    <a:pt x="5043068" y="3048000"/>
                  </a:moveTo>
                  <a:lnTo>
                    <a:pt x="4955521" y="3048000"/>
                  </a:lnTo>
                  <a:lnTo>
                    <a:pt x="4956959" y="3070445"/>
                  </a:lnTo>
                  <a:lnTo>
                    <a:pt x="5049113" y="3175000"/>
                  </a:lnTo>
                  <a:lnTo>
                    <a:pt x="5067261" y="3175000"/>
                  </a:lnTo>
                  <a:lnTo>
                    <a:pt x="5043068" y="3048000"/>
                  </a:lnTo>
                  <a:close/>
                </a:path>
                <a:path w="18021300" h="15113000">
                  <a:moveTo>
                    <a:pt x="5578525" y="2921000"/>
                  </a:moveTo>
                  <a:lnTo>
                    <a:pt x="5418188" y="3048000"/>
                  </a:lnTo>
                  <a:lnTo>
                    <a:pt x="5427268" y="3175000"/>
                  </a:lnTo>
                  <a:lnTo>
                    <a:pt x="5478691" y="3175000"/>
                  </a:lnTo>
                  <a:lnTo>
                    <a:pt x="5472645" y="3048000"/>
                  </a:lnTo>
                  <a:lnTo>
                    <a:pt x="5608789" y="3048000"/>
                  </a:lnTo>
                  <a:lnTo>
                    <a:pt x="5578525" y="2921000"/>
                  </a:lnTo>
                  <a:close/>
                </a:path>
                <a:path w="18021300" h="15113000">
                  <a:moveTo>
                    <a:pt x="5663234" y="3048000"/>
                  </a:moveTo>
                  <a:lnTo>
                    <a:pt x="5521045" y="3048000"/>
                  </a:lnTo>
                  <a:lnTo>
                    <a:pt x="5614835" y="3175000"/>
                  </a:lnTo>
                  <a:lnTo>
                    <a:pt x="5620880" y="3175000"/>
                  </a:lnTo>
                  <a:lnTo>
                    <a:pt x="5663234" y="3048000"/>
                  </a:lnTo>
                  <a:close/>
                </a:path>
                <a:path w="18021300" h="15113000">
                  <a:moveTo>
                    <a:pt x="6235001" y="3048000"/>
                  </a:moveTo>
                  <a:lnTo>
                    <a:pt x="6180832" y="3048000"/>
                  </a:lnTo>
                  <a:lnTo>
                    <a:pt x="6173744" y="3175000"/>
                  </a:lnTo>
                  <a:lnTo>
                    <a:pt x="6207772" y="3175000"/>
                  </a:lnTo>
                  <a:lnTo>
                    <a:pt x="6235001" y="3048000"/>
                  </a:lnTo>
                  <a:close/>
                </a:path>
                <a:path w="18021300" h="15113000">
                  <a:moveTo>
                    <a:pt x="6292481" y="3048000"/>
                  </a:moveTo>
                  <a:lnTo>
                    <a:pt x="6235001" y="3048000"/>
                  </a:lnTo>
                  <a:lnTo>
                    <a:pt x="6271310" y="3175000"/>
                  </a:lnTo>
                  <a:lnTo>
                    <a:pt x="6290214" y="3175000"/>
                  </a:lnTo>
                  <a:lnTo>
                    <a:pt x="6292481" y="3048000"/>
                  </a:lnTo>
                  <a:close/>
                </a:path>
                <a:path w="18021300" h="15113000">
                  <a:moveTo>
                    <a:pt x="6667614" y="3048000"/>
                  </a:moveTo>
                  <a:lnTo>
                    <a:pt x="6628282" y="3175000"/>
                  </a:lnTo>
                  <a:lnTo>
                    <a:pt x="6782574" y="3175000"/>
                  </a:lnTo>
                  <a:lnTo>
                    <a:pt x="6667614" y="3048000"/>
                  </a:lnTo>
                  <a:close/>
                </a:path>
                <a:path w="18021300" h="15113000">
                  <a:moveTo>
                    <a:pt x="6855180" y="3048000"/>
                  </a:moveTo>
                  <a:lnTo>
                    <a:pt x="6697865" y="3048000"/>
                  </a:lnTo>
                  <a:lnTo>
                    <a:pt x="6803745" y="3175000"/>
                  </a:lnTo>
                  <a:lnTo>
                    <a:pt x="6864261" y="3175000"/>
                  </a:lnTo>
                  <a:lnTo>
                    <a:pt x="6855180" y="3048000"/>
                  </a:lnTo>
                  <a:close/>
                </a:path>
                <a:path w="18021300" h="15113000">
                  <a:moveTo>
                    <a:pt x="8064044" y="3048000"/>
                  </a:moveTo>
                  <a:lnTo>
                    <a:pt x="8036342" y="3048000"/>
                  </a:lnTo>
                  <a:lnTo>
                    <a:pt x="8028965" y="3175000"/>
                  </a:lnTo>
                  <a:lnTo>
                    <a:pt x="8056198" y="3175000"/>
                  </a:lnTo>
                  <a:lnTo>
                    <a:pt x="8064044" y="3048000"/>
                  </a:lnTo>
                  <a:close/>
                </a:path>
                <a:path w="18021300" h="15113000">
                  <a:moveTo>
                    <a:pt x="8133477" y="3048000"/>
                  </a:moveTo>
                  <a:lnTo>
                    <a:pt x="8116697" y="3048000"/>
                  </a:lnTo>
                  <a:lnTo>
                    <a:pt x="8098548" y="3175000"/>
                  </a:lnTo>
                  <a:lnTo>
                    <a:pt x="8122742" y="3175000"/>
                  </a:lnTo>
                  <a:lnTo>
                    <a:pt x="8133477" y="3048000"/>
                  </a:lnTo>
                  <a:close/>
                </a:path>
                <a:path w="18021300" h="15113000">
                  <a:moveTo>
                    <a:pt x="8161510" y="3048000"/>
                  </a:moveTo>
                  <a:lnTo>
                    <a:pt x="8138821" y="3048000"/>
                  </a:lnTo>
                  <a:lnTo>
                    <a:pt x="8125777" y="3175000"/>
                  </a:lnTo>
                  <a:lnTo>
                    <a:pt x="8171154" y="3175000"/>
                  </a:lnTo>
                  <a:lnTo>
                    <a:pt x="8161510" y="3048000"/>
                  </a:lnTo>
                  <a:close/>
                </a:path>
                <a:path w="18021300" h="15113000">
                  <a:moveTo>
                    <a:pt x="8246027" y="3048000"/>
                  </a:moveTo>
                  <a:lnTo>
                    <a:pt x="8207455" y="3048000"/>
                  </a:lnTo>
                  <a:lnTo>
                    <a:pt x="8216529" y="3175000"/>
                  </a:lnTo>
                  <a:lnTo>
                    <a:pt x="8235249" y="3175000"/>
                  </a:lnTo>
                  <a:lnTo>
                    <a:pt x="8246027" y="3048000"/>
                  </a:lnTo>
                  <a:close/>
                </a:path>
                <a:path w="18021300" h="15113000">
                  <a:moveTo>
                    <a:pt x="8740916" y="3153848"/>
                  </a:moveTo>
                  <a:lnTo>
                    <a:pt x="8752001" y="3175000"/>
                  </a:lnTo>
                  <a:lnTo>
                    <a:pt x="8755024" y="3175000"/>
                  </a:lnTo>
                  <a:lnTo>
                    <a:pt x="8754352" y="3167950"/>
                  </a:lnTo>
                  <a:lnTo>
                    <a:pt x="8740916" y="3153848"/>
                  </a:lnTo>
                  <a:close/>
                </a:path>
                <a:path w="18021300" h="15113000">
                  <a:moveTo>
                    <a:pt x="8785275" y="3048000"/>
                  </a:moveTo>
                  <a:lnTo>
                    <a:pt x="8742921" y="3048000"/>
                  </a:lnTo>
                  <a:lnTo>
                    <a:pt x="8754352" y="3167950"/>
                  </a:lnTo>
                  <a:lnTo>
                    <a:pt x="8761069" y="3175000"/>
                  </a:lnTo>
                  <a:lnTo>
                    <a:pt x="8800401" y="3175000"/>
                  </a:lnTo>
                  <a:lnTo>
                    <a:pt x="8785275" y="3048000"/>
                  </a:lnTo>
                  <a:close/>
                </a:path>
                <a:path w="18021300" h="15113000">
                  <a:moveTo>
                    <a:pt x="8900236" y="3048000"/>
                  </a:moveTo>
                  <a:lnTo>
                    <a:pt x="8788298" y="3048000"/>
                  </a:lnTo>
                  <a:lnTo>
                    <a:pt x="8851836" y="3175000"/>
                  </a:lnTo>
                  <a:lnTo>
                    <a:pt x="8857881" y="3175000"/>
                  </a:lnTo>
                  <a:lnTo>
                    <a:pt x="8900236" y="3048000"/>
                  </a:lnTo>
                  <a:close/>
                </a:path>
                <a:path w="18021300" h="15113000">
                  <a:moveTo>
                    <a:pt x="9329813" y="3048000"/>
                  </a:moveTo>
                  <a:lnTo>
                    <a:pt x="9323768" y="3048000"/>
                  </a:lnTo>
                  <a:lnTo>
                    <a:pt x="9314688" y="3175000"/>
                  </a:lnTo>
                  <a:lnTo>
                    <a:pt x="9381103" y="3175000"/>
                  </a:lnTo>
                  <a:lnTo>
                    <a:pt x="9379740" y="3152799"/>
                  </a:lnTo>
                  <a:lnTo>
                    <a:pt x="9329813" y="3048000"/>
                  </a:lnTo>
                  <a:close/>
                </a:path>
                <a:path w="18021300" h="15113000">
                  <a:moveTo>
                    <a:pt x="9379740" y="3152799"/>
                  </a:moveTo>
                  <a:lnTo>
                    <a:pt x="9381103" y="3175000"/>
                  </a:lnTo>
                  <a:lnTo>
                    <a:pt x="9390316" y="3175000"/>
                  </a:lnTo>
                  <a:lnTo>
                    <a:pt x="9379740" y="3152799"/>
                  </a:lnTo>
                  <a:close/>
                </a:path>
                <a:path w="18021300" h="15113000">
                  <a:moveTo>
                    <a:pt x="9399962" y="3048000"/>
                  </a:moveTo>
                  <a:lnTo>
                    <a:pt x="9373303" y="3048000"/>
                  </a:lnTo>
                  <a:lnTo>
                    <a:pt x="9379740" y="3152799"/>
                  </a:lnTo>
                  <a:lnTo>
                    <a:pt x="9390316" y="3175000"/>
                  </a:lnTo>
                  <a:lnTo>
                    <a:pt x="9414522" y="3175000"/>
                  </a:lnTo>
                  <a:lnTo>
                    <a:pt x="9399962" y="3048000"/>
                  </a:lnTo>
                  <a:close/>
                </a:path>
                <a:path w="18021300" h="15113000">
                  <a:moveTo>
                    <a:pt x="9459899" y="3048000"/>
                  </a:moveTo>
                  <a:lnTo>
                    <a:pt x="9444774" y="3048000"/>
                  </a:lnTo>
                  <a:lnTo>
                    <a:pt x="9414522" y="3175000"/>
                  </a:lnTo>
                  <a:lnTo>
                    <a:pt x="9429648" y="3175000"/>
                  </a:lnTo>
                  <a:lnTo>
                    <a:pt x="9459899" y="3048000"/>
                  </a:lnTo>
                  <a:close/>
                </a:path>
                <a:path w="18021300" h="15113000">
                  <a:moveTo>
                    <a:pt x="9532505" y="3048000"/>
                  </a:moveTo>
                  <a:lnTo>
                    <a:pt x="9512746" y="3048000"/>
                  </a:lnTo>
                  <a:lnTo>
                    <a:pt x="9507550" y="3175000"/>
                  </a:lnTo>
                  <a:lnTo>
                    <a:pt x="9532505" y="3175000"/>
                  </a:lnTo>
                  <a:lnTo>
                    <a:pt x="9532505" y="3048000"/>
                  </a:lnTo>
                  <a:close/>
                </a:path>
                <a:path w="18021300" h="15113000">
                  <a:moveTo>
                    <a:pt x="9940915" y="3048000"/>
                  </a:moveTo>
                  <a:lnTo>
                    <a:pt x="9915955" y="3048000"/>
                  </a:lnTo>
                  <a:lnTo>
                    <a:pt x="9915106" y="3175000"/>
                  </a:lnTo>
                  <a:lnTo>
                    <a:pt x="9941762" y="3175000"/>
                  </a:lnTo>
                  <a:lnTo>
                    <a:pt x="9940915" y="3048000"/>
                  </a:lnTo>
                  <a:close/>
                </a:path>
                <a:path w="18021300" h="15113000">
                  <a:moveTo>
                    <a:pt x="10110317" y="3048000"/>
                  </a:moveTo>
                  <a:lnTo>
                    <a:pt x="10089146" y="3048000"/>
                  </a:lnTo>
                  <a:lnTo>
                    <a:pt x="10096097" y="3175000"/>
                  </a:lnTo>
                  <a:lnTo>
                    <a:pt x="10120580" y="3175000"/>
                  </a:lnTo>
                  <a:lnTo>
                    <a:pt x="10110317" y="3048000"/>
                  </a:lnTo>
                  <a:close/>
                </a:path>
                <a:path w="18021300" h="15113000">
                  <a:moveTo>
                    <a:pt x="10609491" y="3048000"/>
                  </a:moveTo>
                  <a:lnTo>
                    <a:pt x="10561466" y="3048000"/>
                  </a:lnTo>
                  <a:lnTo>
                    <a:pt x="10544117" y="3175000"/>
                  </a:lnTo>
                  <a:lnTo>
                    <a:pt x="10627639" y="3175000"/>
                  </a:lnTo>
                  <a:lnTo>
                    <a:pt x="10619767" y="3059352"/>
                  </a:lnTo>
                  <a:lnTo>
                    <a:pt x="10609491" y="3048000"/>
                  </a:lnTo>
                  <a:close/>
                </a:path>
                <a:path w="18021300" h="15113000">
                  <a:moveTo>
                    <a:pt x="10730496" y="3048000"/>
                  </a:moveTo>
                  <a:lnTo>
                    <a:pt x="10618994" y="3048000"/>
                  </a:lnTo>
                  <a:lnTo>
                    <a:pt x="10619767" y="3059352"/>
                  </a:lnTo>
                  <a:lnTo>
                    <a:pt x="10724451" y="3175000"/>
                  </a:lnTo>
                  <a:lnTo>
                    <a:pt x="10730496" y="3048000"/>
                  </a:lnTo>
                  <a:close/>
                </a:path>
                <a:path w="18021300" h="15113000">
                  <a:moveTo>
                    <a:pt x="10866628" y="3048000"/>
                  </a:moveTo>
                  <a:lnTo>
                    <a:pt x="10730496" y="3048000"/>
                  </a:lnTo>
                  <a:lnTo>
                    <a:pt x="10815205" y="3175000"/>
                  </a:lnTo>
                  <a:lnTo>
                    <a:pt x="10821250" y="3175000"/>
                  </a:lnTo>
                  <a:lnTo>
                    <a:pt x="10866628" y="3048000"/>
                  </a:lnTo>
                  <a:close/>
                </a:path>
                <a:path w="18021300" h="15113000">
                  <a:moveTo>
                    <a:pt x="11332517" y="3048000"/>
                  </a:moveTo>
                  <a:lnTo>
                    <a:pt x="11308308" y="3048000"/>
                  </a:lnTo>
                  <a:lnTo>
                    <a:pt x="11313985" y="3175000"/>
                  </a:lnTo>
                  <a:lnTo>
                    <a:pt x="11338758" y="3175000"/>
                  </a:lnTo>
                  <a:lnTo>
                    <a:pt x="11332517" y="3048000"/>
                  </a:lnTo>
                  <a:close/>
                </a:path>
                <a:path w="18021300" h="15113000">
                  <a:moveTo>
                    <a:pt x="11403849" y="3048000"/>
                  </a:moveTo>
                  <a:lnTo>
                    <a:pt x="11374882" y="3048000"/>
                  </a:lnTo>
                  <a:lnTo>
                    <a:pt x="11350663" y="3175000"/>
                  </a:lnTo>
                  <a:lnTo>
                    <a:pt x="11389995" y="3175000"/>
                  </a:lnTo>
                  <a:lnTo>
                    <a:pt x="11403849" y="3048000"/>
                  </a:lnTo>
                  <a:close/>
                </a:path>
                <a:path w="18021300" h="15113000">
                  <a:moveTo>
                    <a:pt x="11460480" y="3048000"/>
                  </a:moveTo>
                  <a:lnTo>
                    <a:pt x="11432349" y="3048000"/>
                  </a:lnTo>
                  <a:lnTo>
                    <a:pt x="11438590" y="3175000"/>
                  </a:lnTo>
                  <a:lnTo>
                    <a:pt x="11459957" y="3175000"/>
                  </a:lnTo>
                  <a:lnTo>
                    <a:pt x="11460480" y="3048000"/>
                  </a:lnTo>
                  <a:close/>
                </a:path>
                <a:path w="18021300" h="15113000">
                  <a:moveTo>
                    <a:pt x="11946636" y="3048000"/>
                  </a:moveTo>
                  <a:lnTo>
                    <a:pt x="11907304" y="3048000"/>
                  </a:lnTo>
                  <a:lnTo>
                    <a:pt x="11949658" y="3175000"/>
                  </a:lnTo>
                  <a:lnTo>
                    <a:pt x="12061596" y="3175000"/>
                  </a:lnTo>
                  <a:lnTo>
                    <a:pt x="11946636" y="3048000"/>
                  </a:lnTo>
                  <a:close/>
                </a:path>
                <a:path w="18021300" h="15113000">
                  <a:moveTo>
                    <a:pt x="12137237" y="3048000"/>
                  </a:moveTo>
                  <a:lnTo>
                    <a:pt x="12079757" y="3048000"/>
                  </a:lnTo>
                  <a:lnTo>
                    <a:pt x="12091860" y="3175000"/>
                  </a:lnTo>
                  <a:lnTo>
                    <a:pt x="12097893" y="3175000"/>
                  </a:lnTo>
                  <a:lnTo>
                    <a:pt x="12137237" y="3048000"/>
                  </a:lnTo>
                  <a:close/>
                </a:path>
                <a:path w="18021300" h="15113000">
                  <a:moveTo>
                    <a:pt x="13250519" y="3048000"/>
                  </a:moveTo>
                  <a:lnTo>
                    <a:pt x="13217996" y="3048000"/>
                  </a:lnTo>
                  <a:lnTo>
                    <a:pt x="13209489" y="3175000"/>
                  </a:lnTo>
                  <a:lnTo>
                    <a:pt x="13241961" y="3175000"/>
                  </a:lnTo>
                  <a:lnTo>
                    <a:pt x="13250519" y="3048000"/>
                  </a:lnTo>
                  <a:close/>
                </a:path>
                <a:path w="18021300" h="15113000">
                  <a:moveTo>
                    <a:pt x="13311022" y="3048000"/>
                  </a:moveTo>
                  <a:lnTo>
                    <a:pt x="13295884" y="3048000"/>
                  </a:lnTo>
                  <a:lnTo>
                    <a:pt x="13262610" y="3175000"/>
                  </a:lnTo>
                  <a:lnTo>
                    <a:pt x="13356399" y="3175000"/>
                  </a:lnTo>
                  <a:lnTo>
                    <a:pt x="13311022" y="3048000"/>
                  </a:lnTo>
                  <a:close/>
                </a:path>
                <a:path w="18021300" h="15113000">
                  <a:moveTo>
                    <a:pt x="13438085" y="3048000"/>
                  </a:moveTo>
                  <a:lnTo>
                    <a:pt x="13401403" y="3048000"/>
                  </a:lnTo>
                  <a:lnTo>
                    <a:pt x="13391425" y="3175000"/>
                  </a:lnTo>
                  <a:lnTo>
                    <a:pt x="13428436" y="3175000"/>
                  </a:lnTo>
                  <a:lnTo>
                    <a:pt x="13438085" y="3048000"/>
                  </a:lnTo>
                  <a:close/>
                </a:path>
                <a:path w="18021300" h="15113000">
                  <a:moveTo>
                    <a:pt x="13907311" y="3052537"/>
                  </a:moveTo>
                  <a:lnTo>
                    <a:pt x="13752703" y="3175000"/>
                  </a:lnTo>
                  <a:lnTo>
                    <a:pt x="13997749" y="3175000"/>
                  </a:lnTo>
                  <a:lnTo>
                    <a:pt x="13907311" y="3052537"/>
                  </a:lnTo>
                  <a:close/>
                </a:path>
                <a:path w="18021300" h="15113000">
                  <a:moveTo>
                    <a:pt x="14080800" y="3048000"/>
                  </a:moveTo>
                  <a:lnTo>
                    <a:pt x="13925143" y="3048000"/>
                  </a:lnTo>
                  <a:lnTo>
                    <a:pt x="14046149" y="3175000"/>
                  </a:lnTo>
                  <a:lnTo>
                    <a:pt x="14073378" y="3175000"/>
                  </a:lnTo>
                  <a:lnTo>
                    <a:pt x="14080800" y="3048000"/>
                  </a:lnTo>
                  <a:close/>
                </a:path>
                <a:path w="18021300" h="15113000">
                  <a:moveTo>
                    <a:pt x="14536229" y="3048000"/>
                  </a:moveTo>
                  <a:lnTo>
                    <a:pt x="14521116" y="3048000"/>
                  </a:lnTo>
                  <a:lnTo>
                    <a:pt x="14578584" y="3175000"/>
                  </a:lnTo>
                  <a:lnTo>
                    <a:pt x="14596744" y="3175000"/>
                  </a:lnTo>
                  <a:lnTo>
                    <a:pt x="14536229" y="3048000"/>
                  </a:lnTo>
                  <a:close/>
                </a:path>
                <a:path w="18021300" h="15113000">
                  <a:moveTo>
                    <a:pt x="14666328" y="3048000"/>
                  </a:moveTo>
                  <a:lnTo>
                    <a:pt x="14590687" y="3048000"/>
                  </a:lnTo>
                  <a:lnTo>
                    <a:pt x="14648180" y="3175000"/>
                  </a:lnTo>
                  <a:lnTo>
                    <a:pt x="14678095" y="3175000"/>
                  </a:lnTo>
                  <a:lnTo>
                    <a:pt x="14666328" y="3048000"/>
                  </a:lnTo>
                  <a:close/>
                </a:path>
                <a:path w="18021300" h="15113000">
                  <a:moveTo>
                    <a:pt x="15280449" y="3048000"/>
                  </a:moveTo>
                  <a:lnTo>
                    <a:pt x="15243999" y="3048000"/>
                  </a:lnTo>
                  <a:lnTo>
                    <a:pt x="15259265" y="3175000"/>
                  </a:lnTo>
                  <a:lnTo>
                    <a:pt x="15289519" y="3175000"/>
                  </a:lnTo>
                  <a:lnTo>
                    <a:pt x="15280449" y="3048000"/>
                  </a:lnTo>
                  <a:close/>
                </a:path>
                <a:path w="18021300" h="15113000">
                  <a:moveTo>
                    <a:pt x="15396674" y="3048000"/>
                  </a:moveTo>
                  <a:lnTo>
                    <a:pt x="15356077" y="3048000"/>
                  </a:lnTo>
                  <a:lnTo>
                    <a:pt x="15345253" y="3175000"/>
                  </a:lnTo>
                  <a:lnTo>
                    <a:pt x="15371191" y="3175000"/>
                  </a:lnTo>
                  <a:lnTo>
                    <a:pt x="15396674" y="3048000"/>
                  </a:lnTo>
                  <a:close/>
                </a:path>
                <a:path w="18021300" h="15113000">
                  <a:moveTo>
                    <a:pt x="15831032" y="3048000"/>
                  </a:moveTo>
                  <a:lnTo>
                    <a:pt x="15749358" y="3048000"/>
                  </a:lnTo>
                  <a:lnTo>
                    <a:pt x="15734564" y="3175000"/>
                  </a:lnTo>
                  <a:lnTo>
                    <a:pt x="15885502" y="3175000"/>
                  </a:lnTo>
                  <a:lnTo>
                    <a:pt x="15860836" y="3080925"/>
                  </a:lnTo>
                  <a:lnTo>
                    <a:pt x="15831032" y="3048000"/>
                  </a:lnTo>
                  <a:close/>
                </a:path>
                <a:path w="18021300" h="15113000">
                  <a:moveTo>
                    <a:pt x="15945993" y="3048000"/>
                  </a:moveTo>
                  <a:lnTo>
                    <a:pt x="15852203" y="3048000"/>
                  </a:lnTo>
                  <a:lnTo>
                    <a:pt x="15860836" y="3080925"/>
                  </a:lnTo>
                  <a:lnTo>
                    <a:pt x="15945993" y="3175000"/>
                  </a:lnTo>
                  <a:lnTo>
                    <a:pt x="15994405" y="3175000"/>
                  </a:lnTo>
                  <a:lnTo>
                    <a:pt x="15945993" y="3048000"/>
                  </a:lnTo>
                  <a:close/>
                </a:path>
                <a:path w="18021300" h="15113000">
                  <a:moveTo>
                    <a:pt x="16501689" y="3048000"/>
                  </a:moveTo>
                  <a:lnTo>
                    <a:pt x="16483971" y="3048000"/>
                  </a:lnTo>
                  <a:lnTo>
                    <a:pt x="16479575" y="3175000"/>
                  </a:lnTo>
                  <a:lnTo>
                    <a:pt x="16501122" y="3175000"/>
                  </a:lnTo>
                  <a:lnTo>
                    <a:pt x="16501689" y="3048000"/>
                  </a:lnTo>
                  <a:close/>
                </a:path>
                <a:path w="18021300" h="15113000">
                  <a:moveTo>
                    <a:pt x="16619919" y="3048000"/>
                  </a:moveTo>
                  <a:lnTo>
                    <a:pt x="16581297" y="3048000"/>
                  </a:lnTo>
                  <a:lnTo>
                    <a:pt x="16595433" y="3175000"/>
                  </a:lnTo>
                  <a:lnTo>
                    <a:pt x="16628570" y="3175000"/>
                  </a:lnTo>
                  <a:lnTo>
                    <a:pt x="16619919" y="3048000"/>
                  </a:lnTo>
                  <a:close/>
                </a:path>
                <a:path w="18021300" h="15113000">
                  <a:moveTo>
                    <a:pt x="17086516" y="3048000"/>
                  </a:moveTo>
                  <a:lnTo>
                    <a:pt x="17083493" y="3048000"/>
                  </a:lnTo>
                  <a:lnTo>
                    <a:pt x="17047171" y="3175000"/>
                  </a:lnTo>
                  <a:lnTo>
                    <a:pt x="17134903" y="3175000"/>
                  </a:lnTo>
                  <a:lnTo>
                    <a:pt x="17086516" y="3048000"/>
                  </a:lnTo>
                  <a:close/>
                </a:path>
                <a:path w="18021300" h="15113000">
                  <a:moveTo>
                    <a:pt x="17271047" y="3048000"/>
                  </a:moveTo>
                  <a:lnTo>
                    <a:pt x="17174235" y="3048000"/>
                  </a:lnTo>
                  <a:lnTo>
                    <a:pt x="17134903" y="3175000"/>
                  </a:lnTo>
                  <a:lnTo>
                    <a:pt x="17279366" y="3175000"/>
                  </a:lnTo>
                  <a:lnTo>
                    <a:pt x="17271047" y="3048000"/>
                  </a:lnTo>
                  <a:close/>
                </a:path>
                <a:path w="18021300" h="15113000">
                  <a:moveTo>
                    <a:pt x="17783592" y="3048000"/>
                  </a:moveTo>
                  <a:lnTo>
                    <a:pt x="17765296" y="3048000"/>
                  </a:lnTo>
                  <a:lnTo>
                    <a:pt x="17746433" y="3175000"/>
                  </a:lnTo>
                  <a:lnTo>
                    <a:pt x="17800472" y="3175000"/>
                  </a:lnTo>
                  <a:lnTo>
                    <a:pt x="17783592" y="3048000"/>
                  </a:lnTo>
                  <a:close/>
                </a:path>
                <a:path w="18021300" h="15113000">
                  <a:moveTo>
                    <a:pt x="8685441" y="3048000"/>
                  </a:moveTo>
                  <a:lnTo>
                    <a:pt x="8640064" y="3048000"/>
                  </a:lnTo>
                  <a:lnTo>
                    <a:pt x="8740916" y="3153848"/>
                  </a:lnTo>
                  <a:lnTo>
                    <a:pt x="8685441" y="3048000"/>
                  </a:lnTo>
                  <a:close/>
                </a:path>
                <a:path w="18021300" h="15113000">
                  <a:moveTo>
                    <a:pt x="15852203" y="3048000"/>
                  </a:moveTo>
                  <a:lnTo>
                    <a:pt x="15831032" y="3048000"/>
                  </a:lnTo>
                  <a:lnTo>
                    <a:pt x="15860836" y="3080925"/>
                  </a:lnTo>
                  <a:lnTo>
                    <a:pt x="15852203" y="3048000"/>
                  </a:lnTo>
                  <a:close/>
                </a:path>
                <a:path w="18021300" h="15113000">
                  <a:moveTo>
                    <a:pt x="4955521" y="3048000"/>
                  </a:moveTo>
                  <a:lnTo>
                    <a:pt x="4937175" y="3048000"/>
                  </a:lnTo>
                  <a:lnTo>
                    <a:pt x="4956959" y="3070445"/>
                  </a:lnTo>
                  <a:lnTo>
                    <a:pt x="4955521" y="3048000"/>
                  </a:lnTo>
                  <a:close/>
                </a:path>
                <a:path w="18021300" h="15113000">
                  <a:moveTo>
                    <a:pt x="10618994" y="3048000"/>
                  </a:moveTo>
                  <a:lnTo>
                    <a:pt x="10609491" y="3048000"/>
                  </a:lnTo>
                  <a:lnTo>
                    <a:pt x="10619767" y="3059352"/>
                  </a:lnTo>
                  <a:lnTo>
                    <a:pt x="10618994" y="3048000"/>
                  </a:lnTo>
                  <a:close/>
                </a:path>
                <a:path w="18021300" h="15113000">
                  <a:moveTo>
                    <a:pt x="302526" y="3048000"/>
                  </a:moveTo>
                  <a:lnTo>
                    <a:pt x="293446" y="3048000"/>
                  </a:lnTo>
                  <a:lnTo>
                    <a:pt x="296797" y="3052537"/>
                  </a:lnTo>
                  <a:lnTo>
                    <a:pt x="302526" y="3048000"/>
                  </a:lnTo>
                  <a:close/>
                </a:path>
                <a:path w="18021300" h="15113000">
                  <a:moveTo>
                    <a:pt x="13913040" y="3048000"/>
                  </a:moveTo>
                  <a:lnTo>
                    <a:pt x="13903960" y="3048000"/>
                  </a:lnTo>
                  <a:lnTo>
                    <a:pt x="13907311" y="3052537"/>
                  </a:lnTo>
                  <a:lnTo>
                    <a:pt x="13913040" y="3048000"/>
                  </a:lnTo>
                  <a:close/>
                </a:path>
                <a:path w="18021300" h="15113000">
                  <a:moveTo>
                    <a:pt x="456819" y="2921000"/>
                  </a:moveTo>
                  <a:lnTo>
                    <a:pt x="420509" y="2921000"/>
                  </a:lnTo>
                  <a:lnTo>
                    <a:pt x="432612" y="3048000"/>
                  </a:lnTo>
                  <a:lnTo>
                    <a:pt x="544550" y="3048000"/>
                  </a:lnTo>
                  <a:lnTo>
                    <a:pt x="541913" y="3010309"/>
                  </a:lnTo>
                  <a:lnTo>
                    <a:pt x="456819" y="2921000"/>
                  </a:lnTo>
                  <a:close/>
                </a:path>
                <a:path w="18021300" h="15113000">
                  <a:moveTo>
                    <a:pt x="541913" y="3010309"/>
                  </a:moveTo>
                  <a:lnTo>
                    <a:pt x="544550" y="3048000"/>
                  </a:lnTo>
                  <a:lnTo>
                    <a:pt x="577824" y="3048000"/>
                  </a:lnTo>
                  <a:lnTo>
                    <a:pt x="541913" y="3010309"/>
                  </a:lnTo>
                  <a:close/>
                </a:path>
                <a:path w="18021300" h="15113000">
                  <a:moveTo>
                    <a:pt x="659511" y="2921000"/>
                  </a:moveTo>
                  <a:lnTo>
                    <a:pt x="535663" y="2921000"/>
                  </a:lnTo>
                  <a:lnTo>
                    <a:pt x="541913" y="3010309"/>
                  </a:lnTo>
                  <a:lnTo>
                    <a:pt x="577824" y="3048000"/>
                  </a:lnTo>
                  <a:lnTo>
                    <a:pt x="642820" y="3048000"/>
                  </a:lnTo>
                  <a:lnTo>
                    <a:pt x="659511" y="2921000"/>
                  </a:lnTo>
                  <a:close/>
                </a:path>
                <a:path w="18021300" h="15113000">
                  <a:moveTo>
                    <a:pt x="1089088" y="2921000"/>
                  </a:moveTo>
                  <a:lnTo>
                    <a:pt x="1083043" y="2921000"/>
                  </a:lnTo>
                  <a:lnTo>
                    <a:pt x="1073962" y="3048000"/>
                  </a:lnTo>
                  <a:lnTo>
                    <a:pt x="1149591" y="3048000"/>
                  </a:lnTo>
                  <a:lnTo>
                    <a:pt x="1089088" y="2921000"/>
                  </a:lnTo>
                  <a:close/>
                </a:path>
                <a:path w="18021300" h="15113000">
                  <a:moveTo>
                    <a:pt x="1158671" y="2921000"/>
                  </a:moveTo>
                  <a:lnTo>
                    <a:pt x="1143546" y="2921000"/>
                  </a:lnTo>
                  <a:lnTo>
                    <a:pt x="1201026" y="3048000"/>
                  </a:lnTo>
                  <a:lnTo>
                    <a:pt x="1219174" y="3048000"/>
                  </a:lnTo>
                  <a:lnTo>
                    <a:pt x="1158671" y="2921000"/>
                  </a:lnTo>
                  <a:close/>
                </a:path>
                <a:path w="18021300" h="15113000">
                  <a:moveTo>
                    <a:pt x="1310218" y="2921000"/>
                  </a:moveTo>
                  <a:lnTo>
                    <a:pt x="1266914" y="2921000"/>
                  </a:lnTo>
                  <a:lnTo>
                    <a:pt x="1288000" y="3048000"/>
                  </a:lnTo>
                  <a:lnTo>
                    <a:pt x="1310218" y="2921000"/>
                  </a:lnTo>
                  <a:close/>
                </a:path>
                <a:path w="18021300" h="15113000">
                  <a:moveTo>
                    <a:pt x="1714930" y="2921000"/>
                  </a:moveTo>
                  <a:lnTo>
                    <a:pt x="1658586" y="2921000"/>
                  </a:lnTo>
                  <a:lnTo>
                    <a:pt x="1642133" y="3048000"/>
                  </a:lnTo>
                  <a:lnTo>
                    <a:pt x="1727647" y="3048000"/>
                  </a:lnTo>
                  <a:lnTo>
                    <a:pt x="1714930" y="2921000"/>
                  </a:lnTo>
                  <a:close/>
                </a:path>
                <a:path w="18021300" h="15113000">
                  <a:moveTo>
                    <a:pt x="1799640" y="2921000"/>
                  </a:moveTo>
                  <a:lnTo>
                    <a:pt x="1764466" y="2921000"/>
                  </a:lnTo>
                  <a:lnTo>
                    <a:pt x="1779689" y="3048000"/>
                  </a:lnTo>
                  <a:lnTo>
                    <a:pt x="1807440" y="3048000"/>
                  </a:lnTo>
                  <a:lnTo>
                    <a:pt x="1799640" y="2921000"/>
                  </a:lnTo>
                  <a:close/>
                </a:path>
                <a:path w="18021300" h="15113000">
                  <a:moveTo>
                    <a:pt x="1893798" y="2921000"/>
                  </a:moveTo>
                  <a:lnTo>
                    <a:pt x="1889402" y="2921000"/>
                  </a:lnTo>
                  <a:lnTo>
                    <a:pt x="1897200" y="3048000"/>
                  </a:lnTo>
                  <a:lnTo>
                    <a:pt x="1923294" y="3048000"/>
                  </a:lnTo>
                  <a:lnTo>
                    <a:pt x="1916835" y="2947136"/>
                  </a:lnTo>
                  <a:lnTo>
                    <a:pt x="1893798" y="2921000"/>
                  </a:lnTo>
                  <a:close/>
                </a:path>
                <a:path w="18021300" h="15113000">
                  <a:moveTo>
                    <a:pt x="2002713" y="2921000"/>
                  </a:moveTo>
                  <a:lnTo>
                    <a:pt x="1915161" y="2921000"/>
                  </a:lnTo>
                  <a:lnTo>
                    <a:pt x="1916835" y="2947136"/>
                  </a:lnTo>
                  <a:lnTo>
                    <a:pt x="2005736" y="3048000"/>
                  </a:lnTo>
                  <a:lnTo>
                    <a:pt x="2023884" y="3048000"/>
                  </a:lnTo>
                  <a:lnTo>
                    <a:pt x="2002713" y="2921000"/>
                  </a:lnTo>
                  <a:close/>
                </a:path>
                <a:path w="18021300" h="15113000">
                  <a:moveTo>
                    <a:pt x="2375285" y="2921000"/>
                  </a:moveTo>
                  <a:lnTo>
                    <a:pt x="2323999" y="2921000"/>
                  </a:lnTo>
                  <a:lnTo>
                    <a:pt x="2314308" y="3048000"/>
                  </a:lnTo>
                  <a:lnTo>
                    <a:pt x="2362708" y="3048000"/>
                  </a:lnTo>
                  <a:lnTo>
                    <a:pt x="2375285" y="2921000"/>
                  </a:lnTo>
                  <a:close/>
                </a:path>
                <a:path w="18021300" h="15113000">
                  <a:moveTo>
                    <a:pt x="2447417" y="2921000"/>
                  </a:moveTo>
                  <a:lnTo>
                    <a:pt x="2426233" y="2921000"/>
                  </a:lnTo>
                  <a:lnTo>
                    <a:pt x="2413757" y="3048000"/>
                  </a:lnTo>
                  <a:lnTo>
                    <a:pt x="2523045" y="3048000"/>
                  </a:lnTo>
                  <a:lnTo>
                    <a:pt x="2510838" y="2991063"/>
                  </a:lnTo>
                  <a:lnTo>
                    <a:pt x="2447417" y="2921000"/>
                  </a:lnTo>
                  <a:close/>
                </a:path>
                <a:path w="18021300" h="15113000">
                  <a:moveTo>
                    <a:pt x="2610777" y="2921000"/>
                  </a:moveTo>
                  <a:lnTo>
                    <a:pt x="2495816" y="2921000"/>
                  </a:lnTo>
                  <a:lnTo>
                    <a:pt x="2510838" y="2991063"/>
                  </a:lnTo>
                  <a:lnTo>
                    <a:pt x="2562377" y="3048000"/>
                  </a:lnTo>
                  <a:lnTo>
                    <a:pt x="2568422" y="3048000"/>
                  </a:lnTo>
                  <a:lnTo>
                    <a:pt x="2610777" y="2921000"/>
                  </a:lnTo>
                  <a:close/>
                </a:path>
                <a:path w="18021300" h="15113000">
                  <a:moveTo>
                    <a:pt x="3070142" y="2921000"/>
                  </a:moveTo>
                  <a:lnTo>
                    <a:pt x="3031763" y="2921000"/>
                  </a:lnTo>
                  <a:lnTo>
                    <a:pt x="3013138" y="3048000"/>
                  </a:lnTo>
                  <a:lnTo>
                    <a:pt x="3088767" y="3048000"/>
                  </a:lnTo>
                  <a:lnTo>
                    <a:pt x="3070142" y="2921000"/>
                  </a:lnTo>
                  <a:close/>
                </a:path>
                <a:path w="18021300" h="15113000">
                  <a:moveTo>
                    <a:pt x="3152292" y="2921000"/>
                  </a:moveTo>
                  <a:lnTo>
                    <a:pt x="3130362" y="2921000"/>
                  </a:lnTo>
                  <a:lnTo>
                    <a:pt x="3126676" y="3048000"/>
                  </a:lnTo>
                  <a:lnTo>
                    <a:pt x="3155327" y="3048000"/>
                  </a:lnTo>
                  <a:lnTo>
                    <a:pt x="3152292" y="2921000"/>
                  </a:lnTo>
                  <a:close/>
                </a:path>
                <a:path w="18021300" h="15113000">
                  <a:moveTo>
                    <a:pt x="3246831" y="2921000"/>
                  </a:moveTo>
                  <a:lnTo>
                    <a:pt x="3225895" y="2921000"/>
                  </a:lnTo>
                  <a:lnTo>
                    <a:pt x="3219986" y="3048000"/>
                  </a:lnTo>
                  <a:lnTo>
                    <a:pt x="3240024" y="3048000"/>
                  </a:lnTo>
                  <a:lnTo>
                    <a:pt x="3246831" y="2921000"/>
                  </a:lnTo>
                  <a:close/>
                </a:path>
                <a:path w="18021300" h="15113000">
                  <a:moveTo>
                    <a:pt x="3637514" y="2921000"/>
                  </a:moveTo>
                  <a:lnTo>
                    <a:pt x="3614778" y="3048000"/>
                  </a:lnTo>
                  <a:lnTo>
                    <a:pt x="3660533" y="3048000"/>
                  </a:lnTo>
                  <a:lnTo>
                    <a:pt x="3637514" y="2921000"/>
                  </a:lnTo>
                  <a:close/>
                </a:path>
                <a:path w="18021300" h="15113000">
                  <a:moveTo>
                    <a:pt x="3820871" y="2921000"/>
                  </a:moveTo>
                  <a:lnTo>
                    <a:pt x="3660533" y="2921000"/>
                  </a:lnTo>
                  <a:lnTo>
                    <a:pt x="3778516" y="3048000"/>
                  </a:lnTo>
                  <a:lnTo>
                    <a:pt x="3781539" y="3048000"/>
                  </a:lnTo>
                  <a:lnTo>
                    <a:pt x="3820871" y="2921000"/>
                  </a:lnTo>
                  <a:close/>
                </a:path>
                <a:path w="18021300" h="15113000">
                  <a:moveTo>
                    <a:pt x="3904064" y="2921000"/>
                  </a:moveTo>
                  <a:lnTo>
                    <a:pt x="3820871" y="2921000"/>
                  </a:lnTo>
                  <a:lnTo>
                    <a:pt x="3869270" y="3048000"/>
                  </a:lnTo>
                  <a:lnTo>
                    <a:pt x="3896497" y="3048000"/>
                  </a:lnTo>
                  <a:lnTo>
                    <a:pt x="3904064" y="2921000"/>
                  </a:lnTo>
                  <a:close/>
                </a:path>
                <a:path w="18021300" h="15113000">
                  <a:moveTo>
                    <a:pt x="5024913" y="2921000"/>
                  </a:moveTo>
                  <a:lnTo>
                    <a:pt x="4976557" y="2921000"/>
                  </a:lnTo>
                  <a:lnTo>
                    <a:pt x="4967439" y="3048000"/>
                  </a:lnTo>
                  <a:lnTo>
                    <a:pt x="5033991" y="3048000"/>
                  </a:lnTo>
                  <a:lnTo>
                    <a:pt x="5024913" y="2921000"/>
                  </a:lnTo>
                  <a:close/>
                </a:path>
                <a:path w="18021300" h="15113000">
                  <a:moveTo>
                    <a:pt x="5109616" y="2921000"/>
                  </a:moveTo>
                  <a:lnTo>
                    <a:pt x="5084000" y="2921000"/>
                  </a:lnTo>
                  <a:lnTo>
                    <a:pt x="5085422" y="3048000"/>
                  </a:lnTo>
                  <a:lnTo>
                    <a:pt x="5109616" y="3048000"/>
                  </a:lnTo>
                  <a:lnTo>
                    <a:pt x="5109616" y="2921000"/>
                  </a:lnTo>
                  <a:close/>
                </a:path>
                <a:path w="18021300" h="15113000">
                  <a:moveTo>
                    <a:pt x="5192292" y="2921000"/>
                  </a:moveTo>
                  <a:lnTo>
                    <a:pt x="5172775" y="2921000"/>
                  </a:lnTo>
                  <a:lnTo>
                    <a:pt x="5167340" y="3048000"/>
                  </a:lnTo>
                  <a:lnTo>
                    <a:pt x="5186383" y="3048000"/>
                  </a:lnTo>
                  <a:lnTo>
                    <a:pt x="5192292" y="2921000"/>
                  </a:lnTo>
                  <a:close/>
                </a:path>
                <a:path w="18021300" h="15113000">
                  <a:moveTo>
                    <a:pt x="5711297" y="3044461"/>
                  </a:moveTo>
                  <a:lnTo>
                    <a:pt x="5711634" y="3048000"/>
                  </a:lnTo>
                  <a:lnTo>
                    <a:pt x="5711556" y="3044733"/>
                  </a:lnTo>
                  <a:lnTo>
                    <a:pt x="5711297" y="3044461"/>
                  </a:lnTo>
                  <a:close/>
                </a:path>
                <a:path w="18021300" h="15113000">
                  <a:moveTo>
                    <a:pt x="5738863" y="2921000"/>
                  </a:moveTo>
                  <a:lnTo>
                    <a:pt x="5708611" y="2921000"/>
                  </a:lnTo>
                  <a:lnTo>
                    <a:pt x="5711556" y="3044733"/>
                  </a:lnTo>
                  <a:lnTo>
                    <a:pt x="5714669" y="3048000"/>
                  </a:lnTo>
                  <a:lnTo>
                    <a:pt x="5753989" y="3048000"/>
                  </a:lnTo>
                  <a:lnTo>
                    <a:pt x="5738863" y="2921000"/>
                  </a:lnTo>
                  <a:close/>
                </a:path>
                <a:path w="18021300" h="15113000">
                  <a:moveTo>
                    <a:pt x="5853823" y="2921000"/>
                  </a:moveTo>
                  <a:lnTo>
                    <a:pt x="5741898" y="2921000"/>
                  </a:lnTo>
                  <a:lnTo>
                    <a:pt x="5805424" y="3048000"/>
                  </a:lnTo>
                  <a:lnTo>
                    <a:pt x="5811469" y="3048000"/>
                  </a:lnTo>
                  <a:lnTo>
                    <a:pt x="5853823" y="2921000"/>
                  </a:lnTo>
                  <a:close/>
                </a:path>
                <a:path w="18021300" h="15113000">
                  <a:moveTo>
                    <a:pt x="6325768" y="2921000"/>
                  </a:moveTo>
                  <a:lnTo>
                    <a:pt x="6307607" y="2921000"/>
                  </a:lnTo>
                  <a:lnTo>
                    <a:pt x="6340894" y="3048000"/>
                  </a:lnTo>
                  <a:lnTo>
                    <a:pt x="6416522" y="3048000"/>
                  </a:lnTo>
                  <a:lnTo>
                    <a:pt x="6325768" y="2921000"/>
                  </a:lnTo>
                  <a:close/>
                </a:path>
                <a:path w="18021300" h="15113000">
                  <a:moveTo>
                    <a:pt x="6492151" y="2921000"/>
                  </a:moveTo>
                  <a:lnTo>
                    <a:pt x="6419545" y="2921000"/>
                  </a:lnTo>
                  <a:lnTo>
                    <a:pt x="6422567" y="3048000"/>
                  </a:lnTo>
                  <a:lnTo>
                    <a:pt x="6480854" y="3048000"/>
                  </a:lnTo>
                  <a:lnTo>
                    <a:pt x="6492151" y="2921000"/>
                  </a:lnTo>
                  <a:close/>
                </a:path>
                <a:path w="18021300" h="15113000">
                  <a:moveTo>
                    <a:pt x="6894506" y="2921000"/>
                  </a:moveTo>
                  <a:lnTo>
                    <a:pt x="6868415" y="2921000"/>
                  </a:lnTo>
                  <a:lnTo>
                    <a:pt x="6867420" y="3048000"/>
                  </a:lnTo>
                  <a:lnTo>
                    <a:pt x="6896588" y="3048000"/>
                  </a:lnTo>
                  <a:lnTo>
                    <a:pt x="6894506" y="2921000"/>
                  </a:lnTo>
                  <a:close/>
                </a:path>
                <a:path w="18021300" h="15113000">
                  <a:moveTo>
                    <a:pt x="7063917" y="2921000"/>
                  </a:moveTo>
                  <a:lnTo>
                    <a:pt x="7039711" y="2921000"/>
                  </a:lnTo>
                  <a:lnTo>
                    <a:pt x="7050163" y="3048000"/>
                  </a:lnTo>
                  <a:lnTo>
                    <a:pt x="7074173" y="3048000"/>
                  </a:lnTo>
                  <a:lnTo>
                    <a:pt x="7063917" y="2921000"/>
                  </a:lnTo>
                  <a:close/>
                </a:path>
                <a:path w="18021300" h="15113000">
                  <a:moveTo>
                    <a:pt x="7566101" y="2921000"/>
                  </a:moveTo>
                  <a:lnTo>
                    <a:pt x="7517701" y="2921000"/>
                  </a:lnTo>
                  <a:lnTo>
                    <a:pt x="7526782" y="3048000"/>
                  </a:lnTo>
                  <a:lnTo>
                    <a:pt x="7575181" y="3048000"/>
                  </a:lnTo>
                  <a:lnTo>
                    <a:pt x="7566101" y="2921000"/>
                  </a:lnTo>
                  <a:close/>
                </a:path>
                <a:path w="18021300" h="15113000">
                  <a:moveTo>
                    <a:pt x="7801693" y="2921000"/>
                  </a:moveTo>
                  <a:lnTo>
                    <a:pt x="7647406" y="2921000"/>
                  </a:lnTo>
                  <a:lnTo>
                    <a:pt x="7653835" y="3048000"/>
                  </a:lnTo>
                  <a:lnTo>
                    <a:pt x="7765770" y="3048000"/>
                  </a:lnTo>
                  <a:lnTo>
                    <a:pt x="7801693" y="2921000"/>
                  </a:lnTo>
                  <a:close/>
                </a:path>
                <a:path w="18021300" h="15113000">
                  <a:moveTo>
                    <a:pt x="8292305" y="2921000"/>
                  </a:moveTo>
                  <a:lnTo>
                    <a:pt x="8261908" y="2921000"/>
                  </a:lnTo>
                  <a:lnTo>
                    <a:pt x="8267580" y="3048000"/>
                  </a:lnTo>
                  <a:lnTo>
                    <a:pt x="8304263" y="3048000"/>
                  </a:lnTo>
                  <a:lnTo>
                    <a:pt x="8292305" y="2921000"/>
                  </a:lnTo>
                  <a:close/>
                </a:path>
                <a:path w="18021300" h="15113000">
                  <a:moveTo>
                    <a:pt x="8340572" y="2921000"/>
                  </a:moveTo>
                  <a:lnTo>
                    <a:pt x="8328469" y="2921000"/>
                  </a:lnTo>
                  <a:lnTo>
                    <a:pt x="8304263" y="3048000"/>
                  </a:lnTo>
                  <a:lnTo>
                    <a:pt x="8337537" y="3048000"/>
                  </a:lnTo>
                  <a:lnTo>
                    <a:pt x="8340572" y="2921000"/>
                  </a:lnTo>
                  <a:close/>
                </a:path>
                <a:path w="18021300" h="15113000">
                  <a:moveTo>
                    <a:pt x="8414068" y="2921000"/>
                  </a:moveTo>
                  <a:lnTo>
                    <a:pt x="8392178" y="2921000"/>
                  </a:lnTo>
                  <a:lnTo>
                    <a:pt x="8392747" y="3048000"/>
                  </a:lnTo>
                  <a:lnTo>
                    <a:pt x="8413546" y="3048000"/>
                  </a:lnTo>
                  <a:lnTo>
                    <a:pt x="8414068" y="2921000"/>
                  </a:lnTo>
                  <a:close/>
                </a:path>
                <a:path w="18021300" h="15113000">
                  <a:moveTo>
                    <a:pt x="8866949" y="2921000"/>
                  </a:moveTo>
                  <a:lnTo>
                    <a:pt x="8820443" y="2921000"/>
                  </a:lnTo>
                  <a:lnTo>
                    <a:pt x="8814441" y="3048000"/>
                  </a:lnTo>
                  <a:lnTo>
                    <a:pt x="8869984" y="3048000"/>
                  </a:lnTo>
                  <a:lnTo>
                    <a:pt x="8866949" y="2921000"/>
                  </a:lnTo>
                  <a:close/>
                </a:path>
                <a:path w="18021300" h="15113000">
                  <a:moveTo>
                    <a:pt x="8945613" y="2921000"/>
                  </a:moveTo>
                  <a:lnTo>
                    <a:pt x="8941783" y="2921000"/>
                  </a:lnTo>
                  <a:lnTo>
                    <a:pt x="8957716" y="3048000"/>
                  </a:lnTo>
                  <a:lnTo>
                    <a:pt x="9021241" y="3048000"/>
                  </a:lnTo>
                  <a:lnTo>
                    <a:pt x="9019839" y="3000899"/>
                  </a:lnTo>
                  <a:lnTo>
                    <a:pt x="8945613" y="2921000"/>
                  </a:lnTo>
                  <a:close/>
                </a:path>
                <a:path w="18021300" h="15113000">
                  <a:moveTo>
                    <a:pt x="9111996" y="2921000"/>
                  </a:moveTo>
                  <a:lnTo>
                    <a:pt x="9017461" y="2921000"/>
                  </a:lnTo>
                  <a:lnTo>
                    <a:pt x="9019839" y="3000899"/>
                  </a:lnTo>
                  <a:lnTo>
                    <a:pt x="9063596" y="3048000"/>
                  </a:lnTo>
                  <a:lnTo>
                    <a:pt x="9069641" y="3048000"/>
                  </a:lnTo>
                  <a:lnTo>
                    <a:pt x="9111996" y="2921000"/>
                  </a:lnTo>
                  <a:close/>
                </a:path>
                <a:path w="18021300" h="15113000">
                  <a:moveTo>
                    <a:pt x="10101820" y="2921000"/>
                  </a:moveTo>
                  <a:lnTo>
                    <a:pt x="10079696" y="2921000"/>
                  </a:lnTo>
                  <a:lnTo>
                    <a:pt x="10074448" y="3048000"/>
                  </a:lnTo>
                  <a:lnTo>
                    <a:pt x="10095201" y="3048000"/>
                  </a:lnTo>
                  <a:lnTo>
                    <a:pt x="10101820" y="2921000"/>
                  </a:lnTo>
                  <a:close/>
                </a:path>
                <a:path w="18021300" h="15113000">
                  <a:moveTo>
                    <a:pt x="10249089" y="2954873"/>
                  </a:moveTo>
                  <a:lnTo>
                    <a:pt x="10297896" y="3048000"/>
                  </a:lnTo>
                  <a:lnTo>
                    <a:pt x="10331170" y="3048000"/>
                  </a:lnTo>
                  <a:lnTo>
                    <a:pt x="10249089" y="2954873"/>
                  </a:lnTo>
                  <a:close/>
                </a:path>
                <a:path w="18021300" h="15113000">
                  <a:moveTo>
                    <a:pt x="10373899" y="2921000"/>
                  </a:moveTo>
                  <a:lnTo>
                    <a:pt x="10344402" y="2921000"/>
                  </a:lnTo>
                  <a:lnTo>
                    <a:pt x="10341237" y="3048000"/>
                  </a:lnTo>
                  <a:lnTo>
                    <a:pt x="10368843" y="3048000"/>
                  </a:lnTo>
                  <a:lnTo>
                    <a:pt x="10373899" y="2921000"/>
                  </a:lnTo>
                  <a:close/>
                </a:path>
                <a:path w="18021300" h="15113000">
                  <a:moveTo>
                    <a:pt x="10851830" y="2925537"/>
                  </a:moveTo>
                  <a:lnTo>
                    <a:pt x="10697222" y="3048000"/>
                  </a:lnTo>
                  <a:lnTo>
                    <a:pt x="10942269" y="3048000"/>
                  </a:lnTo>
                  <a:lnTo>
                    <a:pt x="10851830" y="2925537"/>
                  </a:lnTo>
                  <a:close/>
                </a:path>
                <a:path w="18021300" h="15113000">
                  <a:moveTo>
                    <a:pt x="11028342" y="2921000"/>
                  </a:moveTo>
                  <a:lnTo>
                    <a:pt x="10872685" y="2921000"/>
                  </a:lnTo>
                  <a:lnTo>
                    <a:pt x="10993691" y="3048000"/>
                  </a:lnTo>
                  <a:lnTo>
                    <a:pt x="11020920" y="3048000"/>
                  </a:lnTo>
                  <a:lnTo>
                    <a:pt x="11028342" y="2921000"/>
                  </a:lnTo>
                  <a:close/>
                </a:path>
                <a:path w="18021300" h="15113000">
                  <a:moveTo>
                    <a:pt x="11517058" y="2921000"/>
                  </a:moveTo>
                  <a:lnTo>
                    <a:pt x="11459533" y="2921000"/>
                  </a:lnTo>
                  <a:lnTo>
                    <a:pt x="11450510" y="3048000"/>
                  </a:lnTo>
                  <a:lnTo>
                    <a:pt x="11520081" y="3048000"/>
                  </a:lnTo>
                  <a:lnTo>
                    <a:pt x="11517058" y="2921000"/>
                  </a:lnTo>
                  <a:close/>
                </a:path>
                <a:path w="18021300" h="15113000">
                  <a:moveTo>
                    <a:pt x="11589664" y="2921000"/>
                  </a:moveTo>
                  <a:lnTo>
                    <a:pt x="11523103" y="2921000"/>
                  </a:lnTo>
                  <a:lnTo>
                    <a:pt x="11610848" y="3048000"/>
                  </a:lnTo>
                  <a:lnTo>
                    <a:pt x="11628983" y="3048000"/>
                  </a:lnTo>
                  <a:lnTo>
                    <a:pt x="11589664" y="2921000"/>
                  </a:lnTo>
                  <a:close/>
                </a:path>
                <a:path w="18021300" h="15113000">
                  <a:moveTo>
                    <a:pt x="12221179" y="2921000"/>
                  </a:moveTo>
                  <a:lnTo>
                    <a:pt x="12188514" y="2921000"/>
                  </a:lnTo>
                  <a:lnTo>
                    <a:pt x="12203785" y="3048000"/>
                  </a:lnTo>
                  <a:lnTo>
                    <a:pt x="12233090" y="3048000"/>
                  </a:lnTo>
                  <a:lnTo>
                    <a:pt x="12221179" y="2921000"/>
                  </a:lnTo>
                  <a:close/>
                </a:path>
                <a:path w="18021300" h="15113000">
                  <a:moveTo>
                    <a:pt x="12244725" y="2921000"/>
                  </a:moveTo>
                  <a:lnTo>
                    <a:pt x="12246140" y="3048000"/>
                  </a:lnTo>
                  <a:lnTo>
                    <a:pt x="12248413" y="3048000"/>
                  </a:lnTo>
                  <a:lnTo>
                    <a:pt x="12244725" y="2921000"/>
                  </a:lnTo>
                  <a:close/>
                </a:path>
                <a:path w="18021300" h="15113000">
                  <a:moveTo>
                    <a:pt x="12341200" y="2921000"/>
                  </a:moveTo>
                  <a:lnTo>
                    <a:pt x="12303607" y="2921000"/>
                  </a:lnTo>
                  <a:lnTo>
                    <a:pt x="12292790" y="3048000"/>
                  </a:lnTo>
                  <a:lnTo>
                    <a:pt x="12315723" y="3048000"/>
                  </a:lnTo>
                  <a:lnTo>
                    <a:pt x="12341200" y="2921000"/>
                  </a:lnTo>
                  <a:close/>
                </a:path>
                <a:path w="18021300" h="15113000">
                  <a:moveTo>
                    <a:pt x="12966141" y="2921000"/>
                  </a:moveTo>
                  <a:lnTo>
                    <a:pt x="12808839" y="2921000"/>
                  </a:lnTo>
                  <a:lnTo>
                    <a:pt x="12814871" y="3048000"/>
                  </a:lnTo>
                  <a:lnTo>
                    <a:pt x="12926822" y="3048000"/>
                  </a:lnTo>
                  <a:lnTo>
                    <a:pt x="12966141" y="2921000"/>
                  </a:lnTo>
                  <a:close/>
                </a:path>
                <a:path w="18021300" h="15113000">
                  <a:moveTo>
                    <a:pt x="13449233" y="2921000"/>
                  </a:moveTo>
                  <a:lnTo>
                    <a:pt x="13428489" y="2921000"/>
                  </a:lnTo>
                  <a:lnTo>
                    <a:pt x="13424090" y="3048000"/>
                  </a:lnTo>
                  <a:lnTo>
                    <a:pt x="13448669" y="3048000"/>
                  </a:lnTo>
                  <a:lnTo>
                    <a:pt x="13449233" y="2921000"/>
                  </a:lnTo>
                  <a:close/>
                </a:path>
                <a:path w="18021300" h="15113000">
                  <a:moveTo>
                    <a:pt x="13564431" y="2921000"/>
                  </a:moveTo>
                  <a:lnTo>
                    <a:pt x="13528840" y="2921000"/>
                  </a:lnTo>
                  <a:lnTo>
                    <a:pt x="13542545" y="3048000"/>
                  </a:lnTo>
                  <a:lnTo>
                    <a:pt x="13573082" y="3048000"/>
                  </a:lnTo>
                  <a:lnTo>
                    <a:pt x="13564431" y="2921000"/>
                  </a:lnTo>
                  <a:close/>
                </a:path>
                <a:path w="18021300" h="15113000">
                  <a:moveTo>
                    <a:pt x="14064297" y="2921000"/>
                  </a:moveTo>
                  <a:lnTo>
                    <a:pt x="14031023" y="2921000"/>
                  </a:lnTo>
                  <a:lnTo>
                    <a:pt x="14043126" y="3048000"/>
                  </a:lnTo>
                  <a:lnTo>
                    <a:pt x="14144844" y="3048000"/>
                  </a:lnTo>
                  <a:lnTo>
                    <a:pt x="14138562" y="2998936"/>
                  </a:lnTo>
                  <a:lnTo>
                    <a:pt x="14064297" y="2921000"/>
                  </a:lnTo>
                  <a:close/>
                </a:path>
                <a:path w="18021300" h="15113000">
                  <a:moveTo>
                    <a:pt x="14138562" y="2998936"/>
                  </a:moveTo>
                  <a:lnTo>
                    <a:pt x="14144844" y="3048000"/>
                  </a:lnTo>
                  <a:lnTo>
                    <a:pt x="14185315" y="3048000"/>
                  </a:lnTo>
                  <a:lnTo>
                    <a:pt x="14138562" y="2998936"/>
                  </a:lnTo>
                  <a:close/>
                </a:path>
                <a:path w="18021300" h="15113000">
                  <a:moveTo>
                    <a:pt x="14266989" y="2921000"/>
                  </a:moveTo>
                  <a:lnTo>
                    <a:pt x="14128584" y="2921000"/>
                  </a:lnTo>
                  <a:lnTo>
                    <a:pt x="14138562" y="2998936"/>
                  </a:lnTo>
                  <a:lnTo>
                    <a:pt x="14185315" y="3048000"/>
                  </a:lnTo>
                  <a:lnTo>
                    <a:pt x="14250306" y="3048000"/>
                  </a:lnTo>
                  <a:lnTo>
                    <a:pt x="14266989" y="2921000"/>
                  </a:lnTo>
                  <a:close/>
                </a:path>
                <a:path w="18021300" h="15113000">
                  <a:moveTo>
                    <a:pt x="14712837" y="2921000"/>
                  </a:moveTo>
                  <a:lnTo>
                    <a:pt x="14693975" y="3048000"/>
                  </a:lnTo>
                  <a:lnTo>
                    <a:pt x="14731129" y="3048000"/>
                  </a:lnTo>
                  <a:lnTo>
                    <a:pt x="14712837" y="2921000"/>
                  </a:lnTo>
                  <a:close/>
                </a:path>
                <a:path w="18021300" h="15113000">
                  <a:moveTo>
                    <a:pt x="15324308" y="2921000"/>
                  </a:moveTo>
                  <a:lnTo>
                    <a:pt x="15269102" y="2921000"/>
                  </a:lnTo>
                  <a:lnTo>
                    <a:pt x="15252652" y="3048000"/>
                  </a:lnTo>
                  <a:lnTo>
                    <a:pt x="15336881" y="3048000"/>
                  </a:lnTo>
                  <a:lnTo>
                    <a:pt x="15324308" y="2921000"/>
                  </a:lnTo>
                  <a:close/>
                </a:path>
                <a:path w="18021300" h="15113000">
                  <a:moveTo>
                    <a:pt x="15407887" y="2921000"/>
                  </a:moveTo>
                  <a:lnTo>
                    <a:pt x="15371957" y="2921000"/>
                  </a:lnTo>
                  <a:lnTo>
                    <a:pt x="15387180" y="3048000"/>
                  </a:lnTo>
                  <a:lnTo>
                    <a:pt x="15416253" y="3048000"/>
                  </a:lnTo>
                  <a:lnTo>
                    <a:pt x="15407887" y="2921000"/>
                  </a:lnTo>
                  <a:close/>
                </a:path>
                <a:path w="18021300" h="15113000">
                  <a:moveTo>
                    <a:pt x="15504312" y="2921000"/>
                  </a:moveTo>
                  <a:lnTo>
                    <a:pt x="15499916" y="2921000"/>
                  </a:lnTo>
                  <a:lnTo>
                    <a:pt x="15507714" y="3048000"/>
                  </a:lnTo>
                  <a:lnTo>
                    <a:pt x="15530783" y="3048000"/>
                  </a:lnTo>
                  <a:lnTo>
                    <a:pt x="15524089" y="2943441"/>
                  </a:lnTo>
                  <a:lnTo>
                    <a:pt x="15504312" y="2921000"/>
                  </a:lnTo>
                  <a:close/>
                </a:path>
                <a:path w="18021300" h="15113000">
                  <a:moveTo>
                    <a:pt x="15613214" y="2921000"/>
                  </a:moveTo>
                  <a:lnTo>
                    <a:pt x="15522652" y="2921000"/>
                  </a:lnTo>
                  <a:lnTo>
                    <a:pt x="15524089" y="2943441"/>
                  </a:lnTo>
                  <a:lnTo>
                    <a:pt x="15616237" y="3048000"/>
                  </a:lnTo>
                  <a:lnTo>
                    <a:pt x="15634398" y="3048000"/>
                  </a:lnTo>
                  <a:lnTo>
                    <a:pt x="15613214" y="2921000"/>
                  </a:lnTo>
                  <a:close/>
                </a:path>
                <a:path w="18021300" h="15113000">
                  <a:moveTo>
                    <a:pt x="15998075" y="2982785"/>
                  </a:moveTo>
                  <a:lnTo>
                    <a:pt x="15915741" y="3048000"/>
                  </a:lnTo>
                  <a:lnTo>
                    <a:pt x="15973221" y="3048000"/>
                  </a:lnTo>
                  <a:lnTo>
                    <a:pt x="15998075" y="2982785"/>
                  </a:lnTo>
                  <a:close/>
                </a:path>
                <a:path w="18021300" h="15113000">
                  <a:moveTo>
                    <a:pt x="16072264" y="2924021"/>
                  </a:moveTo>
                  <a:lnTo>
                    <a:pt x="16041719" y="2948215"/>
                  </a:lnTo>
                  <a:lnTo>
                    <a:pt x="16115411" y="3048000"/>
                  </a:lnTo>
                  <a:lnTo>
                    <a:pt x="16163823" y="3048000"/>
                  </a:lnTo>
                  <a:lnTo>
                    <a:pt x="16072264" y="2924021"/>
                  </a:lnTo>
                  <a:close/>
                </a:path>
                <a:path w="18021300" h="15113000">
                  <a:moveTo>
                    <a:pt x="16678050" y="2921000"/>
                  </a:moveTo>
                  <a:lnTo>
                    <a:pt x="16659569" y="2921000"/>
                  </a:lnTo>
                  <a:lnTo>
                    <a:pt x="16640518" y="3048000"/>
                  </a:lnTo>
                  <a:lnTo>
                    <a:pt x="16696245" y="3048000"/>
                  </a:lnTo>
                  <a:lnTo>
                    <a:pt x="16678050" y="2921000"/>
                  </a:lnTo>
                  <a:close/>
                </a:path>
                <a:path w="18021300" h="15113000">
                  <a:moveTo>
                    <a:pt x="16768851" y="2921000"/>
                  </a:moveTo>
                  <a:lnTo>
                    <a:pt x="16740874" y="2921000"/>
                  </a:lnTo>
                  <a:lnTo>
                    <a:pt x="16737185" y="3048000"/>
                  </a:lnTo>
                  <a:lnTo>
                    <a:pt x="16762818" y="3048000"/>
                  </a:lnTo>
                  <a:lnTo>
                    <a:pt x="16768851" y="2921000"/>
                  </a:lnTo>
                  <a:close/>
                </a:path>
                <a:path w="18021300" h="15113000">
                  <a:moveTo>
                    <a:pt x="16857345" y="2921000"/>
                  </a:moveTo>
                  <a:lnTo>
                    <a:pt x="16833858" y="2921000"/>
                  </a:lnTo>
                  <a:lnTo>
                    <a:pt x="16828989" y="3048000"/>
                  </a:lnTo>
                  <a:lnTo>
                    <a:pt x="16850537" y="3048000"/>
                  </a:lnTo>
                  <a:lnTo>
                    <a:pt x="16857345" y="2921000"/>
                  </a:lnTo>
                  <a:close/>
                </a:path>
                <a:path w="18021300" h="15113000">
                  <a:moveTo>
                    <a:pt x="17243831" y="2921000"/>
                  </a:moveTo>
                  <a:lnTo>
                    <a:pt x="17237773" y="2921000"/>
                  </a:lnTo>
                  <a:lnTo>
                    <a:pt x="17198441" y="3048000"/>
                  </a:lnTo>
                  <a:lnTo>
                    <a:pt x="17349711" y="3048000"/>
                  </a:lnTo>
                  <a:lnTo>
                    <a:pt x="17243831" y="2921000"/>
                  </a:lnTo>
                  <a:close/>
                </a:path>
                <a:path w="18021300" h="15113000">
                  <a:moveTo>
                    <a:pt x="17507770" y="2921000"/>
                  </a:moveTo>
                  <a:lnTo>
                    <a:pt x="17452941" y="2921000"/>
                  </a:lnTo>
                  <a:lnTo>
                    <a:pt x="17466226" y="3048000"/>
                  </a:lnTo>
                  <a:lnTo>
                    <a:pt x="17493497" y="3048000"/>
                  </a:lnTo>
                  <a:lnTo>
                    <a:pt x="17507770" y="2921000"/>
                  </a:lnTo>
                  <a:close/>
                </a:path>
                <a:path w="18021300" h="15113000">
                  <a:moveTo>
                    <a:pt x="5708611" y="2921000"/>
                  </a:moveTo>
                  <a:lnTo>
                    <a:pt x="5699544" y="2921000"/>
                  </a:lnTo>
                  <a:lnTo>
                    <a:pt x="5711297" y="3044461"/>
                  </a:lnTo>
                  <a:lnTo>
                    <a:pt x="5711556" y="3044733"/>
                  </a:lnTo>
                  <a:lnTo>
                    <a:pt x="5708611" y="2921000"/>
                  </a:lnTo>
                  <a:close/>
                </a:path>
                <a:path w="18021300" h="15113000">
                  <a:moveTo>
                    <a:pt x="5699544" y="2921000"/>
                  </a:moveTo>
                  <a:lnTo>
                    <a:pt x="5593651" y="2921000"/>
                  </a:lnTo>
                  <a:lnTo>
                    <a:pt x="5711297" y="3044461"/>
                  </a:lnTo>
                  <a:lnTo>
                    <a:pt x="5699544" y="2921000"/>
                  </a:lnTo>
                  <a:close/>
                </a:path>
                <a:path w="18021300" h="15113000">
                  <a:moveTo>
                    <a:pt x="8984932" y="2794000"/>
                  </a:moveTo>
                  <a:lnTo>
                    <a:pt x="8981909" y="2794000"/>
                  </a:lnTo>
                  <a:lnTo>
                    <a:pt x="8945613" y="2921000"/>
                  </a:lnTo>
                  <a:lnTo>
                    <a:pt x="9019839" y="3000899"/>
                  </a:lnTo>
                  <a:lnTo>
                    <a:pt x="9017461" y="2921000"/>
                  </a:lnTo>
                  <a:lnTo>
                    <a:pt x="9042412" y="2921000"/>
                  </a:lnTo>
                  <a:lnTo>
                    <a:pt x="8984932" y="2794000"/>
                  </a:lnTo>
                  <a:close/>
                </a:path>
                <a:path w="18021300" h="15113000">
                  <a:moveTo>
                    <a:pt x="2495816" y="2921000"/>
                  </a:moveTo>
                  <a:lnTo>
                    <a:pt x="2447417" y="2921000"/>
                  </a:lnTo>
                  <a:lnTo>
                    <a:pt x="2510838" y="2991063"/>
                  </a:lnTo>
                  <a:lnTo>
                    <a:pt x="2495816" y="2921000"/>
                  </a:lnTo>
                  <a:close/>
                </a:path>
                <a:path w="18021300" h="15113000">
                  <a:moveTo>
                    <a:pt x="16021621" y="2921000"/>
                  </a:moveTo>
                  <a:lnTo>
                    <a:pt x="15998075" y="2982785"/>
                  </a:lnTo>
                  <a:lnTo>
                    <a:pt x="16041719" y="2948215"/>
                  </a:lnTo>
                  <a:lnTo>
                    <a:pt x="16021621" y="2921000"/>
                  </a:lnTo>
                  <a:close/>
                </a:path>
                <a:path w="18021300" h="15113000">
                  <a:moveTo>
                    <a:pt x="10231335" y="2921000"/>
                  </a:moveTo>
                  <a:lnTo>
                    <a:pt x="10219232" y="2921000"/>
                  </a:lnTo>
                  <a:lnTo>
                    <a:pt x="10249089" y="2954873"/>
                  </a:lnTo>
                  <a:lnTo>
                    <a:pt x="10231335" y="2921000"/>
                  </a:lnTo>
                  <a:close/>
                </a:path>
                <a:path w="18021300" h="15113000">
                  <a:moveTo>
                    <a:pt x="1915161" y="2921000"/>
                  </a:moveTo>
                  <a:lnTo>
                    <a:pt x="1893798" y="2921000"/>
                  </a:lnTo>
                  <a:lnTo>
                    <a:pt x="1916835" y="2947136"/>
                  </a:lnTo>
                  <a:lnTo>
                    <a:pt x="1915161" y="2921000"/>
                  </a:lnTo>
                  <a:close/>
                </a:path>
                <a:path w="18021300" h="15113000">
                  <a:moveTo>
                    <a:pt x="15522652" y="2921000"/>
                  </a:moveTo>
                  <a:lnTo>
                    <a:pt x="15504312" y="2921000"/>
                  </a:lnTo>
                  <a:lnTo>
                    <a:pt x="15524089" y="2943441"/>
                  </a:lnTo>
                  <a:lnTo>
                    <a:pt x="15522652" y="2921000"/>
                  </a:lnTo>
                  <a:close/>
                </a:path>
                <a:path w="18021300" h="15113000">
                  <a:moveTo>
                    <a:pt x="10857560" y="2921000"/>
                  </a:moveTo>
                  <a:lnTo>
                    <a:pt x="10848479" y="2921000"/>
                  </a:lnTo>
                  <a:lnTo>
                    <a:pt x="10851830" y="2925537"/>
                  </a:lnTo>
                  <a:lnTo>
                    <a:pt x="10857560" y="2921000"/>
                  </a:lnTo>
                  <a:close/>
                </a:path>
                <a:path w="18021300" h="15113000">
                  <a:moveTo>
                    <a:pt x="16076079" y="2921000"/>
                  </a:moveTo>
                  <a:lnTo>
                    <a:pt x="16070033" y="2921000"/>
                  </a:lnTo>
                  <a:lnTo>
                    <a:pt x="16072264" y="2924021"/>
                  </a:lnTo>
                  <a:lnTo>
                    <a:pt x="16076079" y="2921000"/>
                  </a:lnTo>
                  <a:close/>
                </a:path>
                <a:path w="18021300" h="15113000">
                  <a:moveTo>
                    <a:pt x="102857" y="2794000"/>
                  </a:moveTo>
                  <a:lnTo>
                    <a:pt x="84709" y="2794000"/>
                  </a:lnTo>
                  <a:lnTo>
                    <a:pt x="98893" y="2921000"/>
                  </a:lnTo>
                  <a:lnTo>
                    <a:pt x="120300" y="2921000"/>
                  </a:lnTo>
                  <a:lnTo>
                    <a:pt x="102857" y="2794000"/>
                  </a:lnTo>
                  <a:close/>
                </a:path>
                <a:path w="18021300" h="15113000">
                  <a:moveTo>
                    <a:pt x="620179" y="2794000"/>
                  </a:moveTo>
                  <a:lnTo>
                    <a:pt x="574419" y="2794000"/>
                  </a:lnTo>
                  <a:lnTo>
                    <a:pt x="553383" y="2921000"/>
                  </a:lnTo>
                  <a:lnTo>
                    <a:pt x="639322" y="2921000"/>
                  </a:lnTo>
                  <a:lnTo>
                    <a:pt x="634108" y="2808994"/>
                  </a:lnTo>
                  <a:lnTo>
                    <a:pt x="620179" y="2794000"/>
                  </a:lnTo>
                  <a:close/>
                </a:path>
                <a:path w="18021300" h="15113000">
                  <a:moveTo>
                    <a:pt x="735139" y="2794000"/>
                  </a:moveTo>
                  <a:lnTo>
                    <a:pt x="633410" y="2794000"/>
                  </a:lnTo>
                  <a:lnTo>
                    <a:pt x="634108" y="2808994"/>
                  </a:lnTo>
                  <a:lnTo>
                    <a:pt x="738162" y="2921000"/>
                  </a:lnTo>
                  <a:lnTo>
                    <a:pt x="780516" y="2921000"/>
                  </a:lnTo>
                  <a:lnTo>
                    <a:pt x="735139" y="2794000"/>
                  </a:lnTo>
                  <a:close/>
                </a:path>
                <a:path w="18021300" h="15113000">
                  <a:moveTo>
                    <a:pt x="850096" y="2794000"/>
                  </a:moveTo>
                  <a:lnTo>
                    <a:pt x="774458" y="2794000"/>
                  </a:lnTo>
                  <a:lnTo>
                    <a:pt x="822871" y="2921000"/>
                  </a:lnTo>
                  <a:lnTo>
                    <a:pt x="837996" y="2921000"/>
                  </a:lnTo>
                  <a:lnTo>
                    <a:pt x="850096" y="2794000"/>
                  </a:lnTo>
                  <a:close/>
                </a:path>
                <a:path w="18021300" h="15113000">
                  <a:moveTo>
                    <a:pt x="1943714" y="2794000"/>
                  </a:moveTo>
                  <a:lnTo>
                    <a:pt x="1924050" y="2794000"/>
                  </a:lnTo>
                  <a:lnTo>
                    <a:pt x="1913746" y="2921000"/>
                  </a:lnTo>
                  <a:lnTo>
                    <a:pt x="1936905" y="2921000"/>
                  </a:lnTo>
                  <a:lnTo>
                    <a:pt x="1943714" y="2794000"/>
                  </a:lnTo>
                  <a:close/>
                </a:path>
                <a:path w="18021300" h="15113000">
                  <a:moveTo>
                    <a:pt x="2002713" y="2794000"/>
                  </a:moveTo>
                  <a:lnTo>
                    <a:pt x="1957324" y="2794000"/>
                  </a:lnTo>
                  <a:lnTo>
                    <a:pt x="1966404" y="2921000"/>
                  </a:lnTo>
                  <a:lnTo>
                    <a:pt x="2020862" y="2921000"/>
                  </a:lnTo>
                  <a:lnTo>
                    <a:pt x="2002713" y="2794000"/>
                  </a:lnTo>
                  <a:close/>
                </a:path>
                <a:path w="18021300" h="15113000">
                  <a:moveTo>
                    <a:pt x="2072284" y="2794000"/>
                  </a:moveTo>
                  <a:lnTo>
                    <a:pt x="2042033" y="2794000"/>
                  </a:lnTo>
                  <a:lnTo>
                    <a:pt x="2045055" y="2921000"/>
                  </a:lnTo>
                  <a:lnTo>
                    <a:pt x="2090432" y="2921000"/>
                  </a:lnTo>
                  <a:lnTo>
                    <a:pt x="2072284" y="2794000"/>
                  </a:lnTo>
                  <a:close/>
                </a:path>
                <a:path w="18021300" h="15113000">
                  <a:moveTo>
                    <a:pt x="2143001" y="2794000"/>
                  </a:moveTo>
                  <a:lnTo>
                    <a:pt x="2115634" y="2794000"/>
                  </a:lnTo>
                  <a:lnTo>
                    <a:pt x="2109722" y="2921000"/>
                  </a:lnTo>
                  <a:lnTo>
                    <a:pt x="2136525" y="2921000"/>
                  </a:lnTo>
                  <a:lnTo>
                    <a:pt x="2143001" y="2794000"/>
                  </a:lnTo>
                  <a:close/>
                </a:path>
                <a:path w="18021300" h="15113000">
                  <a:moveTo>
                    <a:pt x="2701531" y="2667000"/>
                  </a:moveTo>
                  <a:lnTo>
                    <a:pt x="2695486" y="2667000"/>
                  </a:lnTo>
                  <a:lnTo>
                    <a:pt x="2535148" y="2794000"/>
                  </a:lnTo>
                  <a:lnTo>
                    <a:pt x="2544216" y="2921000"/>
                  </a:lnTo>
                  <a:lnTo>
                    <a:pt x="2595651" y="2921000"/>
                  </a:lnTo>
                  <a:lnTo>
                    <a:pt x="2589606" y="2794000"/>
                  </a:lnTo>
                  <a:lnTo>
                    <a:pt x="2725737" y="2794000"/>
                  </a:lnTo>
                  <a:lnTo>
                    <a:pt x="2701531" y="2667000"/>
                  </a:lnTo>
                  <a:close/>
                </a:path>
                <a:path w="18021300" h="15113000">
                  <a:moveTo>
                    <a:pt x="2686405" y="2794000"/>
                  </a:moveTo>
                  <a:lnTo>
                    <a:pt x="2638005" y="2794000"/>
                  </a:lnTo>
                  <a:lnTo>
                    <a:pt x="2731782" y="2921000"/>
                  </a:lnTo>
                  <a:lnTo>
                    <a:pt x="2780195" y="2921000"/>
                  </a:lnTo>
                  <a:lnTo>
                    <a:pt x="2686405" y="2794000"/>
                  </a:lnTo>
                  <a:close/>
                </a:path>
                <a:path w="18021300" h="15113000">
                  <a:moveTo>
                    <a:pt x="3294855" y="2807228"/>
                  </a:moveTo>
                  <a:lnTo>
                    <a:pt x="3246081" y="2921000"/>
                  </a:lnTo>
                  <a:lnTo>
                    <a:pt x="3376168" y="2921000"/>
                  </a:lnTo>
                  <a:lnTo>
                    <a:pt x="3294855" y="2807228"/>
                  </a:lnTo>
                  <a:close/>
                </a:path>
                <a:path w="18021300" h="15113000">
                  <a:moveTo>
                    <a:pt x="3432508" y="2794000"/>
                  </a:moveTo>
                  <a:lnTo>
                    <a:pt x="3397716" y="2794000"/>
                  </a:lnTo>
                  <a:lnTo>
                    <a:pt x="3405231" y="2921000"/>
                  </a:lnTo>
                  <a:lnTo>
                    <a:pt x="3422061" y="2921000"/>
                  </a:lnTo>
                  <a:lnTo>
                    <a:pt x="3432508" y="2794000"/>
                  </a:lnTo>
                  <a:close/>
                </a:path>
                <a:path w="18021300" h="15113000">
                  <a:moveTo>
                    <a:pt x="3966083" y="2794000"/>
                  </a:moveTo>
                  <a:lnTo>
                    <a:pt x="3811790" y="2794000"/>
                  </a:lnTo>
                  <a:lnTo>
                    <a:pt x="3917670" y="2921000"/>
                  </a:lnTo>
                  <a:lnTo>
                    <a:pt x="3978186" y="2921000"/>
                  </a:lnTo>
                  <a:lnTo>
                    <a:pt x="3966083" y="2794000"/>
                  </a:lnTo>
                  <a:close/>
                </a:path>
                <a:path w="18021300" h="15113000">
                  <a:moveTo>
                    <a:pt x="4516666" y="2794000"/>
                  </a:moveTo>
                  <a:lnTo>
                    <a:pt x="4468266" y="2794000"/>
                  </a:lnTo>
                  <a:lnTo>
                    <a:pt x="4477346" y="2921000"/>
                  </a:lnTo>
                  <a:lnTo>
                    <a:pt x="4525746" y="2921000"/>
                  </a:lnTo>
                  <a:lnTo>
                    <a:pt x="4516666" y="2794000"/>
                  </a:lnTo>
                  <a:close/>
                </a:path>
                <a:path w="18021300" h="15113000">
                  <a:moveTo>
                    <a:pt x="4755287" y="2794000"/>
                  </a:moveTo>
                  <a:lnTo>
                    <a:pt x="4600999" y="2794000"/>
                  </a:lnTo>
                  <a:lnTo>
                    <a:pt x="4607429" y="2921000"/>
                  </a:lnTo>
                  <a:lnTo>
                    <a:pt x="4719358" y="2921000"/>
                  </a:lnTo>
                  <a:lnTo>
                    <a:pt x="4755287" y="2794000"/>
                  </a:lnTo>
                  <a:close/>
                </a:path>
                <a:path w="18021300" h="15113000">
                  <a:moveTo>
                    <a:pt x="5185244" y="2794000"/>
                  </a:moveTo>
                  <a:lnTo>
                    <a:pt x="5168847" y="2794000"/>
                  </a:lnTo>
                  <a:lnTo>
                    <a:pt x="5160668" y="2921000"/>
                  </a:lnTo>
                  <a:lnTo>
                    <a:pt x="5177969" y="2921000"/>
                  </a:lnTo>
                  <a:lnTo>
                    <a:pt x="5185244" y="2794000"/>
                  </a:lnTo>
                  <a:close/>
                </a:path>
                <a:path w="18021300" h="15113000">
                  <a:moveTo>
                    <a:pt x="5247268" y="2794000"/>
                  </a:moveTo>
                  <a:lnTo>
                    <a:pt x="5230634" y="2794000"/>
                  </a:lnTo>
                  <a:lnTo>
                    <a:pt x="5230634" y="2921000"/>
                  </a:lnTo>
                  <a:lnTo>
                    <a:pt x="5243960" y="2921000"/>
                  </a:lnTo>
                  <a:lnTo>
                    <a:pt x="5247268" y="2794000"/>
                  </a:lnTo>
                  <a:close/>
                </a:path>
                <a:path w="18021300" h="15113000">
                  <a:moveTo>
                    <a:pt x="5384914" y="2794000"/>
                  </a:moveTo>
                  <a:lnTo>
                    <a:pt x="5297182" y="2794000"/>
                  </a:lnTo>
                  <a:lnTo>
                    <a:pt x="5303240" y="2921000"/>
                  </a:lnTo>
                  <a:lnTo>
                    <a:pt x="5371869" y="2921000"/>
                  </a:lnTo>
                  <a:lnTo>
                    <a:pt x="5384914" y="2794000"/>
                  </a:lnTo>
                  <a:close/>
                </a:path>
                <a:path w="18021300" h="15113000">
                  <a:moveTo>
                    <a:pt x="5820549" y="2794000"/>
                  </a:moveTo>
                  <a:lnTo>
                    <a:pt x="5774037" y="2794000"/>
                  </a:lnTo>
                  <a:lnTo>
                    <a:pt x="5768036" y="2921000"/>
                  </a:lnTo>
                  <a:lnTo>
                    <a:pt x="5823572" y="2921000"/>
                  </a:lnTo>
                  <a:lnTo>
                    <a:pt x="5820549" y="2794000"/>
                  </a:lnTo>
                  <a:close/>
                </a:path>
                <a:path w="18021300" h="15113000">
                  <a:moveTo>
                    <a:pt x="5899200" y="2794000"/>
                  </a:moveTo>
                  <a:lnTo>
                    <a:pt x="5897923" y="2794000"/>
                  </a:lnTo>
                  <a:lnTo>
                    <a:pt x="5914326" y="2921000"/>
                  </a:lnTo>
                  <a:lnTo>
                    <a:pt x="5975920" y="2921000"/>
                  </a:lnTo>
                  <a:lnTo>
                    <a:pt x="5975535" y="2876168"/>
                  </a:lnTo>
                  <a:lnTo>
                    <a:pt x="5899200" y="2794000"/>
                  </a:lnTo>
                  <a:close/>
                </a:path>
                <a:path w="18021300" h="15113000">
                  <a:moveTo>
                    <a:pt x="6065596" y="2794000"/>
                  </a:moveTo>
                  <a:lnTo>
                    <a:pt x="5974829" y="2794000"/>
                  </a:lnTo>
                  <a:lnTo>
                    <a:pt x="5975535" y="2876168"/>
                  </a:lnTo>
                  <a:lnTo>
                    <a:pt x="6017183" y="2921000"/>
                  </a:lnTo>
                  <a:lnTo>
                    <a:pt x="6023241" y="2921000"/>
                  </a:lnTo>
                  <a:lnTo>
                    <a:pt x="6065596" y="2794000"/>
                  </a:lnTo>
                  <a:close/>
                </a:path>
                <a:path w="18021300" h="15113000">
                  <a:moveTo>
                    <a:pt x="6510302" y="2794000"/>
                  </a:moveTo>
                  <a:lnTo>
                    <a:pt x="6487233" y="2794000"/>
                  </a:lnTo>
                  <a:lnTo>
                    <a:pt x="6495030" y="2921000"/>
                  </a:lnTo>
                  <a:lnTo>
                    <a:pt x="6516916" y="2921000"/>
                  </a:lnTo>
                  <a:lnTo>
                    <a:pt x="6510302" y="2794000"/>
                  </a:lnTo>
                  <a:close/>
                </a:path>
                <a:path w="18021300" h="15113000">
                  <a:moveTo>
                    <a:pt x="6591884" y="2794000"/>
                  </a:moveTo>
                  <a:lnTo>
                    <a:pt x="6574211" y="2794000"/>
                  </a:lnTo>
                  <a:lnTo>
                    <a:pt x="6561734" y="2921000"/>
                  </a:lnTo>
                  <a:lnTo>
                    <a:pt x="6573824" y="2921000"/>
                  </a:lnTo>
                  <a:lnTo>
                    <a:pt x="6591884" y="2794000"/>
                  </a:lnTo>
                  <a:close/>
                </a:path>
                <a:path w="18021300" h="15113000">
                  <a:moveTo>
                    <a:pt x="7058437" y="2794000"/>
                  </a:moveTo>
                  <a:lnTo>
                    <a:pt x="7033288" y="2794000"/>
                  </a:lnTo>
                  <a:lnTo>
                    <a:pt x="7028041" y="2921000"/>
                  </a:lnTo>
                  <a:lnTo>
                    <a:pt x="7051821" y="2921000"/>
                  </a:lnTo>
                  <a:lnTo>
                    <a:pt x="7058437" y="2794000"/>
                  </a:lnTo>
                  <a:close/>
                </a:path>
                <a:path w="18021300" h="15113000">
                  <a:moveTo>
                    <a:pt x="7202699" y="2827899"/>
                  </a:moveTo>
                  <a:lnTo>
                    <a:pt x="7251484" y="2921000"/>
                  </a:lnTo>
                  <a:lnTo>
                    <a:pt x="7284758" y="2921000"/>
                  </a:lnTo>
                  <a:lnTo>
                    <a:pt x="7202699" y="2827899"/>
                  </a:lnTo>
                  <a:close/>
                </a:path>
                <a:path w="18021300" h="15113000">
                  <a:moveTo>
                    <a:pt x="7327490" y="2794000"/>
                  </a:moveTo>
                  <a:lnTo>
                    <a:pt x="7298001" y="2794000"/>
                  </a:lnTo>
                  <a:lnTo>
                    <a:pt x="7294831" y="2921000"/>
                  </a:lnTo>
                  <a:lnTo>
                    <a:pt x="7322436" y="2921000"/>
                  </a:lnTo>
                  <a:lnTo>
                    <a:pt x="7327490" y="2794000"/>
                  </a:lnTo>
                  <a:close/>
                </a:path>
                <a:path w="18021300" h="15113000">
                  <a:moveTo>
                    <a:pt x="7718642" y="2794000"/>
                  </a:moveTo>
                  <a:lnTo>
                    <a:pt x="7695812" y="2794000"/>
                  </a:lnTo>
                  <a:lnTo>
                    <a:pt x="7681066" y="2921000"/>
                  </a:lnTo>
                  <a:lnTo>
                    <a:pt x="7727578" y="2921000"/>
                  </a:lnTo>
                  <a:lnTo>
                    <a:pt x="7718642" y="2794000"/>
                  </a:lnTo>
                  <a:close/>
                </a:path>
                <a:path w="18021300" h="15113000">
                  <a:moveTo>
                    <a:pt x="7989633" y="2794000"/>
                  </a:moveTo>
                  <a:lnTo>
                    <a:pt x="7732496" y="2794000"/>
                  </a:lnTo>
                  <a:lnTo>
                    <a:pt x="7847457" y="2921000"/>
                  </a:lnTo>
                  <a:lnTo>
                    <a:pt x="7944269" y="2921000"/>
                  </a:lnTo>
                  <a:lnTo>
                    <a:pt x="7989633" y="2794000"/>
                  </a:lnTo>
                  <a:close/>
                </a:path>
                <a:path w="18021300" h="15113000">
                  <a:moveTo>
                    <a:pt x="8473681" y="2794000"/>
                  </a:moveTo>
                  <a:lnTo>
                    <a:pt x="8404098" y="2794000"/>
                  </a:lnTo>
                  <a:lnTo>
                    <a:pt x="8393273" y="2921000"/>
                  </a:lnTo>
                  <a:lnTo>
                    <a:pt x="8519058" y="2921000"/>
                  </a:lnTo>
                  <a:lnTo>
                    <a:pt x="8473681" y="2794000"/>
                  </a:lnTo>
                  <a:close/>
                </a:path>
                <a:path w="18021300" h="15113000">
                  <a:moveTo>
                    <a:pt x="8540229" y="2794000"/>
                  </a:moveTo>
                  <a:lnTo>
                    <a:pt x="8473681" y="2794000"/>
                  </a:lnTo>
                  <a:lnTo>
                    <a:pt x="8561400" y="2921000"/>
                  </a:lnTo>
                  <a:lnTo>
                    <a:pt x="8579561" y="2921000"/>
                  </a:lnTo>
                  <a:lnTo>
                    <a:pt x="8540229" y="2794000"/>
                  </a:lnTo>
                  <a:close/>
                </a:path>
                <a:path w="18021300" h="15113000">
                  <a:moveTo>
                    <a:pt x="9078722" y="2794000"/>
                  </a:moveTo>
                  <a:lnTo>
                    <a:pt x="9036367" y="2794000"/>
                  </a:lnTo>
                  <a:lnTo>
                    <a:pt x="9078722" y="2921000"/>
                  </a:lnTo>
                  <a:lnTo>
                    <a:pt x="9181579" y="2921000"/>
                  </a:lnTo>
                  <a:lnTo>
                    <a:pt x="9078722" y="2794000"/>
                  </a:lnTo>
                  <a:close/>
                </a:path>
                <a:path w="18021300" h="15113000">
                  <a:moveTo>
                    <a:pt x="9263265" y="2794000"/>
                  </a:moveTo>
                  <a:lnTo>
                    <a:pt x="9202750" y="2794000"/>
                  </a:lnTo>
                  <a:lnTo>
                    <a:pt x="9214853" y="2921000"/>
                  </a:lnTo>
                  <a:lnTo>
                    <a:pt x="9263265" y="2921000"/>
                  </a:lnTo>
                  <a:lnTo>
                    <a:pt x="9263265" y="2794000"/>
                  </a:lnTo>
                  <a:close/>
                </a:path>
                <a:path w="18021300" h="15113000">
                  <a:moveTo>
                    <a:pt x="9913683" y="2794000"/>
                  </a:moveTo>
                  <a:lnTo>
                    <a:pt x="9756368" y="2794000"/>
                  </a:lnTo>
                  <a:lnTo>
                    <a:pt x="9762426" y="2921000"/>
                  </a:lnTo>
                  <a:lnTo>
                    <a:pt x="9874351" y="2921000"/>
                  </a:lnTo>
                  <a:lnTo>
                    <a:pt x="9913683" y="2794000"/>
                  </a:lnTo>
                  <a:close/>
                </a:path>
                <a:path w="18021300" h="15113000">
                  <a:moveTo>
                    <a:pt x="10382605" y="2794000"/>
                  </a:moveTo>
                  <a:lnTo>
                    <a:pt x="10347616" y="2794000"/>
                  </a:lnTo>
                  <a:lnTo>
                    <a:pt x="10337976" y="2921000"/>
                  </a:lnTo>
                  <a:lnTo>
                    <a:pt x="10370502" y="2921000"/>
                  </a:lnTo>
                  <a:lnTo>
                    <a:pt x="10382605" y="2794000"/>
                  </a:lnTo>
                  <a:close/>
                </a:path>
                <a:path w="18021300" h="15113000">
                  <a:moveTo>
                    <a:pt x="10430992" y="2794000"/>
                  </a:moveTo>
                  <a:lnTo>
                    <a:pt x="10412857" y="2794000"/>
                  </a:lnTo>
                  <a:lnTo>
                    <a:pt x="10415879" y="2921000"/>
                  </a:lnTo>
                  <a:lnTo>
                    <a:pt x="10476382" y="2921000"/>
                  </a:lnTo>
                  <a:lnTo>
                    <a:pt x="10430992" y="2794000"/>
                  </a:lnTo>
                  <a:close/>
                </a:path>
                <a:path w="18021300" h="15113000">
                  <a:moveTo>
                    <a:pt x="10571908" y="2794000"/>
                  </a:moveTo>
                  <a:lnTo>
                    <a:pt x="10530783" y="2794000"/>
                  </a:lnTo>
                  <a:lnTo>
                    <a:pt x="10521376" y="2921000"/>
                  </a:lnTo>
                  <a:lnTo>
                    <a:pt x="10558056" y="2921000"/>
                  </a:lnTo>
                  <a:lnTo>
                    <a:pt x="10571908" y="2794000"/>
                  </a:lnTo>
                  <a:close/>
                </a:path>
                <a:path w="18021300" h="15113000">
                  <a:moveTo>
                    <a:pt x="11011852" y="2794000"/>
                  </a:moveTo>
                  <a:lnTo>
                    <a:pt x="10978565" y="2794000"/>
                  </a:lnTo>
                  <a:lnTo>
                    <a:pt x="10990668" y="2921000"/>
                  </a:lnTo>
                  <a:lnTo>
                    <a:pt x="11089374" y="2921000"/>
                  </a:lnTo>
                  <a:lnTo>
                    <a:pt x="11082622" y="2868276"/>
                  </a:lnTo>
                  <a:lnTo>
                    <a:pt x="11011852" y="2794000"/>
                  </a:lnTo>
                  <a:close/>
                </a:path>
                <a:path w="18021300" h="15113000">
                  <a:moveTo>
                    <a:pt x="11082622" y="2868276"/>
                  </a:moveTo>
                  <a:lnTo>
                    <a:pt x="11089374" y="2921000"/>
                  </a:lnTo>
                  <a:lnTo>
                    <a:pt x="11132858" y="2921000"/>
                  </a:lnTo>
                  <a:lnTo>
                    <a:pt x="11082622" y="2868276"/>
                  </a:lnTo>
                  <a:close/>
                </a:path>
                <a:path w="18021300" h="15113000">
                  <a:moveTo>
                    <a:pt x="11211509" y="2794000"/>
                  </a:moveTo>
                  <a:lnTo>
                    <a:pt x="11073110" y="2794000"/>
                  </a:lnTo>
                  <a:lnTo>
                    <a:pt x="11082622" y="2868276"/>
                  </a:lnTo>
                  <a:lnTo>
                    <a:pt x="11132858" y="2921000"/>
                  </a:lnTo>
                  <a:lnTo>
                    <a:pt x="11194823" y="2921000"/>
                  </a:lnTo>
                  <a:lnTo>
                    <a:pt x="11211509" y="2794000"/>
                  </a:lnTo>
                  <a:close/>
                </a:path>
                <a:path w="18021300" h="15113000">
                  <a:moveTo>
                    <a:pt x="11659247" y="2794000"/>
                  </a:moveTo>
                  <a:lnTo>
                    <a:pt x="11653202" y="2794000"/>
                  </a:lnTo>
                  <a:lnTo>
                    <a:pt x="11644122" y="2921000"/>
                  </a:lnTo>
                  <a:lnTo>
                    <a:pt x="11719750" y="2921000"/>
                  </a:lnTo>
                  <a:lnTo>
                    <a:pt x="11659247" y="2794000"/>
                  </a:lnTo>
                  <a:close/>
                </a:path>
                <a:path w="18021300" h="15113000">
                  <a:moveTo>
                    <a:pt x="11789321" y="2794000"/>
                  </a:moveTo>
                  <a:lnTo>
                    <a:pt x="11713692" y="2794000"/>
                  </a:lnTo>
                  <a:lnTo>
                    <a:pt x="11771185" y="2921000"/>
                  </a:lnTo>
                  <a:lnTo>
                    <a:pt x="11801096" y="2921000"/>
                  </a:lnTo>
                  <a:lnTo>
                    <a:pt x="11789321" y="2794000"/>
                  </a:lnTo>
                  <a:close/>
                </a:path>
                <a:path w="18021300" h="15113000">
                  <a:moveTo>
                    <a:pt x="12269963" y="2794000"/>
                  </a:moveTo>
                  <a:lnTo>
                    <a:pt x="12213616" y="2794000"/>
                  </a:lnTo>
                  <a:lnTo>
                    <a:pt x="12197170" y="2921000"/>
                  </a:lnTo>
                  <a:lnTo>
                    <a:pt x="12282681" y="2921000"/>
                  </a:lnTo>
                  <a:lnTo>
                    <a:pt x="12269963" y="2794000"/>
                  </a:lnTo>
                  <a:close/>
                </a:path>
                <a:path w="18021300" h="15113000">
                  <a:moveTo>
                    <a:pt x="12354664" y="2794000"/>
                  </a:moveTo>
                  <a:lnTo>
                    <a:pt x="12319498" y="2794000"/>
                  </a:lnTo>
                  <a:lnTo>
                    <a:pt x="12334717" y="2921000"/>
                  </a:lnTo>
                  <a:lnTo>
                    <a:pt x="12362466" y="2921000"/>
                  </a:lnTo>
                  <a:lnTo>
                    <a:pt x="12354664" y="2794000"/>
                  </a:lnTo>
                  <a:close/>
                </a:path>
                <a:path w="18021300" h="15113000">
                  <a:moveTo>
                    <a:pt x="12448832" y="2794000"/>
                  </a:moveTo>
                  <a:lnTo>
                    <a:pt x="12444428" y="2794000"/>
                  </a:lnTo>
                  <a:lnTo>
                    <a:pt x="12452227" y="2921000"/>
                  </a:lnTo>
                  <a:lnTo>
                    <a:pt x="12478327" y="2921000"/>
                  </a:lnTo>
                  <a:lnTo>
                    <a:pt x="12471869" y="2820136"/>
                  </a:lnTo>
                  <a:lnTo>
                    <a:pt x="12448832" y="2794000"/>
                  </a:lnTo>
                  <a:close/>
                </a:path>
                <a:path w="18021300" h="15113000">
                  <a:moveTo>
                    <a:pt x="12557734" y="2794000"/>
                  </a:moveTo>
                  <a:lnTo>
                    <a:pt x="12470195" y="2794000"/>
                  </a:lnTo>
                  <a:lnTo>
                    <a:pt x="12471869" y="2820136"/>
                  </a:lnTo>
                  <a:lnTo>
                    <a:pt x="12560769" y="2921000"/>
                  </a:lnTo>
                  <a:lnTo>
                    <a:pt x="12578905" y="2921000"/>
                  </a:lnTo>
                  <a:lnTo>
                    <a:pt x="12557734" y="2794000"/>
                  </a:lnTo>
                  <a:close/>
                </a:path>
                <a:path w="18021300" h="15113000">
                  <a:moveTo>
                    <a:pt x="12929844" y="2794000"/>
                  </a:moveTo>
                  <a:lnTo>
                    <a:pt x="12891129" y="2794000"/>
                  </a:lnTo>
                  <a:lnTo>
                    <a:pt x="12881444" y="2921000"/>
                  </a:lnTo>
                  <a:lnTo>
                    <a:pt x="12923555" y="2921000"/>
                  </a:lnTo>
                  <a:lnTo>
                    <a:pt x="12929844" y="2794000"/>
                  </a:lnTo>
                  <a:close/>
                </a:path>
                <a:path w="18021300" h="15113000">
                  <a:moveTo>
                    <a:pt x="13014553" y="2794000"/>
                  </a:moveTo>
                  <a:lnTo>
                    <a:pt x="12972954" y="2794000"/>
                  </a:lnTo>
                  <a:lnTo>
                    <a:pt x="12966148" y="2921000"/>
                  </a:lnTo>
                  <a:lnTo>
                    <a:pt x="13101901" y="2921000"/>
                  </a:lnTo>
                  <a:lnTo>
                    <a:pt x="13098766" y="2887032"/>
                  </a:lnTo>
                  <a:lnTo>
                    <a:pt x="13014553" y="2794000"/>
                  </a:lnTo>
                  <a:close/>
                </a:path>
                <a:path w="18021300" h="15113000">
                  <a:moveTo>
                    <a:pt x="13177913" y="2794000"/>
                  </a:moveTo>
                  <a:lnTo>
                    <a:pt x="13090182" y="2794000"/>
                  </a:lnTo>
                  <a:lnTo>
                    <a:pt x="13098766" y="2887032"/>
                  </a:lnTo>
                  <a:lnTo>
                    <a:pt x="13129514" y="2921000"/>
                  </a:lnTo>
                  <a:lnTo>
                    <a:pt x="13135546" y="2921000"/>
                  </a:lnTo>
                  <a:lnTo>
                    <a:pt x="13177913" y="2794000"/>
                  </a:lnTo>
                  <a:close/>
                </a:path>
                <a:path w="18021300" h="15113000">
                  <a:moveTo>
                    <a:pt x="13625173" y="2794000"/>
                  </a:moveTo>
                  <a:lnTo>
                    <a:pt x="13605981" y="2794000"/>
                  </a:lnTo>
                  <a:lnTo>
                    <a:pt x="13586791" y="2921000"/>
                  </a:lnTo>
                  <a:lnTo>
                    <a:pt x="13643800" y="2921000"/>
                  </a:lnTo>
                  <a:lnTo>
                    <a:pt x="13625173" y="2794000"/>
                  </a:lnTo>
                  <a:close/>
                </a:path>
                <a:path w="18021300" h="15113000">
                  <a:moveTo>
                    <a:pt x="13713371" y="2794000"/>
                  </a:moveTo>
                  <a:lnTo>
                    <a:pt x="13685394" y="2794000"/>
                  </a:lnTo>
                  <a:lnTo>
                    <a:pt x="13681710" y="2921000"/>
                  </a:lnTo>
                  <a:lnTo>
                    <a:pt x="13707325" y="2921000"/>
                  </a:lnTo>
                  <a:lnTo>
                    <a:pt x="13713371" y="2794000"/>
                  </a:lnTo>
                  <a:close/>
                </a:path>
                <a:path w="18021300" h="15113000">
                  <a:moveTo>
                    <a:pt x="13801865" y="2794000"/>
                  </a:moveTo>
                  <a:lnTo>
                    <a:pt x="13780921" y="2794000"/>
                  </a:lnTo>
                  <a:lnTo>
                    <a:pt x="13775013" y="2921000"/>
                  </a:lnTo>
                  <a:lnTo>
                    <a:pt x="13795057" y="2921000"/>
                  </a:lnTo>
                  <a:lnTo>
                    <a:pt x="13801865" y="2794000"/>
                  </a:lnTo>
                  <a:close/>
                </a:path>
                <a:path w="18021300" h="15113000">
                  <a:moveTo>
                    <a:pt x="14227657" y="2794000"/>
                  </a:moveTo>
                  <a:lnTo>
                    <a:pt x="14181913" y="2794000"/>
                  </a:lnTo>
                  <a:lnTo>
                    <a:pt x="14160879" y="2921000"/>
                  </a:lnTo>
                  <a:lnTo>
                    <a:pt x="14242415" y="2921000"/>
                  </a:lnTo>
                  <a:lnTo>
                    <a:pt x="14236232" y="2803229"/>
                  </a:lnTo>
                  <a:lnTo>
                    <a:pt x="14227657" y="2794000"/>
                  </a:lnTo>
                  <a:close/>
                </a:path>
                <a:path w="18021300" h="15113000">
                  <a:moveTo>
                    <a:pt x="14348675" y="2794000"/>
                  </a:moveTo>
                  <a:lnTo>
                    <a:pt x="14235748" y="2794000"/>
                  </a:lnTo>
                  <a:lnTo>
                    <a:pt x="14236232" y="2803229"/>
                  </a:lnTo>
                  <a:lnTo>
                    <a:pt x="14345653" y="2921000"/>
                  </a:lnTo>
                  <a:lnTo>
                    <a:pt x="14394052" y="2921000"/>
                  </a:lnTo>
                  <a:lnTo>
                    <a:pt x="14348675" y="2794000"/>
                  </a:lnTo>
                  <a:close/>
                </a:path>
                <a:path w="18021300" h="15113000">
                  <a:moveTo>
                    <a:pt x="14463627" y="2794000"/>
                  </a:moveTo>
                  <a:lnTo>
                    <a:pt x="14387995" y="2794000"/>
                  </a:lnTo>
                  <a:lnTo>
                    <a:pt x="14436407" y="2921000"/>
                  </a:lnTo>
                  <a:lnTo>
                    <a:pt x="14451520" y="2921000"/>
                  </a:lnTo>
                  <a:lnTo>
                    <a:pt x="14463627" y="2794000"/>
                  </a:lnTo>
                  <a:close/>
                </a:path>
                <a:path w="18021300" h="15113000">
                  <a:moveTo>
                    <a:pt x="15604134" y="2794000"/>
                  </a:moveTo>
                  <a:lnTo>
                    <a:pt x="15534563" y="2794000"/>
                  </a:lnTo>
                  <a:lnTo>
                    <a:pt x="15524258" y="2921000"/>
                  </a:lnTo>
                  <a:lnTo>
                    <a:pt x="15622295" y="2921000"/>
                  </a:lnTo>
                  <a:lnTo>
                    <a:pt x="15604134" y="2794000"/>
                  </a:lnTo>
                  <a:close/>
                </a:path>
                <a:path w="18021300" h="15113000">
                  <a:moveTo>
                    <a:pt x="15676752" y="2794000"/>
                  </a:moveTo>
                  <a:lnTo>
                    <a:pt x="15648107" y="2794000"/>
                  </a:lnTo>
                  <a:lnTo>
                    <a:pt x="15649524" y="2921000"/>
                  </a:lnTo>
                  <a:lnTo>
                    <a:pt x="15679775" y="2921000"/>
                  </a:lnTo>
                  <a:lnTo>
                    <a:pt x="15676752" y="2794000"/>
                  </a:lnTo>
                  <a:close/>
                </a:path>
                <a:path w="18021300" h="15113000">
                  <a:moveTo>
                    <a:pt x="15750492" y="2794000"/>
                  </a:moveTo>
                  <a:lnTo>
                    <a:pt x="15728188" y="2794000"/>
                  </a:lnTo>
                  <a:lnTo>
                    <a:pt x="15723125" y="2921000"/>
                  </a:lnTo>
                  <a:lnTo>
                    <a:pt x="15744016" y="2921000"/>
                  </a:lnTo>
                  <a:lnTo>
                    <a:pt x="15750492" y="2794000"/>
                  </a:lnTo>
                  <a:close/>
                </a:path>
                <a:path w="18021300" h="15113000">
                  <a:moveTo>
                    <a:pt x="16139604" y="2794000"/>
                  </a:moveTo>
                  <a:lnTo>
                    <a:pt x="16136581" y="2794000"/>
                  </a:lnTo>
                  <a:lnTo>
                    <a:pt x="16094227" y="2921000"/>
                  </a:lnTo>
                  <a:lnTo>
                    <a:pt x="16209200" y="2921000"/>
                  </a:lnTo>
                  <a:lnTo>
                    <a:pt x="16139604" y="2794000"/>
                  </a:lnTo>
                  <a:close/>
                </a:path>
                <a:path w="18021300" h="15113000">
                  <a:moveTo>
                    <a:pt x="16233394" y="2794000"/>
                  </a:moveTo>
                  <a:lnTo>
                    <a:pt x="16200119" y="2794000"/>
                  </a:lnTo>
                  <a:lnTo>
                    <a:pt x="16212210" y="2921000"/>
                  </a:lnTo>
                  <a:lnTo>
                    <a:pt x="16242474" y="2921000"/>
                  </a:lnTo>
                  <a:lnTo>
                    <a:pt x="16239607" y="2800520"/>
                  </a:lnTo>
                  <a:lnTo>
                    <a:pt x="16233394" y="2794000"/>
                  </a:lnTo>
                  <a:close/>
                </a:path>
                <a:path w="18021300" h="15113000">
                  <a:moveTo>
                    <a:pt x="16239607" y="2800520"/>
                  </a:moveTo>
                  <a:lnTo>
                    <a:pt x="16242474" y="2921000"/>
                  </a:lnTo>
                  <a:lnTo>
                    <a:pt x="16254564" y="2921000"/>
                  </a:lnTo>
                  <a:lnTo>
                    <a:pt x="16240316" y="2801265"/>
                  </a:lnTo>
                  <a:lnTo>
                    <a:pt x="16239607" y="2800520"/>
                  </a:lnTo>
                  <a:close/>
                </a:path>
                <a:path w="18021300" h="15113000">
                  <a:moveTo>
                    <a:pt x="16240316" y="2801265"/>
                  </a:moveTo>
                  <a:lnTo>
                    <a:pt x="16254564" y="2921000"/>
                  </a:lnTo>
                  <a:lnTo>
                    <a:pt x="16354399" y="2921000"/>
                  </a:lnTo>
                  <a:lnTo>
                    <a:pt x="16240316" y="2801265"/>
                  </a:lnTo>
                  <a:close/>
                </a:path>
                <a:path w="18021300" h="15113000">
                  <a:moveTo>
                    <a:pt x="16892892" y="2794000"/>
                  </a:moveTo>
                  <a:lnTo>
                    <a:pt x="16874744" y="2794000"/>
                  </a:lnTo>
                  <a:lnTo>
                    <a:pt x="16908018" y="2921000"/>
                  </a:lnTo>
                  <a:lnTo>
                    <a:pt x="16983646" y="2921000"/>
                  </a:lnTo>
                  <a:lnTo>
                    <a:pt x="16892892" y="2794000"/>
                  </a:lnTo>
                  <a:close/>
                </a:path>
                <a:path w="18021300" h="15113000">
                  <a:moveTo>
                    <a:pt x="17051007" y="2794000"/>
                  </a:moveTo>
                  <a:lnTo>
                    <a:pt x="16998260" y="2794000"/>
                  </a:lnTo>
                  <a:lnTo>
                    <a:pt x="17005207" y="2921000"/>
                  </a:lnTo>
                  <a:lnTo>
                    <a:pt x="17039994" y="2921000"/>
                  </a:lnTo>
                  <a:lnTo>
                    <a:pt x="17051007" y="2794000"/>
                  </a:lnTo>
                  <a:close/>
                </a:path>
                <a:path w="18021300" h="15113000">
                  <a:moveTo>
                    <a:pt x="17433606" y="2794000"/>
                  </a:moveTo>
                  <a:lnTo>
                    <a:pt x="17404168" y="2794000"/>
                  </a:lnTo>
                  <a:lnTo>
                    <a:pt x="17381194" y="2921000"/>
                  </a:lnTo>
                  <a:lnTo>
                    <a:pt x="17422304" y="2921000"/>
                  </a:lnTo>
                  <a:lnTo>
                    <a:pt x="17433606" y="2794000"/>
                  </a:lnTo>
                  <a:close/>
                </a:path>
                <a:path w="18021300" h="15113000">
                  <a:moveTo>
                    <a:pt x="17532163" y="2794000"/>
                  </a:moveTo>
                  <a:lnTo>
                    <a:pt x="17500968" y="2794000"/>
                  </a:lnTo>
                  <a:lnTo>
                    <a:pt x="17512265" y="2921000"/>
                  </a:lnTo>
                  <a:lnTo>
                    <a:pt x="17544078" y="2921000"/>
                  </a:lnTo>
                  <a:lnTo>
                    <a:pt x="17532163" y="2794000"/>
                  </a:lnTo>
                  <a:close/>
                </a:path>
                <a:path w="18021300" h="15113000">
                  <a:moveTo>
                    <a:pt x="17603812" y="2794000"/>
                  </a:moveTo>
                  <a:lnTo>
                    <a:pt x="17576596" y="2794000"/>
                  </a:lnTo>
                  <a:lnTo>
                    <a:pt x="17594745" y="2921000"/>
                  </a:lnTo>
                  <a:lnTo>
                    <a:pt x="17612893" y="2921000"/>
                  </a:lnTo>
                  <a:lnTo>
                    <a:pt x="17603812" y="2794000"/>
                  </a:lnTo>
                  <a:close/>
                </a:path>
                <a:path w="18021300" h="15113000">
                  <a:moveTo>
                    <a:pt x="17698553" y="2794000"/>
                  </a:moveTo>
                  <a:lnTo>
                    <a:pt x="17676095" y="2794000"/>
                  </a:lnTo>
                  <a:lnTo>
                    <a:pt x="17664328" y="2921000"/>
                  </a:lnTo>
                  <a:lnTo>
                    <a:pt x="17679454" y="2921000"/>
                  </a:lnTo>
                  <a:lnTo>
                    <a:pt x="17698553" y="2794000"/>
                  </a:lnTo>
                  <a:close/>
                </a:path>
                <a:path w="18021300" h="15113000">
                  <a:moveTo>
                    <a:pt x="13053872" y="2667000"/>
                  </a:moveTo>
                  <a:lnTo>
                    <a:pt x="13050850" y="2667000"/>
                  </a:lnTo>
                  <a:lnTo>
                    <a:pt x="13014553" y="2794000"/>
                  </a:lnTo>
                  <a:lnTo>
                    <a:pt x="13098766" y="2887032"/>
                  </a:lnTo>
                  <a:lnTo>
                    <a:pt x="13090182" y="2794000"/>
                  </a:lnTo>
                  <a:lnTo>
                    <a:pt x="13105295" y="2794000"/>
                  </a:lnTo>
                  <a:lnTo>
                    <a:pt x="13053872" y="2667000"/>
                  </a:lnTo>
                  <a:close/>
                </a:path>
                <a:path w="18021300" h="15113000">
                  <a:moveTo>
                    <a:pt x="5938532" y="2667000"/>
                  </a:moveTo>
                  <a:lnTo>
                    <a:pt x="5935510" y="2667000"/>
                  </a:lnTo>
                  <a:lnTo>
                    <a:pt x="5899200" y="2794000"/>
                  </a:lnTo>
                  <a:lnTo>
                    <a:pt x="5975535" y="2876168"/>
                  </a:lnTo>
                  <a:lnTo>
                    <a:pt x="5974829" y="2794000"/>
                  </a:lnTo>
                  <a:lnTo>
                    <a:pt x="5986932" y="2794000"/>
                  </a:lnTo>
                  <a:lnTo>
                    <a:pt x="5938532" y="2667000"/>
                  </a:lnTo>
                  <a:close/>
                </a:path>
                <a:path w="18021300" h="15113000">
                  <a:moveTo>
                    <a:pt x="7184936" y="2794000"/>
                  </a:moveTo>
                  <a:lnTo>
                    <a:pt x="7172820" y="2794000"/>
                  </a:lnTo>
                  <a:lnTo>
                    <a:pt x="7202699" y="2827899"/>
                  </a:lnTo>
                  <a:lnTo>
                    <a:pt x="7184936" y="2794000"/>
                  </a:lnTo>
                  <a:close/>
                </a:path>
                <a:path w="18021300" h="15113000">
                  <a:moveTo>
                    <a:pt x="12470195" y="2794000"/>
                  </a:moveTo>
                  <a:lnTo>
                    <a:pt x="12448832" y="2794000"/>
                  </a:lnTo>
                  <a:lnTo>
                    <a:pt x="12471869" y="2820136"/>
                  </a:lnTo>
                  <a:lnTo>
                    <a:pt x="12470195" y="2794000"/>
                  </a:lnTo>
                  <a:close/>
                </a:path>
                <a:path w="18021300" h="15113000">
                  <a:moveTo>
                    <a:pt x="633410" y="2794000"/>
                  </a:moveTo>
                  <a:lnTo>
                    <a:pt x="620179" y="2794000"/>
                  </a:lnTo>
                  <a:lnTo>
                    <a:pt x="634108" y="2808994"/>
                  </a:lnTo>
                  <a:lnTo>
                    <a:pt x="633410" y="2794000"/>
                  </a:lnTo>
                  <a:close/>
                </a:path>
                <a:path w="18021300" h="15113000">
                  <a:moveTo>
                    <a:pt x="3300526" y="2794000"/>
                  </a:moveTo>
                  <a:lnTo>
                    <a:pt x="3285401" y="2794000"/>
                  </a:lnTo>
                  <a:lnTo>
                    <a:pt x="3294855" y="2807228"/>
                  </a:lnTo>
                  <a:lnTo>
                    <a:pt x="3300526" y="2794000"/>
                  </a:lnTo>
                  <a:close/>
                </a:path>
                <a:path w="18021300" h="15113000">
                  <a:moveTo>
                    <a:pt x="14235748" y="2794000"/>
                  </a:moveTo>
                  <a:lnTo>
                    <a:pt x="14227657" y="2794000"/>
                  </a:lnTo>
                  <a:lnTo>
                    <a:pt x="14236232" y="2803229"/>
                  </a:lnTo>
                  <a:lnTo>
                    <a:pt x="14235748" y="2794000"/>
                  </a:lnTo>
                  <a:close/>
                </a:path>
                <a:path w="18021300" h="15113000">
                  <a:moveTo>
                    <a:pt x="16239451" y="2794000"/>
                  </a:moveTo>
                  <a:lnTo>
                    <a:pt x="16239607" y="2800520"/>
                  </a:lnTo>
                  <a:lnTo>
                    <a:pt x="16240316" y="2801265"/>
                  </a:lnTo>
                  <a:lnTo>
                    <a:pt x="16239451" y="2794000"/>
                  </a:lnTo>
                  <a:close/>
                </a:path>
                <a:path w="18021300" h="15113000">
                  <a:moveTo>
                    <a:pt x="305549" y="2667000"/>
                  </a:moveTo>
                  <a:lnTo>
                    <a:pt x="257149" y="2667000"/>
                  </a:lnTo>
                  <a:lnTo>
                    <a:pt x="248356" y="2794000"/>
                  </a:lnTo>
                  <a:lnTo>
                    <a:pt x="278320" y="2794000"/>
                  </a:lnTo>
                  <a:lnTo>
                    <a:pt x="305549" y="2667000"/>
                  </a:lnTo>
                  <a:close/>
                </a:path>
                <a:path w="18021300" h="15113000">
                  <a:moveTo>
                    <a:pt x="357734" y="2667000"/>
                  </a:moveTo>
                  <a:lnTo>
                    <a:pt x="305549" y="2667000"/>
                  </a:lnTo>
                  <a:lnTo>
                    <a:pt x="341858" y="2794000"/>
                  </a:lnTo>
                  <a:lnTo>
                    <a:pt x="360003" y="2794000"/>
                  </a:lnTo>
                  <a:lnTo>
                    <a:pt x="357734" y="2667000"/>
                  </a:lnTo>
                  <a:close/>
                </a:path>
                <a:path w="18021300" h="15113000">
                  <a:moveTo>
                    <a:pt x="747242" y="2667000"/>
                  </a:moveTo>
                  <a:lnTo>
                    <a:pt x="744207" y="2667000"/>
                  </a:lnTo>
                  <a:lnTo>
                    <a:pt x="707910" y="2794000"/>
                  </a:lnTo>
                  <a:lnTo>
                    <a:pt x="850087" y="2794000"/>
                  </a:lnTo>
                  <a:lnTo>
                    <a:pt x="747242" y="2667000"/>
                  </a:lnTo>
                  <a:close/>
                </a:path>
                <a:path w="18021300" h="15113000">
                  <a:moveTo>
                    <a:pt x="928751" y="2667000"/>
                  </a:moveTo>
                  <a:lnTo>
                    <a:pt x="771436" y="2667000"/>
                  </a:lnTo>
                  <a:lnTo>
                    <a:pt x="877316" y="2794000"/>
                  </a:lnTo>
                  <a:lnTo>
                    <a:pt x="937831" y="2794000"/>
                  </a:lnTo>
                  <a:lnTo>
                    <a:pt x="928751" y="2667000"/>
                  </a:lnTo>
                  <a:close/>
                </a:path>
                <a:path w="18021300" h="15113000">
                  <a:moveTo>
                    <a:pt x="2137614" y="2667000"/>
                  </a:moveTo>
                  <a:lnTo>
                    <a:pt x="2109918" y="2667000"/>
                  </a:lnTo>
                  <a:lnTo>
                    <a:pt x="2102548" y="2794000"/>
                  </a:lnTo>
                  <a:lnTo>
                    <a:pt x="2129769" y="2794000"/>
                  </a:lnTo>
                  <a:lnTo>
                    <a:pt x="2137614" y="2667000"/>
                  </a:lnTo>
                  <a:close/>
                </a:path>
                <a:path w="18021300" h="15113000">
                  <a:moveTo>
                    <a:pt x="2207053" y="2667000"/>
                  </a:moveTo>
                  <a:lnTo>
                    <a:pt x="2190267" y="2667000"/>
                  </a:lnTo>
                  <a:lnTo>
                    <a:pt x="2172119" y="2794000"/>
                  </a:lnTo>
                  <a:lnTo>
                    <a:pt x="2196325" y="2794000"/>
                  </a:lnTo>
                  <a:lnTo>
                    <a:pt x="2207053" y="2667000"/>
                  </a:lnTo>
                  <a:close/>
                </a:path>
                <a:path w="18021300" h="15113000">
                  <a:moveTo>
                    <a:pt x="2235080" y="2667000"/>
                  </a:moveTo>
                  <a:lnTo>
                    <a:pt x="2224303" y="2667000"/>
                  </a:lnTo>
                  <a:lnTo>
                    <a:pt x="2212392" y="2794000"/>
                  </a:lnTo>
                  <a:lnTo>
                    <a:pt x="2244725" y="2794000"/>
                  </a:lnTo>
                  <a:lnTo>
                    <a:pt x="2235080" y="2667000"/>
                  </a:lnTo>
                  <a:close/>
                </a:path>
                <a:path w="18021300" h="15113000">
                  <a:moveTo>
                    <a:pt x="2331515" y="2667000"/>
                  </a:moveTo>
                  <a:lnTo>
                    <a:pt x="2271950" y="2667000"/>
                  </a:lnTo>
                  <a:lnTo>
                    <a:pt x="2281027" y="2794000"/>
                  </a:lnTo>
                  <a:lnTo>
                    <a:pt x="2319604" y="2794000"/>
                  </a:lnTo>
                  <a:lnTo>
                    <a:pt x="2331515" y="2667000"/>
                  </a:lnTo>
                  <a:close/>
                </a:path>
                <a:path w="18021300" h="15113000">
                  <a:moveTo>
                    <a:pt x="2814343" y="2779042"/>
                  </a:moveTo>
                  <a:lnTo>
                    <a:pt x="2822536" y="2794000"/>
                  </a:lnTo>
                  <a:lnTo>
                    <a:pt x="2825572" y="2794000"/>
                  </a:lnTo>
                  <a:lnTo>
                    <a:pt x="2825236" y="2790475"/>
                  </a:lnTo>
                  <a:lnTo>
                    <a:pt x="2814343" y="2779042"/>
                  </a:lnTo>
                  <a:close/>
                </a:path>
                <a:path w="18021300" h="15113000">
                  <a:moveTo>
                    <a:pt x="2852801" y="2667000"/>
                  </a:moveTo>
                  <a:lnTo>
                    <a:pt x="2813469" y="2667000"/>
                  </a:lnTo>
                  <a:lnTo>
                    <a:pt x="2825236" y="2790475"/>
                  </a:lnTo>
                  <a:lnTo>
                    <a:pt x="2828594" y="2794000"/>
                  </a:lnTo>
                  <a:lnTo>
                    <a:pt x="2867926" y="2794000"/>
                  </a:lnTo>
                  <a:lnTo>
                    <a:pt x="2852801" y="2667000"/>
                  </a:lnTo>
                  <a:close/>
                </a:path>
                <a:path w="18021300" h="15113000">
                  <a:moveTo>
                    <a:pt x="2967761" y="2667000"/>
                  </a:moveTo>
                  <a:lnTo>
                    <a:pt x="2855823" y="2667000"/>
                  </a:lnTo>
                  <a:lnTo>
                    <a:pt x="2919349" y="2794000"/>
                  </a:lnTo>
                  <a:lnTo>
                    <a:pt x="2967761" y="2794000"/>
                  </a:lnTo>
                  <a:lnTo>
                    <a:pt x="2967761" y="2667000"/>
                  </a:lnTo>
                  <a:close/>
                </a:path>
                <a:path w="18021300" h="15113000">
                  <a:moveTo>
                    <a:pt x="3403384" y="2667000"/>
                  </a:moveTo>
                  <a:lnTo>
                    <a:pt x="3397338" y="2667000"/>
                  </a:lnTo>
                  <a:lnTo>
                    <a:pt x="3388258" y="2794000"/>
                  </a:lnTo>
                  <a:lnTo>
                    <a:pt x="3454675" y="2794000"/>
                  </a:lnTo>
                  <a:lnTo>
                    <a:pt x="3453313" y="2771804"/>
                  </a:lnTo>
                  <a:lnTo>
                    <a:pt x="3403384" y="2667000"/>
                  </a:lnTo>
                  <a:close/>
                </a:path>
                <a:path w="18021300" h="15113000">
                  <a:moveTo>
                    <a:pt x="3453313" y="2771804"/>
                  </a:moveTo>
                  <a:lnTo>
                    <a:pt x="3454675" y="2794000"/>
                  </a:lnTo>
                  <a:lnTo>
                    <a:pt x="3463886" y="2794000"/>
                  </a:lnTo>
                  <a:lnTo>
                    <a:pt x="3453313" y="2771804"/>
                  </a:lnTo>
                  <a:close/>
                </a:path>
                <a:path w="18021300" h="15113000">
                  <a:moveTo>
                    <a:pt x="3476560" y="2667000"/>
                  </a:moveTo>
                  <a:lnTo>
                    <a:pt x="3446878" y="2667000"/>
                  </a:lnTo>
                  <a:lnTo>
                    <a:pt x="3453313" y="2771804"/>
                  </a:lnTo>
                  <a:lnTo>
                    <a:pt x="3463886" y="2794000"/>
                  </a:lnTo>
                  <a:lnTo>
                    <a:pt x="3491115" y="2794000"/>
                  </a:lnTo>
                  <a:lnTo>
                    <a:pt x="3476560" y="2667000"/>
                  </a:lnTo>
                  <a:close/>
                </a:path>
                <a:path w="18021300" h="15113000">
                  <a:moveTo>
                    <a:pt x="3533470" y="2667000"/>
                  </a:moveTo>
                  <a:lnTo>
                    <a:pt x="3521367" y="2667000"/>
                  </a:lnTo>
                  <a:lnTo>
                    <a:pt x="3491115" y="2794000"/>
                  </a:lnTo>
                  <a:lnTo>
                    <a:pt x="3503218" y="2794000"/>
                  </a:lnTo>
                  <a:lnTo>
                    <a:pt x="3533470" y="2667000"/>
                  </a:lnTo>
                  <a:close/>
                </a:path>
                <a:path w="18021300" h="15113000">
                  <a:moveTo>
                    <a:pt x="3606076" y="2667000"/>
                  </a:moveTo>
                  <a:lnTo>
                    <a:pt x="3586320" y="2667000"/>
                  </a:lnTo>
                  <a:lnTo>
                    <a:pt x="3581120" y="2794000"/>
                  </a:lnTo>
                  <a:lnTo>
                    <a:pt x="3606076" y="2794000"/>
                  </a:lnTo>
                  <a:lnTo>
                    <a:pt x="3606076" y="2667000"/>
                  </a:lnTo>
                  <a:close/>
                </a:path>
                <a:path w="18021300" h="15113000">
                  <a:moveTo>
                    <a:pt x="4016658" y="2667000"/>
                  </a:moveTo>
                  <a:lnTo>
                    <a:pt x="3983480" y="2667000"/>
                  </a:lnTo>
                  <a:lnTo>
                    <a:pt x="3982631" y="2794000"/>
                  </a:lnTo>
                  <a:lnTo>
                    <a:pt x="4008431" y="2794000"/>
                  </a:lnTo>
                  <a:lnTo>
                    <a:pt x="4016658" y="2667000"/>
                  </a:lnTo>
                  <a:close/>
                </a:path>
                <a:path w="18021300" h="15113000">
                  <a:moveTo>
                    <a:pt x="4177842" y="2667000"/>
                  </a:moveTo>
                  <a:lnTo>
                    <a:pt x="4147075" y="2667000"/>
                  </a:lnTo>
                  <a:lnTo>
                    <a:pt x="4156671" y="2794000"/>
                  </a:lnTo>
                  <a:lnTo>
                    <a:pt x="4188105" y="2794000"/>
                  </a:lnTo>
                  <a:lnTo>
                    <a:pt x="4177842" y="2667000"/>
                  </a:lnTo>
                  <a:close/>
                </a:path>
                <a:path w="18021300" h="15113000">
                  <a:moveTo>
                    <a:pt x="4683061" y="2667000"/>
                  </a:moveTo>
                  <a:lnTo>
                    <a:pt x="4635038" y="2667000"/>
                  </a:lnTo>
                  <a:lnTo>
                    <a:pt x="4617687" y="2794000"/>
                  </a:lnTo>
                  <a:lnTo>
                    <a:pt x="4692564" y="2794000"/>
                  </a:lnTo>
                  <a:lnTo>
                    <a:pt x="4684289" y="2668356"/>
                  </a:lnTo>
                  <a:lnTo>
                    <a:pt x="4683061" y="2667000"/>
                  </a:lnTo>
                  <a:close/>
                </a:path>
                <a:path w="18021300" h="15113000">
                  <a:moveTo>
                    <a:pt x="4804067" y="2667000"/>
                  </a:moveTo>
                  <a:lnTo>
                    <a:pt x="4684199" y="2667000"/>
                  </a:lnTo>
                  <a:lnTo>
                    <a:pt x="4684289" y="2668356"/>
                  </a:lnTo>
                  <a:lnTo>
                    <a:pt x="4798021" y="2794000"/>
                  </a:lnTo>
                  <a:lnTo>
                    <a:pt x="4804067" y="2667000"/>
                  </a:lnTo>
                  <a:close/>
                </a:path>
                <a:path w="18021300" h="15113000">
                  <a:moveTo>
                    <a:pt x="4940211" y="2667000"/>
                  </a:moveTo>
                  <a:lnTo>
                    <a:pt x="4804067" y="2667000"/>
                  </a:lnTo>
                  <a:lnTo>
                    <a:pt x="4888776" y="2794000"/>
                  </a:lnTo>
                  <a:lnTo>
                    <a:pt x="4894821" y="2794000"/>
                  </a:lnTo>
                  <a:lnTo>
                    <a:pt x="4940211" y="2667000"/>
                  </a:lnTo>
                  <a:close/>
                </a:path>
                <a:path w="18021300" h="15113000">
                  <a:moveTo>
                    <a:pt x="5402310" y="2667000"/>
                  </a:moveTo>
                  <a:lnTo>
                    <a:pt x="5374985" y="2667000"/>
                  </a:lnTo>
                  <a:lnTo>
                    <a:pt x="5375833" y="2794000"/>
                  </a:lnTo>
                  <a:lnTo>
                    <a:pt x="5407979" y="2794000"/>
                  </a:lnTo>
                  <a:lnTo>
                    <a:pt x="5402310" y="2667000"/>
                  </a:lnTo>
                  <a:close/>
                </a:path>
                <a:path w="18021300" h="15113000">
                  <a:moveTo>
                    <a:pt x="5473115" y="2667000"/>
                  </a:moveTo>
                  <a:lnTo>
                    <a:pt x="5457569" y="2667000"/>
                  </a:lnTo>
                  <a:lnTo>
                    <a:pt x="5442394" y="2794000"/>
                  </a:lnTo>
                  <a:lnTo>
                    <a:pt x="5460542" y="2794000"/>
                  </a:lnTo>
                  <a:lnTo>
                    <a:pt x="5473115" y="2667000"/>
                  </a:lnTo>
                  <a:close/>
                </a:path>
                <a:path w="18021300" h="15113000">
                  <a:moveTo>
                    <a:pt x="5518023" y="2667000"/>
                  </a:moveTo>
                  <a:lnTo>
                    <a:pt x="5502897" y="2667000"/>
                  </a:lnTo>
                  <a:lnTo>
                    <a:pt x="5509138" y="2794000"/>
                  </a:lnTo>
                  <a:lnTo>
                    <a:pt x="5528000" y="2794000"/>
                  </a:lnTo>
                  <a:lnTo>
                    <a:pt x="5518023" y="2667000"/>
                  </a:lnTo>
                  <a:close/>
                </a:path>
                <a:path w="18021300" h="15113000">
                  <a:moveTo>
                    <a:pt x="6020219" y="2667000"/>
                  </a:moveTo>
                  <a:lnTo>
                    <a:pt x="5980887" y="2667000"/>
                  </a:lnTo>
                  <a:lnTo>
                    <a:pt x="6023241" y="2794000"/>
                  </a:lnTo>
                  <a:lnTo>
                    <a:pt x="6135166" y="2794000"/>
                  </a:lnTo>
                  <a:lnTo>
                    <a:pt x="6020219" y="2667000"/>
                  </a:lnTo>
                  <a:close/>
                </a:path>
                <a:path w="18021300" h="15113000">
                  <a:moveTo>
                    <a:pt x="6216853" y="2667000"/>
                  </a:moveTo>
                  <a:lnTo>
                    <a:pt x="6156350" y="2667000"/>
                  </a:lnTo>
                  <a:lnTo>
                    <a:pt x="6168440" y="2794000"/>
                  </a:lnTo>
                  <a:lnTo>
                    <a:pt x="6171476" y="2794000"/>
                  </a:lnTo>
                  <a:lnTo>
                    <a:pt x="6216853" y="2667000"/>
                  </a:lnTo>
                  <a:close/>
                </a:path>
                <a:path w="18021300" h="15113000">
                  <a:moveTo>
                    <a:pt x="7324090" y="2667000"/>
                  </a:moveTo>
                  <a:lnTo>
                    <a:pt x="7291566" y="2667000"/>
                  </a:lnTo>
                  <a:lnTo>
                    <a:pt x="7283060" y="2794000"/>
                  </a:lnTo>
                  <a:lnTo>
                    <a:pt x="7315534" y="2794000"/>
                  </a:lnTo>
                  <a:lnTo>
                    <a:pt x="7324090" y="2667000"/>
                  </a:lnTo>
                  <a:close/>
                </a:path>
                <a:path w="18021300" h="15113000">
                  <a:moveTo>
                    <a:pt x="7384592" y="2667000"/>
                  </a:moveTo>
                  <a:lnTo>
                    <a:pt x="7369467" y="2667000"/>
                  </a:lnTo>
                  <a:lnTo>
                    <a:pt x="7336193" y="2794000"/>
                  </a:lnTo>
                  <a:lnTo>
                    <a:pt x="7429969" y="2794000"/>
                  </a:lnTo>
                  <a:lnTo>
                    <a:pt x="7384592" y="2667000"/>
                  </a:lnTo>
                  <a:close/>
                </a:path>
                <a:path w="18021300" h="15113000">
                  <a:moveTo>
                    <a:pt x="7511656" y="2667000"/>
                  </a:moveTo>
                  <a:lnTo>
                    <a:pt x="7474973" y="2667000"/>
                  </a:lnTo>
                  <a:lnTo>
                    <a:pt x="7465000" y="2794000"/>
                  </a:lnTo>
                  <a:lnTo>
                    <a:pt x="7502012" y="2794000"/>
                  </a:lnTo>
                  <a:lnTo>
                    <a:pt x="7511656" y="2667000"/>
                  </a:lnTo>
                  <a:close/>
                </a:path>
                <a:path w="18021300" h="15113000">
                  <a:moveTo>
                    <a:pt x="7974836" y="2671538"/>
                  </a:moveTo>
                  <a:lnTo>
                    <a:pt x="7820228" y="2794000"/>
                  </a:lnTo>
                  <a:lnTo>
                    <a:pt x="8065262" y="2794000"/>
                  </a:lnTo>
                  <a:lnTo>
                    <a:pt x="7974836" y="2671538"/>
                  </a:lnTo>
                  <a:close/>
                </a:path>
                <a:path w="18021300" h="15113000">
                  <a:moveTo>
                    <a:pt x="8152626" y="2667000"/>
                  </a:moveTo>
                  <a:lnTo>
                    <a:pt x="7992668" y="2667000"/>
                  </a:lnTo>
                  <a:lnTo>
                    <a:pt x="8113674" y="2794000"/>
                  </a:lnTo>
                  <a:lnTo>
                    <a:pt x="8148325" y="2794000"/>
                  </a:lnTo>
                  <a:lnTo>
                    <a:pt x="8152626" y="2667000"/>
                  </a:lnTo>
                  <a:close/>
                </a:path>
                <a:path w="18021300" h="15113000">
                  <a:moveTo>
                    <a:pt x="8609812" y="2667000"/>
                  </a:moveTo>
                  <a:lnTo>
                    <a:pt x="8594686" y="2667000"/>
                  </a:lnTo>
                  <a:lnTo>
                    <a:pt x="8652167" y="2794000"/>
                  </a:lnTo>
                  <a:lnTo>
                    <a:pt x="8670315" y="2794000"/>
                  </a:lnTo>
                  <a:lnTo>
                    <a:pt x="8609812" y="2667000"/>
                  </a:lnTo>
                  <a:close/>
                </a:path>
                <a:path w="18021300" h="15113000">
                  <a:moveTo>
                    <a:pt x="8739898" y="2667000"/>
                  </a:moveTo>
                  <a:lnTo>
                    <a:pt x="8664257" y="2667000"/>
                  </a:lnTo>
                  <a:lnTo>
                    <a:pt x="8721737" y="2794000"/>
                  </a:lnTo>
                  <a:lnTo>
                    <a:pt x="8751667" y="2794000"/>
                  </a:lnTo>
                  <a:lnTo>
                    <a:pt x="8739898" y="2667000"/>
                  </a:lnTo>
                  <a:close/>
                </a:path>
                <a:path w="18021300" h="15113000">
                  <a:moveTo>
                    <a:pt x="9334923" y="2667000"/>
                  </a:moveTo>
                  <a:lnTo>
                    <a:pt x="9297673" y="2667000"/>
                  </a:lnTo>
                  <a:lnTo>
                    <a:pt x="9311524" y="2794000"/>
                  </a:lnTo>
                  <a:lnTo>
                    <a:pt x="9347974" y="2794000"/>
                  </a:lnTo>
                  <a:lnTo>
                    <a:pt x="9334923" y="2667000"/>
                  </a:lnTo>
                  <a:close/>
                </a:path>
                <a:path w="18021300" h="15113000">
                  <a:moveTo>
                    <a:pt x="9464199" y="2667000"/>
                  </a:moveTo>
                  <a:lnTo>
                    <a:pt x="9423603" y="2667000"/>
                  </a:lnTo>
                  <a:lnTo>
                    <a:pt x="9412776" y="2794000"/>
                  </a:lnTo>
                  <a:lnTo>
                    <a:pt x="9438716" y="2794000"/>
                  </a:lnTo>
                  <a:lnTo>
                    <a:pt x="9464199" y="2667000"/>
                  </a:lnTo>
                  <a:close/>
                </a:path>
                <a:path w="18021300" h="15113000">
                  <a:moveTo>
                    <a:pt x="9877374" y="2667000"/>
                  </a:moveTo>
                  <a:lnTo>
                    <a:pt x="9838665" y="2667000"/>
                  </a:lnTo>
                  <a:lnTo>
                    <a:pt x="9828974" y="2794000"/>
                  </a:lnTo>
                  <a:lnTo>
                    <a:pt x="9871092" y="2794000"/>
                  </a:lnTo>
                  <a:lnTo>
                    <a:pt x="9877374" y="2667000"/>
                  </a:lnTo>
                  <a:close/>
                </a:path>
                <a:path w="18021300" h="15113000">
                  <a:moveTo>
                    <a:pt x="9959060" y="2667000"/>
                  </a:moveTo>
                  <a:lnTo>
                    <a:pt x="9920487" y="2667000"/>
                  </a:lnTo>
                  <a:lnTo>
                    <a:pt x="9913683" y="2794000"/>
                  </a:lnTo>
                  <a:lnTo>
                    <a:pt x="9960477" y="2794000"/>
                  </a:lnTo>
                  <a:lnTo>
                    <a:pt x="9962041" y="2670293"/>
                  </a:lnTo>
                  <a:lnTo>
                    <a:pt x="9959060" y="2667000"/>
                  </a:lnTo>
                  <a:close/>
                </a:path>
                <a:path w="18021300" h="15113000">
                  <a:moveTo>
                    <a:pt x="9962083" y="2670339"/>
                  </a:moveTo>
                  <a:lnTo>
                    <a:pt x="9962083" y="2794000"/>
                  </a:lnTo>
                  <a:lnTo>
                    <a:pt x="10049439" y="2794000"/>
                  </a:lnTo>
                  <a:lnTo>
                    <a:pt x="10046647" y="2763759"/>
                  </a:lnTo>
                  <a:lnTo>
                    <a:pt x="9962083" y="2670339"/>
                  </a:lnTo>
                  <a:close/>
                </a:path>
                <a:path w="18021300" h="15113000">
                  <a:moveTo>
                    <a:pt x="10122420" y="2667000"/>
                  </a:moveTo>
                  <a:lnTo>
                    <a:pt x="10037711" y="2667000"/>
                  </a:lnTo>
                  <a:lnTo>
                    <a:pt x="10046647" y="2763759"/>
                  </a:lnTo>
                  <a:lnTo>
                    <a:pt x="10074021" y="2794000"/>
                  </a:lnTo>
                  <a:lnTo>
                    <a:pt x="10080066" y="2794000"/>
                  </a:lnTo>
                  <a:lnTo>
                    <a:pt x="10122420" y="2667000"/>
                  </a:lnTo>
                  <a:close/>
                </a:path>
                <a:path w="18021300" h="15113000">
                  <a:moveTo>
                    <a:pt x="10569214" y="2667000"/>
                  </a:moveTo>
                  <a:lnTo>
                    <a:pt x="10554517" y="2667000"/>
                  </a:lnTo>
                  <a:lnTo>
                    <a:pt x="10550118" y="2794000"/>
                  </a:lnTo>
                  <a:lnTo>
                    <a:pt x="10568646" y="2794000"/>
                  </a:lnTo>
                  <a:lnTo>
                    <a:pt x="10569214" y="2667000"/>
                  </a:lnTo>
                  <a:close/>
                </a:path>
                <a:path w="18021300" h="15113000">
                  <a:moveTo>
                    <a:pt x="10687437" y="2667000"/>
                  </a:moveTo>
                  <a:lnTo>
                    <a:pt x="10648823" y="2667000"/>
                  </a:lnTo>
                  <a:lnTo>
                    <a:pt x="10663000" y="2794000"/>
                  </a:lnTo>
                  <a:lnTo>
                    <a:pt x="10696087" y="2794000"/>
                  </a:lnTo>
                  <a:lnTo>
                    <a:pt x="10687437" y="2667000"/>
                  </a:lnTo>
                  <a:close/>
                </a:path>
                <a:path w="18021300" h="15113000">
                  <a:moveTo>
                    <a:pt x="11178235" y="2667000"/>
                  </a:moveTo>
                  <a:lnTo>
                    <a:pt x="11126425" y="2667000"/>
                  </a:lnTo>
                  <a:lnTo>
                    <a:pt x="11105392" y="2794000"/>
                  </a:lnTo>
                  <a:lnTo>
                    <a:pt x="11186926" y="2794000"/>
                  </a:lnTo>
                  <a:lnTo>
                    <a:pt x="11180387" y="2669317"/>
                  </a:lnTo>
                  <a:lnTo>
                    <a:pt x="11178235" y="2667000"/>
                  </a:lnTo>
                  <a:close/>
                </a:path>
                <a:path w="18021300" h="15113000">
                  <a:moveTo>
                    <a:pt x="11299240" y="2667000"/>
                  </a:moveTo>
                  <a:lnTo>
                    <a:pt x="11180266" y="2667000"/>
                  </a:lnTo>
                  <a:lnTo>
                    <a:pt x="11180387" y="2669317"/>
                  </a:lnTo>
                  <a:lnTo>
                    <a:pt x="11296218" y="2794000"/>
                  </a:lnTo>
                  <a:lnTo>
                    <a:pt x="11344617" y="2794000"/>
                  </a:lnTo>
                  <a:lnTo>
                    <a:pt x="11299240" y="2667000"/>
                  </a:lnTo>
                  <a:close/>
                </a:path>
                <a:path w="18021300" h="15113000">
                  <a:moveTo>
                    <a:pt x="11414202" y="2667000"/>
                  </a:moveTo>
                  <a:lnTo>
                    <a:pt x="11338572" y="2667000"/>
                  </a:lnTo>
                  <a:lnTo>
                    <a:pt x="11386972" y="2794000"/>
                  </a:lnTo>
                  <a:lnTo>
                    <a:pt x="11402098" y="2794000"/>
                  </a:lnTo>
                  <a:lnTo>
                    <a:pt x="11414202" y="2667000"/>
                  </a:lnTo>
                  <a:close/>
                </a:path>
                <a:path w="18021300" h="15113000">
                  <a:moveTo>
                    <a:pt x="12505549" y="2667000"/>
                  </a:moveTo>
                  <a:lnTo>
                    <a:pt x="12479083" y="2667000"/>
                  </a:lnTo>
                  <a:lnTo>
                    <a:pt x="12468774" y="2794000"/>
                  </a:lnTo>
                  <a:lnTo>
                    <a:pt x="12498743" y="2794000"/>
                  </a:lnTo>
                  <a:lnTo>
                    <a:pt x="12505549" y="2667000"/>
                  </a:lnTo>
                  <a:close/>
                </a:path>
                <a:path w="18021300" h="15113000">
                  <a:moveTo>
                    <a:pt x="12557734" y="2667000"/>
                  </a:moveTo>
                  <a:lnTo>
                    <a:pt x="12512357" y="2667000"/>
                  </a:lnTo>
                  <a:lnTo>
                    <a:pt x="12521438" y="2794000"/>
                  </a:lnTo>
                  <a:lnTo>
                    <a:pt x="12575882" y="2794000"/>
                  </a:lnTo>
                  <a:lnTo>
                    <a:pt x="12557734" y="2667000"/>
                  </a:lnTo>
                  <a:close/>
                </a:path>
                <a:path w="18021300" h="15113000">
                  <a:moveTo>
                    <a:pt x="12627317" y="2667000"/>
                  </a:moveTo>
                  <a:lnTo>
                    <a:pt x="12594043" y="2667000"/>
                  </a:lnTo>
                  <a:lnTo>
                    <a:pt x="12597066" y="2794000"/>
                  </a:lnTo>
                  <a:lnTo>
                    <a:pt x="12645466" y="2794000"/>
                  </a:lnTo>
                  <a:lnTo>
                    <a:pt x="12627317" y="2667000"/>
                  </a:lnTo>
                  <a:close/>
                </a:path>
                <a:path w="18021300" h="15113000">
                  <a:moveTo>
                    <a:pt x="12695010" y="2667000"/>
                  </a:moveTo>
                  <a:lnTo>
                    <a:pt x="12670662" y="2667000"/>
                  </a:lnTo>
                  <a:lnTo>
                    <a:pt x="12664754" y="2794000"/>
                  </a:lnTo>
                  <a:lnTo>
                    <a:pt x="12688536" y="2794000"/>
                  </a:lnTo>
                  <a:lnTo>
                    <a:pt x="12695010" y="2667000"/>
                  </a:lnTo>
                  <a:close/>
                </a:path>
                <a:path w="18021300" h="15113000">
                  <a:moveTo>
                    <a:pt x="13268667" y="2540000"/>
                  </a:moveTo>
                  <a:lnTo>
                    <a:pt x="13262610" y="2540000"/>
                  </a:lnTo>
                  <a:lnTo>
                    <a:pt x="13102272" y="2667000"/>
                  </a:lnTo>
                  <a:lnTo>
                    <a:pt x="13111353" y="2794000"/>
                  </a:lnTo>
                  <a:lnTo>
                    <a:pt x="13162788" y="2794000"/>
                  </a:lnTo>
                  <a:lnTo>
                    <a:pt x="13156730" y="2667000"/>
                  </a:lnTo>
                  <a:lnTo>
                    <a:pt x="13292874" y="2667000"/>
                  </a:lnTo>
                  <a:lnTo>
                    <a:pt x="13268667" y="2540000"/>
                  </a:lnTo>
                  <a:close/>
                </a:path>
                <a:path w="18021300" h="15113000">
                  <a:moveTo>
                    <a:pt x="13347319" y="2667000"/>
                  </a:moveTo>
                  <a:lnTo>
                    <a:pt x="13205142" y="2667000"/>
                  </a:lnTo>
                  <a:lnTo>
                    <a:pt x="13298919" y="2794000"/>
                  </a:lnTo>
                  <a:lnTo>
                    <a:pt x="13304964" y="2794000"/>
                  </a:lnTo>
                  <a:lnTo>
                    <a:pt x="13347319" y="2667000"/>
                  </a:lnTo>
                  <a:close/>
                </a:path>
                <a:path w="18021300" h="15113000">
                  <a:moveTo>
                    <a:pt x="13849888" y="2680229"/>
                  </a:moveTo>
                  <a:lnTo>
                    <a:pt x="13801115" y="2794000"/>
                  </a:lnTo>
                  <a:lnTo>
                    <a:pt x="13931188" y="2794000"/>
                  </a:lnTo>
                  <a:lnTo>
                    <a:pt x="13849888" y="2680229"/>
                  </a:lnTo>
                  <a:close/>
                </a:path>
                <a:path w="18021300" h="15113000">
                  <a:moveTo>
                    <a:pt x="13998553" y="2667000"/>
                  </a:moveTo>
                  <a:lnTo>
                    <a:pt x="13945797" y="2667000"/>
                  </a:lnTo>
                  <a:lnTo>
                    <a:pt x="13952745" y="2794000"/>
                  </a:lnTo>
                  <a:lnTo>
                    <a:pt x="13987537" y="2794000"/>
                  </a:lnTo>
                  <a:lnTo>
                    <a:pt x="13998553" y="2667000"/>
                  </a:lnTo>
                  <a:close/>
                </a:path>
                <a:path w="18021300" h="15113000">
                  <a:moveTo>
                    <a:pt x="14539264" y="2667000"/>
                  </a:moveTo>
                  <a:lnTo>
                    <a:pt x="14381949" y="2667000"/>
                  </a:lnTo>
                  <a:lnTo>
                    <a:pt x="14487842" y="2794000"/>
                  </a:lnTo>
                  <a:lnTo>
                    <a:pt x="14548332" y="2794000"/>
                  </a:lnTo>
                  <a:lnTo>
                    <a:pt x="14539264" y="2667000"/>
                  </a:lnTo>
                  <a:close/>
                </a:path>
                <a:path w="18021300" h="15113000">
                  <a:moveTo>
                    <a:pt x="15020277" y="2667000"/>
                  </a:moveTo>
                  <a:lnTo>
                    <a:pt x="15017242" y="2667000"/>
                  </a:lnTo>
                  <a:lnTo>
                    <a:pt x="14971864" y="2794000"/>
                  </a:lnTo>
                  <a:lnTo>
                    <a:pt x="15029345" y="2794000"/>
                  </a:lnTo>
                  <a:lnTo>
                    <a:pt x="15020277" y="2667000"/>
                  </a:lnTo>
                  <a:close/>
                </a:path>
                <a:path w="18021300" h="15113000">
                  <a:moveTo>
                    <a:pt x="15168511" y="2667000"/>
                  </a:moveTo>
                  <a:lnTo>
                    <a:pt x="15121149" y="2667000"/>
                  </a:lnTo>
                  <a:lnTo>
                    <a:pt x="15114816" y="2794000"/>
                  </a:lnTo>
                  <a:lnTo>
                    <a:pt x="15161703" y="2794000"/>
                  </a:lnTo>
                  <a:lnTo>
                    <a:pt x="15168511" y="2667000"/>
                  </a:lnTo>
                  <a:close/>
                </a:path>
                <a:path w="18021300" h="15113000">
                  <a:moveTo>
                    <a:pt x="15274394" y="2667000"/>
                  </a:moveTo>
                  <a:lnTo>
                    <a:pt x="15198763" y="2667000"/>
                  </a:lnTo>
                  <a:lnTo>
                    <a:pt x="15225991" y="2794000"/>
                  </a:lnTo>
                  <a:lnTo>
                    <a:pt x="15258891" y="2794000"/>
                  </a:lnTo>
                  <a:lnTo>
                    <a:pt x="15274394" y="2667000"/>
                  </a:lnTo>
                  <a:close/>
                </a:path>
                <a:path w="18021300" h="15113000">
                  <a:moveTo>
                    <a:pt x="15748127" y="2667000"/>
                  </a:moveTo>
                  <a:lnTo>
                    <a:pt x="15728937" y="2667000"/>
                  </a:lnTo>
                  <a:lnTo>
                    <a:pt x="15720426" y="2794000"/>
                  </a:lnTo>
                  <a:lnTo>
                    <a:pt x="15740279" y="2794000"/>
                  </a:lnTo>
                  <a:lnTo>
                    <a:pt x="15748127" y="2667000"/>
                  </a:lnTo>
                  <a:close/>
                </a:path>
                <a:path w="18021300" h="15113000">
                  <a:moveTo>
                    <a:pt x="15815866" y="2667000"/>
                  </a:moveTo>
                  <a:lnTo>
                    <a:pt x="15800793" y="2667000"/>
                  </a:lnTo>
                  <a:lnTo>
                    <a:pt x="15782632" y="2794000"/>
                  </a:lnTo>
                  <a:lnTo>
                    <a:pt x="15806839" y="2794000"/>
                  </a:lnTo>
                  <a:lnTo>
                    <a:pt x="15815866" y="2667000"/>
                  </a:lnTo>
                  <a:close/>
                </a:path>
                <a:path w="18021300" h="15113000">
                  <a:moveTo>
                    <a:pt x="15942023" y="2667000"/>
                  </a:moveTo>
                  <a:lnTo>
                    <a:pt x="15882469" y="2667000"/>
                  </a:lnTo>
                  <a:lnTo>
                    <a:pt x="15891546" y="2794000"/>
                  </a:lnTo>
                  <a:lnTo>
                    <a:pt x="15930113" y="2794000"/>
                  </a:lnTo>
                  <a:lnTo>
                    <a:pt x="15942023" y="2667000"/>
                  </a:lnTo>
                  <a:close/>
                </a:path>
                <a:path w="18021300" h="15113000">
                  <a:moveTo>
                    <a:pt x="16399789" y="2667000"/>
                  </a:moveTo>
                  <a:lnTo>
                    <a:pt x="16309022" y="2667000"/>
                  </a:lnTo>
                  <a:lnTo>
                    <a:pt x="16287989" y="2794000"/>
                  </a:lnTo>
                  <a:lnTo>
                    <a:pt x="16448185" y="2794000"/>
                  </a:lnTo>
                  <a:lnTo>
                    <a:pt x="16430226" y="2699763"/>
                  </a:lnTo>
                  <a:lnTo>
                    <a:pt x="16399789" y="2667000"/>
                  </a:lnTo>
                  <a:close/>
                </a:path>
                <a:path w="18021300" h="15113000">
                  <a:moveTo>
                    <a:pt x="16520794" y="2667000"/>
                  </a:moveTo>
                  <a:lnTo>
                    <a:pt x="16423982" y="2667000"/>
                  </a:lnTo>
                  <a:lnTo>
                    <a:pt x="16430226" y="2699763"/>
                  </a:lnTo>
                  <a:lnTo>
                    <a:pt x="16517772" y="2794000"/>
                  </a:lnTo>
                  <a:lnTo>
                    <a:pt x="16566172" y="2794000"/>
                  </a:lnTo>
                  <a:lnTo>
                    <a:pt x="16520794" y="2667000"/>
                  </a:lnTo>
                  <a:close/>
                </a:path>
                <a:path w="18021300" h="15113000">
                  <a:moveTo>
                    <a:pt x="17077432" y="2667000"/>
                  </a:moveTo>
                  <a:lnTo>
                    <a:pt x="17054369" y="2667000"/>
                  </a:lnTo>
                  <a:lnTo>
                    <a:pt x="17062167" y="2794000"/>
                  </a:lnTo>
                  <a:lnTo>
                    <a:pt x="17084051" y="2794000"/>
                  </a:lnTo>
                  <a:lnTo>
                    <a:pt x="17077432" y="2667000"/>
                  </a:lnTo>
                  <a:close/>
                </a:path>
                <a:path w="18021300" h="15113000">
                  <a:moveTo>
                    <a:pt x="17140961" y="2667000"/>
                  </a:moveTo>
                  <a:lnTo>
                    <a:pt x="17128858" y="2667000"/>
                  </a:lnTo>
                  <a:lnTo>
                    <a:pt x="17098606" y="2794000"/>
                  </a:lnTo>
                  <a:lnTo>
                    <a:pt x="17110710" y="2794000"/>
                  </a:lnTo>
                  <a:lnTo>
                    <a:pt x="17140961" y="2667000"/>
                  </a:lnTo>
                  <a:close/>
                </a:path>
                <a:path w="18021300" h="15113000">
                  <a:moveTo>
                    <a:pt x="17201476" y="2667000"/>
                  </a:moveTo>
                  <a:lnTo>
                    <a:pt x="17198441" y="2667000"/>
                  </a:lnTo>
                  <a:lnTo>
                    <a:pt x="17193811" y="2794000"/>
                  </a:lnTo>
                  <a:lnTo>
                    <a:pt x="17213567" y="2794000"/>
                  </a:lnTo>
                  <a:lnTo>
                    <a:pt x="17201476" y="2667000"/>
                  </a:lnTo>
                  <a:close/>
                </a:path>
                <a:path w="18021300" h="15113000">
                  <a:moveTo>
                    <a:pt x="17588699" y="2667000"/>
                  </a:moveTo>
                  <a:lnTo>
                    <a:pt x="17570538" y="2667000"/>
                  </a:lnTo>
                  <a:lnTo>
                    <a:pt x="17555425" y="2794000"/>
                  </a:lnTo>
                  <a:lnTo>
                    <a:pt x="17588699" y="2794000"/>
                  </a:lnTo>
                  <a:lnTo>
                    <a:pt x="17588699" y="2667000"/>
                  </a:lnTo>
                  <a:close/>
                </a:path>
                <a:path w="18021300" h="15113000">
                  <a:moveTo>
                    <a:pt x="17690560" y="2667000"/>
                  </a:moveTo>
                  <a:lnTo>
                    <a:pt x="17680306" y="2667000"/>
                  </a:lnTo>
                  <a:lnTo>
                    <a:pt x="17673408" y="2794000"/>
                  </a:lnTo>
                  <a:lnTo>
                    <a:pt x="17685499" y="2794000"/>
                  </a:lnTo>
                  <a:lnTo>
                    <a:pt x="17690560" y="2667000"/>
                  </a:lnTo>
                  <a:close/>
                </a:path>
                <a:path w="18021300" h="15113000">
                  <a:moveTo>
                    <a:pt x="17803482" y="2667000"/>
                  </a:moveTo>
                  <a:lnTo>
                    <a:pt x="17773230" y="2667000"/>
                  </a:lnTo>
                  <a:lnTo>
                    <a:pt x="17790816" y="2794000"/>
                  </a:lnTo>
                  <a:lnTo>
                    <a:pt x="17823098" y="2794000"/>
                  </a:lnTo>
                  <a:lnTo>
                    <a:pt x="17803482" y="2667000"/>
                  </a:lnTo>
                  <a:close/>
                </a:path>
                <a:path w="18021300" h="15113000">
                  <a:moveTo>
                    <a:pt x="2752966" y="2667000"/>
                  </a:moveTo>
                  <a:lnTo>
                    <a:pt x="2707589" y="2667000"/>
                  </a:lnTo>
                  <a:lnTo>
                    <a:pt x="2814343" y="2779042"/>
                  </a:lnTo>
                  <a:lnTo>
                    <a:pt x="2752966" y="2667000"/>
                  </a:lnTo>
                  <a:close/>
                </a:path>
                <a:path w="18021300" h="15113000">
                  <a:moveTo>
                    <a:pt x="10037711" y="2667000"/>
                  </a:moveTo>
                  <a:lnTo>
                    <a:pt x="9962083" y="2667000"/>
                  </a:lnTo>
                  <a:lnTo>
                    <a:pt x="9962083" y="2670339"/>
                  </a:lnTo>
                  <a:lnTo>
                    <a:pt x="10046647" y="2763759"/>
                  </a:lnTo>
                  <a:lnTo>
                    <a:pt x="10037711" y="2667000"/>
                  </a:lnTo>
                  <a:close/>
                </a:path>
                <a:path w="18021300" h="15113000">
                  <a:moveTo>
                    <a:pt x="16423982" y="2667000"/>
                  </a:moveTo>
                  <a:lnTo>
                    <a:pt x="16399789" y="2667000"/>
                  </a:lnTo>
                  <a:lnTo>
                    <a:pt x="16430226" y="2699763"/>
                  </a:lnTo>
                  <a:lnTo>
                    <a:pt x="16423982" y="2667000"/>
                  </a:lnTo>
                  <a:close/>
                </a:path>
                <a:path w="18021300" h="15113000">
                  <a:moveTo>
                    <a:pt x="13855560" y="2667000"/>
                  </a:moveTo>
                  <a:lnTo>
                    <a:pt x="13840434" y="2667000"/>
                  </a:lnTo>
                  <a:lnTo>
                    <a:pt x="13849888" y="2680229"/>
                  </a:lnTo>
                  <a:lnTo>
                    <a:pt x="13855560" y="2667000"/>
                  </a:lnTo>
                  <a:close/>
                </a:path>
                <a:path w="18021300" h="15113000">
                  <a:moveTo>
                    <a:pt x="7980565" y="2667000"/>
                  </a:moveTo>
                  <a:lnTo>
                    <a:pt x="7971485" y="2667000"/>
                  </a:lnTo>
                  <a:lnTo>
                    <a:pt x="7974836" y="2671538"/>
                  </a:lnTo>
                  <a:lnTo>
                    <a:pt x="7980565" y="2667000"/>
                  </a:lnTo>
                  <a:close/>
                </a:path>
                <a:path w="18021300" h="15113000">
                  <a:moveTo>
                    <a:pt x="9962083" y="2667000"/>
                  </a:moveTo>
                  <a:lnTo>
                    <a:pt x="9959060" y="2667000"/>
                  </a:lnTo>
                  <a:lnTo>
                    <a:pt x="9962041" y="2670293"/>
                  </a:lnTo>
                  <a:lnTo>
                    <a:pt x="9962083" y="2667000"/>
                  </a:lnTo>
                  <a:close/>
                </a:path>
                <a:path w="18021300" h="15113000">
                  <a:moveTo>
                    <a:pt x="11180266" y="2667000"/>
                  </a:moveTo>
                  <a:lnTo>
                    <a:pt x="11178235" y="2667000"/>
                  </a:lnTo>
                  <a:lnTo>
                    <a:pt x="11180387" y="2669317"/>
                  </a:lnTo>
                  <a:lnTo>
                    <a:pt x="11180266" y="2667000"/>
                  </a:lnTo>
                  <a:close/>
                </a:path>
                <a:path w="18021300" h="15113000">
                  <a:moveTo>
                    <a:pt x="4684199" y="2667000"/>
                  </a:moveTo>
                  <a:lnTo>
                    <a:pt x="4683061" y="2667000"/>
                  </a:lnTo>
                  <a:lnTo>
                    <a:pt x="4684289" y="2668356"/>
                  </a:lnTo>
                  <a:lnTo>
                    <a:pt x="4684199" y="2667000"/>
                  </a:lnTo>
                  <a:close/>
                </a:path>
                <a:path w="18021300" h="15113000">
                  <a:moveTo>
                    <a:pt x="396303" y="2540000"/>
                  </a:moveTo>
                  <a:lnTo>
                    <a:pt x="378155" y="2540000"/>
                  </a:lnTo>
                  <a:lnTo>
                    <a:pt x="411429" y="2667000"/>
                  </a:lnTo>
                  <a:lnTo>
                    <a:pt x="487070" y="2667000"/>
                  </a:lnTo>
                  <a:lnTo>
                    <a:pt x="396303" y="2540000"/>
                  </a:lnTo>
                  <a:close/>
                </a:path>
                <a:path w="18021300" h="15113000">
                  <a:moveTo>
                    <a:pt x="508241" y="2540000"/>
                  </a:moveTo>
                  <a:lnTo>
                    <a:pt x="484047" y="2540000"/>
                  </a:lnTo>
                  <a:lnTo>
                    <a:pt x="487070" y="2667000"/>
                  </a:lnTo>
                  <a:lnTo>
                    <a:pt x="519113" y="2667000"/>
                  </a:lnTo>
                  <a:lnTo>
                    <a:pt x="508241" y="2540000"/>
                  </a:lnTo>
                  <a:close/>
                </a:path>
                <a:path w="18021300" h="15113000">
                  <a:moveTo>
                    <a:pt x="583262" y="2540000"/>
                  </a:moveTo>
                  <a:lnTo>
                    <a:pt x="539723" y="2540000"/>
                  </a:lnTo>
                  <a:lnTo>
                    <a:pt x="529418" y="2667000"/>
                  </a:lnTo>
                  <a:lnTo>
                    <a:pt x="562698" y="2667000"/>
                  </a:lnTo>
                  <a:lnTo>
                    <a:pt x="583262" y="2540000"/>
                  </a:lnTo>
                  <a:close/>
                </a:path>
                <a:path w="18021300" h="15113000">
                  <a:moveTo>
                    <a:pt x="968074" y="2540000"/>
                  </a:moveTo>
                  <a:lnTo>
                    <a:pt x="943119" y="2540000"/>
                  </a:lnTo>
                  <a:lnTo>
                    <a:pt x="942265" y="2667000"/>
                  </a:lnTo>
                  <a:lnTo>
                    <a:pt x="968926" y="2667000"/>
                  </a:lnTo>
                  <a:lnTo>
                    <a:pt x="968074" y="2540000"/>
                  </a:lnTo>
                  <a:close/>
                </a:path>
                <a:path w="18021300" h="15113000">
                  <a:moveTo>
                    <a:pt x="1137488" y="2540000"/>
                  </a:moveTo>
                  <a:lnTo>
                    <a:pt x="1116317" y="2540000"/>
                  </a:lnTo>
                  <a:lnTo>
                    <a:pt x="1123261" y="2667000"/>
                  </a:lnTo>
                  <a:lnTo>
                    <a:pt x="1147745" y="2667000"/>
                  </a:lnTo>
                  <a:lnTo>
                    <a:pt x="1137488" y="2540000"/>
                  </a:lnTo>
                  <a:close/>
                </a:path>
                <a:path w="18021300" h="15113000">
                  <a:moveTo>
                    <a:pt x="1633626" y="2540000"/>
                  </a:moveTo>
                  <a:lnTo>
                    <a:pt x="1585226" y="2540000"/>
                  </a:lnTo>
                  <a:lnTo>
                    <a:pt x="1594307" y="2667000"/>
                  </a:lnTo>
                  <a:lnTo>
                    <a:pt x="1642706" y="2667000"/>
                  </a:lnTo>
                  <a:lnTo>
                    <a:pt x="1633626" y="2540000"/>
                  </a:lnTo>
                  <a:close/>
                </a:path>
                <a:path w="18021300" h="15113000">
                  <a:moveTo>
                    <a:pt x="1778838" y="2540000"/>
                  </a:moveTo>
                  <a:lnTo>
                    <a:pt x="1718335" y="2540000"/>
                  </a:lnTo>
                  <a:lnTo>
                    <a:pt x="1717959" y="2667000"/>
                  </a:lnTo>
                  <a:lnTo>
                    <a:pt x="1781873" y="2667000"/>
                  </a:lnTo>
                  <a:lnTo>
                    <a:pt x="1778838" y="2540000"/>
                  </a:lnTo>
                  <a:close/>
                </a:path>
                <a:path w="18021300" h="15113000">
                  <a:moveTo>
                    <a:pt x="1872246" y="2540000"/>
                  </a:moveTo>
                  <a:lnTo>
                    <a:pt x="1816137" y="2540000"/>
                  </a:lnTo>
                  <a:lnTo>
                    <a:pt x="1810227" y="2667000"/>
                  </a:lnTo>
                  <a:lnTo>
                    <a:pt x="1836318" y="2667000"/>
                  </a:lnTo>
                  <a:lnTo>
                    <a:pt x="1872246" y="2540000"/>
                  </a:lnTo>
                  <a:close/>
                </a:path>
                <a:path w="18021300" h="15113000">
                  <a:moveTo>
                    <a:pt x="2365876" y="2540000"/>
                  </a:moveTo>
                  <a:lnTo>
                    <a:pt x="2335479" y="2540000"/>
                  </a:lnTo>
                  <a:lnTo>
                    <a:pt x="2341150" y="2667000"/>
                  </a:lnTo>
                  <a:lnTo>
                    <a:pt x="2377833" y="2667000"/>
                  </a:lnTo>
                  <a:lnTo>
                    <a:pt x="2365876" y="2540000"/>
                  </a:lnTo>
                  <a:close/>
                </a:path>
                <a:path w="18021300" h="15113000">
                  <a:moveTo>
                    <a:pt x="2414143" y="2540000"/>
                  </a:moveTo>
                  <a:lnTo>
                    <a:pt x="2402039" y="2540000"/>
                  </a:lnTo>
                  <a:lnTo>
                    <a:pt x="2377833" y="2667000"/>
                  </a:lnTo>
                  <a:lnTo>
                    <a:pt x="2411107" y="2667000"/>
                  </a:lnTo>
                  <a:lnTo>
                    <a:pt x="2414143" y="2540000"/>
                  </a:lnTo>
                  <a:close/>
                </a:path>
                <a:path w="18021300" h="15113000">
                  <a:moveTo>
                    <a:pt x="2487645" y="2540000"/>
                  </a:moveTo>
                  <a:lnTo>
                    <a:pt x="2465759" y="2540000"/>
                  </a:lnTo>
                  <a:lnTo>
                    <a:pt x="2466324" y="2667000"/>
                  </a:lnTo>
                  <a:lnTo>
                    <a:pt x="2487126" y="2667000"/>
                  </a:lnTo>
                  <a:lnTo>
                    <a:pt x="2487645" y="2540000"/>
                  </a:lnTo>
                  <a:close/>
                </a:path>
                <a:path w="18021300" h="15113000">
                  <a:moveTo>
                    <a:pt x="2934474" y="2540000"/>
                  </a:moveTo>
                  <a:lnTo>
                    <a:pt x="2887967" y="2540000"/>
                  </a:lnTo>
                  <a:lnTo>
                    <a:pt x="2881966" y="2667000"/>
                  </a:lnTo>
                  <a:lnTo>
                    <a:pt x="2934474" y="2667000"/>
                  </a:lnTo>
                  <a:lnTo>
                    <a:pt x="2934474" y="2540000"/>
                  </a:lnTo>
                  <a:close/>
                </a:path>
                <a:path w="18021300" h="15113000">
                  <a:moveTo>
                    <a:pt x="3013138" y="2540000"/>
                  </a:moveTo>
                  <a:lnTo>
                    <a:pt x="2998763" y="2540000"/>
                  </a:lnTo>
                  <a:lnTo>
                    <a:pt x="3010578" y="2667000"/>
                  </a:lnTo>
                  <a:lnTo>
                    <a:pt x="3084986" y="2667000"/>
                  </a:lnTo>
                  <a:lnTo>
                    <a:pt x="3081486" y="2613571"/>
                  </a:lnTo>
                  <a:lnTo>
                    <a:pt x="3013138" y="2540000"/>
                  </a:lnTo>
                  <a:close/>
                </a:path>
                <a:path w="18021300" h="15113000">
                  <a:moveTo>
                    <a:pt x="3179521" y="2540000"/>
                  </a:moveTo>
                  <a:lnTo>
                    <a:pt x="3076667" y="2540000"/>
                  </a:lnTo>
                  <a:lnTo>
                    <a:pt x="3081486" y="2613571"/>
                  </a:lnTo>
                  <a:lnTo>
                    <a:pt x="3131121" y="2667000"/>
                  </a:lnTo>
                  <a:lnTo>
                    <a:pt x="3137166" y="2667000"/>
                  </a:lnTo>
                  <a:lnTo>
                    <a:pt x="3179521" y="2540000"/>
                  </a:lnTo>
                  <a:close/>
                </a:path>
                <a:path w="18021300" h="15113000">
                  <a:moveTo>
                    <a:pt x="4186923" y="2540000"/>
                  </a:moveTo>
                  <a:lnTo>
                    <a:pt x="4159461" y="2540000"/>
                  </a:lnTo>
                  <a:lnTo>
                    <a:pt x="4150244" y="2667000"/>
                  </a:lnTo>
                  <a:lnTo>
                    <a:pt x="4172362" y="2667000"/>
                  </a:lnTo>
                  <a:lnTo>
                    <a:pt x="4186923" y="2540000"/>
                  </a:lnTo>
                  <a:close/>
                </a:path>
                <a:path w="18021300" h="15113000">
                  <a:moveTo>
                    <a:pt x="4316610" y="2573873"/>
                  </a:moveTo>
                  <a:lnTo>
                    <a:pt x="4365409" y="2667000"/>
                  </a:lnTo>
                  <a:lnTo>
                    <a:pt x="4398683" y="2667000"/>
                  </a:lnTo>
                  <a:lnTo>
                    <a:pt x="4316610" y="2573873"/>
                  </a:lnTo>
                  <a:close/>
                </a:path>
                <a:path w="18021300" h="15113000">
                  <a:moveTo>
                    <a:pt x="4438397" y="2540000"/>
                  </a:moveTo>
                  <a:lnTo>
                    <a:pt x="4411926" y="2540000"/>
                  </a:lnTo>
                  <a:lnTo>
                    <a:pt x="4408756" y="2667000"/>
                  </a:lnTo>
                  <a:lnTo>
                    <a:pt x="4433335" y="2667000"/>
                  </a:lnTo>
                  <a:lnTo>
                    <a:pt x="4438397" y="2540000"/>
                  </a:lnTo>
                  <a:close/>
                </a:path>
                <a:path w="18021300" h="15113000">
                  <a:moveTo>
                    <a:pt x="4925401" y="2544537"/>
                  </a:moveTo>
                  <a:lnTo>
                    <a:pt x="4770793" y="2667000"/>
                  </a:lnTo>
                  <a:lnTo>
                    <a:pt x="5015839" y="2667000"/>
                  </a:lnTo>
                  <a:lnTo>
                    <a:pt x="4925401" y="2544537"/>
                  </a:lnTo>
                  <a:close/>
                </a:path>
                <a:path w="18021300" h="15113000">
                  <a:moveTo>
                    <a:pt x="5101912" y="2540000"/>
                  </a:moveTo>
                  <a:lnTo>
                    <a:pt x="4946256" y="2540000"/>
                  </a:lnTo>
                  <a:lnTo>
                    <a:pt x="5067261" y="2667000"/>
                  </a:lnTo>
                  <a:lnTo>
                    <a:pt x="5094490" y="2667000"/>
                  </a:lnTo>
                  <a:lnTo>
                    <a:pt x="5101912" y="2540000"/>
                  </a:lnTo>
                  <a:close/>
                </a:path>
                <a:path w="18021300" h="15113000">
                  <a:moveTo>
                    <a:pt x="5578525" y="2540000"/>
                  </a:moveTo>
                  <a:lnTo>
                    <a:pt x="5538822" y="2540000"/>
                  </a:lnTo>
                  <a:lnTo>
                    <a:pt x="5530075" y="2667000"/>
                  </a:lnTo>
                  <a:lnTo>
                    <a:pt x="5581561" y="2667000"/>
                  </a:lnTo>
                  <a:lnTo>
                    <a:pt x="5578525" y="2540000"/>
                  </a:lnTo>
                  <a:close/>
                </a:path>
                <a:path w="18021300" h="15113000">
                  <a:moveTo>
                    <a:pt x="5657189" y="2540000"/>
                  </a:moveTo>
                  <a:lnTo>
                    <a:pt x="5590628" y="2540000"/>
                  </a:lnTo>
                  <a:lnTo>
                    <a:pt x="5678360" y="2667000"/>
                  </a:lnTo>
                  <a:lnTo>
                    <a:pt x="5696508" y="2667000"/>
                  </a:lnTo>
                  <a:lnTo>
                    <a:pt x="5657189" y="2540000"/>
                  </a:lnTo>
                  <a:close/>
                </a:path>
                <a:path w="18021300" h="15113000">
                  <a:moveTo>
                    <a:pt x="6301562" y="2540000"/>
                  </a:moveTo>
                  <a:lnTo>
                    <a:pt x="6248239" y="2540000"/>
                  </a:lnTo>
                  <a:lnTo>
                    <a:pt x="6262090" y="2667000"/>
                  </a:lnTo>
                  <a:lnTo>
                    <a:pt x="6310639" y="2667000"/>
                  </a:lnTo>
                  <a:lnTo>
                    <a:pt x="6301562" y="2540000"/>
                  </a:lnTo>
                  <a:close/>
                </a:path>
                <a:path w="18021300" h="15113000">
                  <a:moveTo>
                    <a:pt x="6414771" y="2540000"/>
                  </a:moveTo>
                  <a:lnTo>
                    <a:pt x="6377190" y="2540000"/>
                  </a:lnTo>
                  <a:lnTo>
                    <a:pt x="6366365" y="2667000"/>
                  </a:lnTo>
                  <a:lnTo>
                    <a:pt x="6389293" y="2667000"/>
                  </a:lnTo>
                  <a:lnTo>
                    <a:pt x="6414771" y="2540000"/>
                  </a:lnTo>
                  <a:close/>
                </a:path>
                <a:path w="18021300" h="15113000">
                  <a:moveTo>
                    <a:pt x="6924751" y="2540000"/>
                  </a:moveTo>
                  <a:lnTo>
                    <a:pt x="6867283" y="2540000"/>
                  </a:lnTo>
                  <a:lnTo>
                    <a:pt x="6876351" y="2667000"/>
                  </a:lnTo>
                  <a:lnTo>
                    <a:pt x="7030643" y="2667000"/>
                  </a:lnTo>
                  <a:lnTo>
                    <a:pt x="6924751" y="2540000"/>
                  </a:lnTo>
                  <a:close/>
                </a:path>
                <a:path w="18021300" h="15113000">
                  <a:moveTo>
                    <a:pt x="7522802" y="2540000"/>
                  </a:moveTo>
                  <a:lnTo>
                    <a:pt x="7502062" y="2540000"/>
                  </a:lnTo>
                  <a:lnTo>
                    <a:pt x="7497665" y="2667000"/>
                  </a:lnTo>
                  <a:lnTo>
                    <a:pt x="7522235" y="2667000"/>
                  </a:lnTo>
                  <a:lnTo>
                    <a:pt x="7522802" y="2540000"/>
                  </a:lnTo>
                  <a:close/>
                </a:path>
                <a:path w="18021300" h="15113000">
                  <a:moveTo>
                    <a:pt x="7638002" y="2540000"/>
                  </a:moveTo>
                  <a:lnTo>
                    <a:pt x="7602410" y="2540000"/>
                  </a:lnTo>
                  <a:lnTo>
                    <a:pt x="7616120" y="2667000"/>
                  </a:lnTo>
                  <a:lnTo>
                    <a:pt x="7646652" y="2667000"/>
                  </a:lnTo>
                  <a:lnTo>
                    <a:pt x="7638002" y="2540000"/>
                  </a:lnTo>
                  <a:close/>
                </a:path>
                <a:path w="18021300" h="15113000">
                  <a:moveTo>
                    <a:pt x="8131822" y="2540000"/>
                  </a:moveTo>
                  <a:lnTo>
                    <a:pt x="8098548" y="2540000"/>
                  </a:lnTo>
                  <a:lnTo>
                    <a:pt x="8110651" y="2667000"/>
                  </a:lnTo>
                  <a:lnTo>
                    <a:pt x="8212369" y="2667000"/>
                  </a:lnTo>
                  <a:lnTo>
                    <a:pt x="8206089" y="2617945"/>
                  </a:lnTo>
                  <a:lnTo>
                    <a:pt x="8131822" y="2540000"/>
                  </a:lnTo>
                  <a:close/>
                </a:path>
                <a:path w="18021300" h="15113000">
                  <a:moveTo>
                    <a:pt x="8206089" y="2617945"/>
                  </a:moveTo>
                  <a:lnTo>
                    <a:pt x="8212369" y="2667000"/>
                  </a:lnTo>
                  <a:lnTo>
                    <a:pt x="8252828" y="2667000"/>
                  </a:lnTo>
                  <a:lnTo>
                    <a:pt x="8206089" y="2617945"/>
                  </a:lnTo>
                  <a:close/>
                </a:path>
                <a:path w="18021300" h="15113000">
                  <a:moveTo>
                    <a:pt x="8355547" y="2540000"/>
                  </a:moveTo>
                  <a:lnTo>
                    <a:pt x="8196110" y="2540000"/>
                  </a:lnTo>
                  <a:lnTo>
                    <a:pt x="8206089" y="2617945"/>
                  </a:lnTo>
                  <a:lnTo>
                    <a:pt x="8252828" y="2667000"/>
                  </a:lnTo>
                  <a:lnTo>
                    <a:pt x="8334514" y="2667000"/>
                  </a:lnTo>
                  <a:lnTo>
                    <a:pt x="8355547" y="2540000"/>
                  </a:lnTo>
                  <a:close/>
                </a:path>
                <a:path w="18021300" h="15113000">
                  <a:moveTo>
                    <a:pt x="8786409" y="2540000"/>
                  </a:moveTo>
                  <a:lnTo>
                    <a:pt x="8767546" y="2667000"/>
                  </a:lnTo>
                  <a:lnTo>
                    <a:pt x="8804705" y="2667000"/>
                  </a:lnTo>
                  <a:lnTo>
                    <a:pt x="8786409" y="2540000"/>
                  </a:lnTo>
                  <a:close/>
                </a:path>
                <a:path w="18021300" h="15113000">
                  <a:moveTo>
                    <a:pt x="9366123" y="2540000"/>
                  </a:moveTo>
                  <a:lnTo>
                    <a:pt x="9351943" y="2667000"/>
                  </a:lnTo>
                  <a:lnTo>
                    <a:pt x="9379261" y="2667000"/>
                  </a:lnTo>
                  <a:lnTo>
                    <a:pt x="9366123" y="2540000"/>
                  </a:lnTo>
                  <a:close/>
                </a:path>
                <a:path w="18021300" h="15113000">
                  <a:moveTo>
                    <a:pt x="9476541" y="2540000"/>
                  </a:moveTo>
                  <a:lnTo>
                    <a:pt x="9439481" y="2540000"/>
                  </a:lnTo>
                  <a:lnTo>
                    <a:pt x="9454700" y="2667000"/>
                  </a:lnTo>
                  <a:lnTo>
                    <a:pt x="9484198" y="2667000"/>
                  </a:lnTo>
                  <a:lnTo>
                    <a:pt x="9476541" y="2540000"/>
                  </a:lnTo>
                  <a:close/>
                </a:path>
                <a:path w="18021300" h="15113000">
                  <a:moveTo>
                    <a:pt x="9571837" y="2540000"/>
                  </a:moveTo>
                  <a:lnTo>
                    <a:pt x="9553676" y="2540000"/>
                  </a:lnTo>
                  <a:lnTo>
                    <a:pt x="9567436" y="2667000"/>
                  </a:lnTo>
                  <a:lnTo>
                    <a:pt x="9598309" y="2667000"/>
                  </a:lnTo>
                  <a:lnTo>
                    <a:pt x="9591614" y="2562441"/>
                  </a:lnTo>
                  <a:lnTo>
                    <a:pt x="9571837" y="2540000"/>
                  </a:lnTo>
                  <a:close/>
                </a:path>
                <a:path w="18021300" h="15113000">
                  <a:moveTo>
                    <a:pt x="9671670" y="2413000"/>
                  </a:moveTo>
                  <a:lnTo>
                    <a:pt x="9611260" y="2413000"/>
                  </a:lnTo>
                  <a:lnTo>
                    <a:pt x="9602089" y="2540000"/>
                  </a:lnTo>
                  <a:lnTo>
                    <a:pt x="9590178" y="2540000"/>
                  </a:lnTo>
                  <a:lnTo>
                    <a:pt x="9591614" y="2562441"/>
                  </a:lnTo>
                  <a:lnTo>
                    <a:pt x="9683762" y="2667000"/>
                  </a:lnTo>
                  <a:lnTo>
                    <a:pt x="9701923" y="2667000"/>
                  </a:lnTo>
                  <a:lnTo>
                    <a:pt x="9680740" y="2540000"/>
                  </a:lnTo>
                  <a:lnTo>
                    <a:pt x="9671670" y="2413000"/>
                  </a:lnTo>
                  <a:close/>
                </a:path>
                <a:path w="18021300" h="15113000">
                  <a:moveTo>
                    <a:pt x="10207129" y="2413000"/>
                  </a:moveTo>
                  <a:lnTo>
                    <a:pt x="10046792" y="2540000"/>
                  </a:lnTo>
                  <a:lnTo>
                    <a:pt x="10055872" y="2667000"/>
                  </a:lnTo>
                  <a:lnTo>
                    <a:pt x="10107295" y="2667000"/>
                  </a:lnTo>
                  <a:lnTo>
                    <a:pt x="10101249" y="2540000"/>
                  </a:lnTo>
                  <a:lnTo>
                    <a:pt x="10237381" y="2540000"/>
                  </a:lnTo>
                  <a:lnTo>
                    <a:pt x="10207129" y="2413000"/>
                  </a:lnTo>
                  <a:close/>
                </a:path>
                <a:path w="18021300" h="15113000">
                  <a:moveTo>
                    <a:pt x="10291838" y="2540000"/>
                  </a:moveTo>
                  <a:lnTo>
                    <a:pt x="10149649" y="2540000"/>
                  </a:lnTo>
                  <a:lnTo>
                    <a:pt x="10243439" y="2667000"/>
                  </a:lnTo>
                  <a:lnTo>
                    <a:pt x="10249484" y="2667000"/>
                  </a:lnTo>
                  <a:lnTo>
                    <a:pt x="10291838" y="2540000"/>
                  </a:lnTo>
                  <a:close/>
                </a:path>
                <a:path w="18021300" h="15113000">
                  <a:moveTo>
                    <a:pt x="10845457" y="2540000"/>
                  </a:moveTo>
                  <a:lnTo>
                    <a:pt x="10815487" y="2540000"/>
                  </a:lnTo>
                  <a:lnTo>
                    <a:pt x="10808398" y="2667000"/>
                  </a:lnTo>
                  <a:lnTo>
                    <a:pt x="10839399" y="2667000"/>
                  </a:lnTo>
                  <a:lnTo>
                    <a:pt x="10845457" y="2540000"/>
                  </a:lnTo>
                  <a:close/>
                </a:path>
                <a:path w="18021300" h="15113000">
                  <a:moveTo>
                    <a:pt x="10927140" y="2540000"/>
                  </a:moveTo>
                  <a:lnTo>
                    <a:pt x="10908982" y="2540000"/>
                  </a:lnTo>
                  <a:lnTo>
                    <a:pt x="10904395" y="2667000"/>
                  </a:lnTo>
                  <a:lnTo>
                    <a:pt x="10924870" y="2667000"/>
                  </a:lnTo>
                  <a:lnTo>
                    <a:pt x="10927140" y="2540000"/>
                  </a:lnTo>
                  <a:close/>
                </a:path>
                <a:path w="18021300" h="15113000">
                  <a:moveTo>
                    <a:pt x="11299240" y="2540000"/>
                  </a:moveTo>
                  <a:lnTo>
                    <a:pt x="11259921" y="2667000"/>
                  </a:lnTo>
                  <a:lnTo>
                    <a:pt x="11414201" y="2667000"/>
                  </a:lnTo>
                  <a:lnTo>
                    <a:pt x="11299240" y="2540000"/>
                  </a:lnTo>
                  <a:close/>
                </a:path>
                <a:path w="18021300" h="15113000">
                  <a:moveTo>
                    <a:pt x="11483784" y="2540000"/>
                  </a:moveTo>
                  <a:lnTo>
                    <a:pt x="11326469" y="2540000"/>
                  </a:lnTo>
                  <a:lnTo>
                    <a:pt x="11432349" y="2667000"/>
                  </a:lnTo>
                  <a:lnTo>
                    <a:pt x="11492865" y="2667000"/>
                  </a:lnTo>
                  <a:lnTo>
                    <a:pt x="11483784" y="2540000"/>
                  </a:lnTo>
                  <a:close/>
                </a:path>
                <a:path w="18021300" h="15113000">
                  <a:moveTo>
                    <a:pt x="12692648" y="2540000"/>
                  </a:moveTo>
                  <a:lnTo>
                    <a:pt x="12673452" y="2540000"/>
                  </a:lnTo>
                  <a:lnTo>
                    <a:pt x="12664941" y="2667000"/>
                  </a:lnTo>
                  <a:lnTo>
                    <a:pt x="12684802" y="2667000"/>
                  </a:lnTo>
                  <a:lnTo>
                    <a:pt x="12692648" y="2540000"/>
                  </a:lnTo>
                  <a:close/>
                </a:path>
                <a:path w="18021300" h="15113000">
                  <a:moveTo>
                    <a:pt x="12762081" y="2540000"/>
                  </a:moveTo>
                  <a:lnTo>
                    <a:pt x="12745300" y="2540000"/>
                  </a:lnTo>
                  <a:lnTo>
                    <a:pt x="12727152" y="2667000"/>
                  </a:lnTo>
                  <a:lnTo>
                    <a:pt x="12751346" y="2667000"/>
                  </a:lnTo>
                  <a:lnTo>
                    <a:pt x="12762081" y="2540000"/>
                  </a:lnTo>
                  <a:close/>
                </a:path>
                <a:path w="18021300" h="15113000">
                  <a:moveTo>
                    <a:pt x="12886541" y="2540000"/>
                  </a:moveTo>
                  <a:lnTo>
                    <a:pt x="12826984" y="2540000"/>
                  </a:lnTo>
                  <a:lnTo>
                    <a:pt x="12836061" y="2667000"/>
                  </a:lnTo>
                  <a:lnTo>
                    <a:pt x="12874631" y="2667000"/>
                  </a:lnTo>
                  <a:lnTo>
                    <a:pt x="12886541" y="2540000"/>
                  </a:lnTo>
                  <a:close/>
                </a:path>
                <a:path w="18021300" h="15113000">
                  <a:moveTo>
                    <a:pt x="13381481" y="2652045"/>
                  </a:moveTo>
                  <a:lnTo>
                    <a:pt x="13389673" y="2667000"/>
                  </a:lnTo>
                  <a:lnTo>
                    <a:pt x="13392696" y="2667000"/>
                  </a:lnTo>
                  <a:lnTo>
                    <a:pt x="13392358" y="2663460"/>
                  </a:lnTo>
                  <a:lnTo>
                    <a:pt x="13381481" y="2652045"/>
                  </a:lnTo>
                  <a:close/>
                </a:path>
                <a:path w="18021300" h="15113000">
                  <a:moveTo>
                    <a:pt x="13419937" y="2540000"/>
                  </a:moveTo>
                  <a:lnTo>
                    <a:pt x="13380593" y="2540000"/>
                  </a:lnTo>
                  <a:lnTo>
                    <a:pt x="13392358" y="2663460"/>
                  </a:lnTo>
                  <a:lnTo>
                    <a:pt x="13395731" y="2667000"/>
                  </a:lnTo>
                  <a:lnTo>
                    <a:pt x="13435050" y="2667000"/>
                  </a:lnTo>
                  <a:lnTo>
                    <a:pt x="13419937" y="2540000"/>
                  </a:lnTo>
                  <a:close/>
                </a:path>
                <a:path w="18021300" h="15113000">
                  <a:moveTo>
                    <a:pt x="13534885" y="2540000"/>
                  </a:moveTo>
                  <a:lnTo>
                    <a:pt x="13422947" y="2540000"/>
                  </a:lnTo>
                  <a:lnTo>
                    <a:pt x="13486485" y="2667000"/>
                  </a:lnTo>
                  <a:lnTo>
                    <a:pt x="13492543" y="2667000"/>
                  </a:lnTo>
                  <a:lnTo>
                    <a:pt x="13534885" y="2540000"/>
                  </a:lnTo>
                  <a:close/>
                </a:path>
                <a:path w="18021300" h="15113000">
                  <a:moveTo>
                    <a:pt x="14024971" y="2540000"/>
                  </a:moveTo>
                  <a:lnTo>
                    <a:pt x="14001907" y="2540000"/>
                  </a:lnTo>
                  <a:lnTo>
                    <a:pt x="14009707" y="2667000"/>
                  </a:lnTo>
                  <a:lnTo>
                    <a:pt x="14031588" y="2667000"/>
                  </a:lnTo>
                  <a:lnTo>
                    <a:pt x="14024971" y="2540000"/>
                  </a:lnTo>
                  <a:close/>
                </a:path>
                <a:path w="18021300" h="15113000">
                  <a:moveTo>
                    <a:pt x="14106136" y="2540000"/>
                  </a:moveTo>
                  <a:lnTo>
                    <a:pt x="14076400" y="2540000"/>
                  </a:lnTo>
                  <a:lnTo>
                    <a:pt x="14046149" y="2667000"/>
                  </a:lnTo>
                  <a:lnTo>
                    <a:pt x="14088503" y="2667000"/>
                  </a:lnTo>
                  <a:lnTo>
                    <a:pt x="14106136" y="2540000"/>
                  </a:lnTo>
                  <a:close/>
                </a:path>
                <a:path w="18021300" h="15113000">
                  <a:moveTo>
                    <a:pt x="14149006" y="2540000"/>
                  </a:moveTo>
                  <a:lnTo>
                    <a:pt x="14145983" y="2540000"/>
                  </a:lnTo>
                  <a:lnTo>
                    <a:pt x="14141349" y="2667000"/>
                  </a:lnTo>
                  <a:lnTo>
                    <a:pt x="14161109" y="2667000"/>
                  </a:lnTo>
                  <a:lnTo>
                    <a:pt x="14149006" y="2540000"/>
                  </a:lnTo>
                  <a:close/>
                </a:path>
                <a:path w="18021300" h="15113000">
                  <a:moveTo>
                    <a:pt x="14575558" y="2540000"/>
                  </a:moveTo>
                  <a:lnTo>
                    <a:pt x="14550605" y="2540000"/>
                  </a:lnTo>
                  <a:lnTo>
                    <a:pt x="14549755" y="2667000"/>
                  </a:lnTo>
                  <a:lnTo>
                    <a:pt x="14576410" y="2667000"/>
                  </a:lnTo>
                  <a:lnTo>
                    <a:pt x="14575558" y="2540000"/>
                  </a:lnTo>
                  <a:close/>
                </a:path>
                <a:path w="18021300" h="15113000">
                  <a:moveTo>
                    <a:pt x="14744979" y="2540000"/>
                  </a:moveTo>
                  <a:lnTo>
                    <a:pt x="14723808" y="2540000"/>
                  </a:lnTo>
                  <a:lnTo>
                    <a:pt x="14732452" y="2667000"/>
                  </a:lnTo>
                  <a:lnTo>
                    <a:pt x="14755241" y="2667000"/>
                  </a:lnTo>
                  <a:lnTo>
                    <a:pt x="14744979" y="2540000"/>
                  </a:lnTo>
                  <a:close/>
                </a:path>
                <a:path w="18021300" h="15113000">
                  <a:moveTo>
                    <a:pt x="15222969" y="2540000"/>
                  </a:moveTo>
                  <a:lnTo>
                    <a:pt x="15216911" y="2540000"/>
                  </a:lnTo>
                  <a:lnTo>
                    <a:pt x="15180614" y="2667000"/>
                  </a:lnTo>
                  <a:lnTo>
                    <a:pt x="15271369" y="2667000"/>
                  </a:lnTo>
                  <a:lnTo>
                    <a:pt x="15222969" y="2540000"/>
                  </a:lnTo>
                  <a:close/>
                </a:path>
                <a:path w="18021300" h="15113000">
                  <a:moveTo>
                    <a:pt x="15446844" y="2413000"/>
                  </a:moveTo>
                  <a:lnTo>
                    <a:pt x="15428683" y="2413000"/>
                  </a:lnTo>
                  <a:lnTo>
                    <a:pt x="15268346" y="2540000"/>
                  </a:lnTo>
                  <a:lnTo>
                    <a:pt x="15277426" y="2667000"/>
                  </a:lnTo>
                  <a:lnTo>
                    <a:pt x="15328849" y="2667000"/>
                  </a:lnTo>
                  <a:lnTo>
                    <a:pt x="15322804" y="2540000"/>
                  </a:lnTo>
                  <a:lnTo>
                    <a:pt x="15419603" y="2540000"/>
                  </a:lnTo>
                  <a:lnTo>
                    <a:pt x="15455969" y="2422576"/>
                  </a:lnTo>
                  <a:lnTo>
                    <a:pt x="15446844" y="2413000"/>
                  </a:lnTo>
                  <a:close/>
                </a:path>
                <a:path w="18021300" h="15113000">
                  <a:moveTo>
                    <a:pt x="15513392" y="2540000"/>
                  </a:moveTo>
                  <a:lnTo>
                    <a:pt x="15371191" y="2540000"/>
                  </a:lnTo>
                  <a:lnTo>
                    <a:pt x="15464980" y="2667000"/>
                  </a:lnTo>
                  <a:lnTo>
                    <a:pt x="15471038" y="2667000"/>
                  </a:lnTo>
                  <a:lnTo>
                    <a:pt x="15513392" y="2540000"/>
                  </a:lnTo>
                  <a:close/>
                </a:path>
                <a:path w="18021300" h="15113000">
                  <a:moveTo>
                    <a:pt x="15969437" y="2540000"/>
                  </a:moveTo>
                  <a:lnTo>
                    <a:pt x="15942970" y="2540000"/>
                  </a:lnTo>
                  <a:lnTo>
                    <a:pt x="15948647" y="2667000"/>
                  </a:lnTo>
                  <a:lnTo>
                    <a:pt x="15975109" y="2667000"/>
                  </a:lnTo>
                  <a:lnTo>
                    <a:pt x="15969437" y="2540000"/>
                  </a:lnTo>
                  <a:close/>
                </a:path>
                <a:path w="18021300" h="15113000">
                  <a:moveTo>
                    <a:pt x="16027679" y="2540000"/>
                  </a:moveTo>
                  <a:lnTo>
                    <a:pt x="16009518" y="2540000"/>
                  </a:lnTo>
                  <a:lnTo>
                    <a:pt x="15985324" y="2667000"/>
                  </a:lnTo>
                  <a:lnTo>
                    <a:pt x="16024656" y="2667000"/>
                  </a:lnTo>
                  <a:lnTo>
                    <a:pt x="16027679" y="2540000"/>
                  </a:lnTo>
                  <a:close/>
                </a:path>
                <a:path w="18021300" h="15113000">
                  <a:moveTo>
                    <a:pt x="16095124" y="2540000"/>
                  </a:moveTo>
                  <a:lnTo>
                    <a:pt x="16076274" y="2540000"/>
                  </a:lnTo>
                  <a:lnTo>
                    <a:pt x="16076842" y="2667000"/>
                  </a:lnTo>
                  <a:lnTo>
                    <a:pt x="16094606" y="2667000"/>
                  </a:lnTo>
                  <a:lnTo>
                    <a:pt x="16095124" y="2540000"/>
                  </a:lnTo>
                  <a:close/>
                </a:path>
                <a:path w="18021300" h="15113000">
                  <a:moveTo>
                    <a:pt x="16532885" y="2540000"/>
                  </a:moveTo>
                  <a:lnTo>
                    <a:pt x="16529875" y="2540000"/>
                  </a:lnTo>
                  <a:lnTo>
                    <a:pt x="16493553" y="2667000"/>
                  </a:lnTo>
                  <a:lnTo>
                    <a:pt x="16635755" y="2667000"/>
                  </a:lnTo>
                  <a:lnTo>
                    <a:pt x="16532885" y="2540000"/>
                  </a:lnTo>
                  <a:close/>
                </a:path>
                <a:path w="18021300" h="15113000">
                  <a:moveTo>
                    <a:pt x="16708361" y="2540000"/>
                  </a:moveTo>
                  <a:lnTo>
                    <a:pt x="16656926" y="2540000"/>
                  </a:lnTo>
                  <a:lnTo>
                    <a:pt x="16669029" y="2667000"/>
                  </a:lnTo>
                  <a:lnTo>
                    <a:pt x="16717429" y="2667000"/>
                  </a:lnTo>
                  <a:lnTo>
                    <a:pt x="16708361" y="2540000"/>
                  </a:lnTo>
                  <a:close/>
                </a:path>
                <a:path w="18021300" h="15113000">
                  <a:moveTo>
                    <a:pt x="17964105" y="2540000"/>
                  </a:moveTo>
                  <a:lnTo>
                    <a:pt x="17945671" y="2540000"/>
                  </a:lnTo>
                  <a:lnTo>
                    <a:pt x="17954752" y="2667000"/>
                  </a:lnTo>
                  <a:lnTo>
                    <a:pt x="17957774" y="2667000"/>
                  </a:lnTo>
                  <a:lnTo>
                    <a:pt x="17964105" y="2540000"/>
                  </a:lnTo>
                  <a:close/>
                </a:path>
                <a:path w="18021300" h="15113000">
                  <a:moveTo>
                    <a:pt x="18012232" y="2540000"/>
                  </a:moveTo>
                  <a:lnTo>
                    <a:pt x="18006174" y="2540000"/>
                  </a:lnTo>
                  <a:lnTo>
                    <a:pt x="18011516" y="2667000"/>
                  </a:lnTo>
                  <a:lnTo>
                    <a:pt x="18012232" y="2667000"/>
                  </a:lnTo>
                  <a:lnTo>
                    <a:pt x="18012232" y="2540000"/>
                  </a:lnTo>
                  <a:close/>
                </a:path>
                <a:path w="18021300" h="15113000">
                  <a:moveTo>
                    <a:pt x="13320102" y="2540000"/>
                  </a:moveTo>
                  <a:lnTo>
                    <a:pt x="13274713" y="2540000"/>
                  </a:lnTo>
                  <a:lnTo>
                    <a:pt x="13381481" y="2652045"/>
                  </a:lnTo>
                  <a:lnTo>
                    <a:pt x="13320102" y="2540000"/>
                  </a:lnTo>
                  <a:close/>
                </a:path>
                <a:path w="18021300" h="15113000">
                  <a:moveTo>
                    <a:pt x="3076667" y="2540000"/>
                  </a:moveTo>
                  <a:lnTo>
                    <a:pt x="3013138" y="2540000"/>
                  </a:lnTo>
                  <a:lnTo>
                    <a:pt x="3081486" y="2613571"/>
                  </a:lnTo>
                  <a:lnTo>
                    <a:pt x="3076667" y="2540000"/>
                  </a:lnTo>
                  <a:close/>
                </a:path>
                <a:path w="18021300" h="15113000">
                  <a:moveTo>
                    <a:pt x="4298861" y="2540000"/>
                  </a:moveTo>
                  <a:lnTo>
                    <a:pt x="4286758" y="2540000"/>
                  </a:lnTo>
                  <a:lnTo>
                    <a:pt x="4316610" y="2573873"/>
                  </a:lnTo>
                  <a:lnTo>
                    <a:pt x="4298861" y="2540000"/>
                  </a:lnTo>
                  <a:close/>
                </a:path>
                <a:path w="18021300" h="15113000">
                  <a:moveTo>
                    <a:pt x="9590178" y="2540000"/>
                  </a:moveTo>
                  <a:lnTo>
                    <a:pt x="9571837" y="2540000"/>
                  </a:lnTo>
                  <a:lnTo>
                    <a:pt x="9591614" y="2562441"/>
                  </a:lnTo>
                  <a:lnTo>
                    <a:pt x="9590178" y="2540000"/>
                  </a:lnTo>
                  <a:close/>
                </a:path>
                <a:path w="18021300" h="15113000">
                  <a:moveTo>
                    <a:pt x="4931130" y="2540000"/>
                  </a:moveTo>
                  <a:lnTo>
                    <a:pt x="4922050" y="2540000"/>
                  </a:lnTo>
                  <a:lnTo>
                    <a:pt x="4925401" y="2544537"/>
                  </a:lnTo>
                  <a:lnTo>
                    <a:pt x="4931130" y="2540000"/>
                  </a:lnTo>
                  <a:close/>
                </a:path>
                <a:path w="18021300" h="15113000">
                  <a:moveTo>
                    <a:pt x="12103" y="2413000"/>
                  </a:moveTo>
                  <a:lnTo>
                    <a:pt x="6057" y="2413000"/>
                  </a:lnTo>
                  <a:lnTo>
                    <a:pt x="6057" y="2540000"/>
                  </a:lnTo>
                  <a:lnTo>
                    <a:pt x="49496" y="2540000"/>
                  </a:lnTo>
                  <a:lnTo>
                    <a:pt x="48940" y="2474848"/>
                  </a:lnTo>
                  <a:lnTo>
                    <a:pt x="12103" y="2413000"/>
                  </a:lnTo>
                  <a:close/>
                </a:path>
                <a:path w="18021300" h="15113000">
                  <a:moveTo>
                    <a:pt x="130086" y="2413000"/>
                  </a:moveTo>
                  <a:lnTo>
                    <a:pt x="48412" y="2413000"/>
                  </a:lnTo>
                  <a:lnTo>
                    <a:pt x="48940" y="2474848"/>
                  </a:lnTo>
                  <a:lnTo>
                    <a:pt x="87744" y="2540000"/>
                  </a:lnTo>
                  <a:lnTo>
                    <a:pt x="130086" y="2413000"/>
                  </a:lnTo>
                  <a:close/>
                </a:path>
                <a:path w="18021300" h="15113000">
                  <a:moveTo>
                    <a:pt x="580280" y="2413000"/>
                  </a:moveTo>
                  <a:lnTo>
                    <a:pt x="560005" y="2413000"/>
                  </a:lnTo>
                  <a:lnTo>
                    <a:pt x="554758" y="2540000"/>
                  </a:lnTo>
                  <a:lnTo>
                    <a:pt x="577823" y="2540000"/>
                  </a:lnTo>
                  <a:lnTo>
                    <a:pt x="580280" y="2413000"/>
                  </a:lnTo>
                  <a:close/>
                </a:path>
                <a:path w="18021300" h="15113000">
                  <a:moveTo>
                    <a:pt x="671228" y="2413000"/>
                  </a:moveTo>
                  <a:lnTo>
                    <a:pt x="641729" y="2413000"/>
                  </a:lnTo>
                  <a:lnTo>
                    <a:pt x="629246" y="2540000"/>
                  </a:lnTo>
                  <a:lnTo>
                    <a:pt x="660684" y="2540000"/>
                  </a:lnTo>
                  <a:lnTo>
                    <a:pt x="671228" y="2413000"/>
                  </a:lnTo>
                  <a:close/>
                </a:path>
                <a:path w="18021300" h="15113000">
                  <a:moveTo>
                    <a:pt x="1132008" y="2413000"/>
                  </a:moveTo>
                  <a:lnTo>
                    <a:pt x="1106860" y="2413000"/>
                  </a:lnTo>
                  <a:lnTo>
                    <a:pt x="1101616" y="2540000"/>
                  </a:lnTo>
                  <a:lnTo>
                    <a:pt x="1125391" y="2540000"/>
                  </a:lnTo>
                  <a:lnTo>
                    <a:pt x="1132008" y="2413000"/>
                  </a:lnTo>
                  <a:close/>
                </a:path>
                <a:path w="18021300" h="15113000">
                  <a:moveTo>
                    <a:pt x="1276270" y="2446899"/>
                  </a:moveTo>
                  <a:lnTo>
                    <a:pt x="1325054" y="2540000"/>
                  </a:lnTo>
                  <a:lnTo>
                    <a:pt x="1358328" y="2540000"/>
                  </a:lnTo>
                  <a:lnTo>
                    <a:pt x="1276270" y="2446899"/>
                  </a:lnTo>
                  <a:close/>
                </a:path>
                <a:path w="18021300" h="15113000">
                  <a:moveTo>
                    <a:pt x="1401060" y="2413000"/>
                  </a:moveTo>
                  <a:lnTo>
                    <a:pt x="1371571" y="2413000"/>
                  </a:lnTo>
                  <a:lnTo>
                    <a:pt x="1368402" y="2540000"/>
                  </a:lnTo>
                  <a:lnTo>
                    <a:pt x="1396007" y="2540000"/>
                  </a:lnTo>
                  <a:lnTo>
                    <a:pt x="1401060" y="2413000"/>
                  </a:lnTo>
                  <a:close/>
                </a:path>
                <a:path w="18021300" h="15113000">
                  <a:moveTo>
                    <a:pt x="2057158" y="2413000"/>
                  </a:moveTo>
                  <a:lnTo>
                    <a:pt x="1800021" y="2413000"/>
                  </a:lnTo>
                  <a:lnTo>
                    <a:pt x="1914982" y="2540000"/>
                  </a:lnTo>
                  <a:lnTo>
                    <a:pt x="2011781" y="2540000"/>
                  </a:lnTo>
                  <a:lnTo>
                    <a:pt x="2057158" y="2413000"/>
                  </a:lnTo>
                  <a:close/>
                </a:path>
                <a:path w="18021300" h="15113000">
                  <a:moveTo>
                    <a:pt x="2547251" y="2413000"/>
                  </a:moveTo>
                  <a:lnTo>
                    <a:pt x="2477668" y="2413000"/>
                  </a:lnTo>
                  <a:lnTo>
                    <a:pt x="2466843" y="2540000"/>
                  </a:lnTo>
                  <a:lnTo>
                    <a:pt x="2592628" y="2540000"/>
                  </a:lnTo>
                  <a:lnTo>
                    <a:pt x="2547251" y="2413000"/>
                  </a:lnTo>
                  <a:close/>
                </a:path>
                <a:path w="18021300" h="15113000">
                  <a:moveTo>
                    <a:pt x="2613799" y="2413000"/>
                  </a:moveTo>
                  <a:lnTo>
                    <a:pt x="2547251" y="2413000"/>
                  </a:lnTo>
                  <a:lnTo>
                    <a:pt x="2634983" y="2540000"/>
                  </a:lnTo>
                  <a:lnTo>
                    <a:pt x="2653131" y="2540000"/>
                  </a:lnTo>
                  <a:lnTo>
                    <a:pt x="2613799" y="2413000"/>
                  </a:lnTo>
                  <a:close/>
                </a:path>
                <a:path w="18021300" h="15113000">
                  <a:moveTo>
                    <a:pt x="3146247" y="2413000"/>
                  </a:moveTo>
                  <a:lnTo>
                    <a:pt x="3106915" y="2413000"/>
                  </a:lnTo>
                  <a:lnTo>
                    <a:pt x="3149269" y="2540000"/>
                  </a:lnTo>
                  <a:lnTo>
                    <a:pt x="3249104" y="2540000"/>
                  </a:lnTo>
                  <a:lnTo>
                    <a:pt x="3146247" y="2413000"/>
                  </a:lnTo>
                  <a:close/>
                </a:path>
                <a:path w="18021300" h="15113000">
                  <a:moveTo>
                    <a:pt x="3318687" y="2413000"/>
                  </a:moveTo>
                  <a:lnTo>
                    <a:pt x="3270275" y="2413000"/>
                  </a:lnTo>
                  <a:lnTo>
                    <a:pt x="3282378" y="2540000"/>
                  </a:lnTo>
                  <a:lnTo>
                    <a:pt x="3330778" y="2540000"/>
                  </a:lnTo>
                  <a:lnTo>
                    <a:pt x="3318687" y="2413000"/>
                  </a:lnTo>
                  <a:close/>
                </a:path>
                <a:path w="18021300" h="15113000">
                  <a:moveTo>
                    <a:pt x="3987253" y="2413000"/>
                  </a:moveTo>
                  <a:lnTo>
                    <a:pt x="3829951" y="2413000"/>
                  </a:lnTo>
                  <a:lnTo>
                    <a:pt x="3835996" y="2540000"/>
                  </a:lnTo>
                  <a:lnTo>
                    <a:pt x="3947934" y="2540000"/>
                  </a:lnTo>
                  <a:lnTo>
                    <a:pt x="3987253" y="2413000"/>
                  </a:lnTo>
                  <a:close/>
                </a:path>
                <a:path w="18021300" h="15113000">
                  <a:moveTo>
                    <a:pt x="4453140" y="2413000"/>
                  </a:moveTo>
                  <a:lnTo>
                    <a:pt x="4428947" y="2413000"/>
                  </a:lnTo>
                  <a:lnTo>
                    <a:pt x="4418169" y="2540000"/>
                  </a:lnTo>
                  <a:lnTo>
                    <a:pt x="4447095" y="2540000"/>
                  </a:lnTo>
                  <a:lnTo>
                    <a:pt x="4453140" y="2413000"/>
                  </a:lnTo>
                  <a:close/>
                </a:path>
                <a:path w="18021300" h="15113000">
                  <a:moveTo>
                    <a:pt x="4501553" y="2413000"/>
                  </a:moveTo>
                  <a:lnTo>
                    <a:pt x="4474324" y="2413000"/>
                  </a:lnTo>
                  <a:lnTo>
                    <a:pt x="4477346" y="2540000"/>
                  </a:lnTo>
                  <a:lnTo>
                    <a:pt x="4546930" y="2540000"/>
                  </a:lnTo>
                  <a:lnTo>
                    <a:pt x="4501553" y="2413000"/>
                  </a:lnTo>
                  <a:close/>
                </a:path>
                <a:path w="18021300" h="15113000">
                  <a:moveTo>
                    <a:pt x="4639433" y="2413000"/>
                  </a:moveTo>
                  <a:lnTo>
                    <a:pt x="4607433" y="2413000"/>
                  </a:lnTo>
                  <a:lnTo>
                    <a:pt x="4598308" y="2540000"/>
                  </a:lnTo>
                  <a:lnTo>
                    <a:pt x="4625581" y="2540000"/>
                  </a:lnTo>
                  <a:lnTo>
                    <a:pt x="4639433" y="2413000"/>
                  </a:lnTo>
                  <a:close/>
                </a:path>
                <a:path w="18021300" h="15113000">
                  <a:moveTo>
                    <a:pt x="5085422" y="2413000"/>
                  </a:moveTo>
                  <a:lnTo>
                    <a:pt x="5052148" y="2413000"/>
                  </a:lnTo>
                  <a:lnTo>
                    <a:pt x="5064239" y="2540000"/>
                  </a:lnTo>
                  <a:lnTo>
                    <a:pt x="5165958" y="2540000"/>
                  </a:lnTo>
                  <a:lnTo>
                    <a:pt x="5159678" y="2490933"/>
                  </a:lnTo>
                  <a:lnTo>
                    <a:pt x="5085422" y="2413000"/>
                  </a:lnTo>
                  <a:close/>
                </a:path>
                <a:path w="18021300" h="15113000">
                  <a:moveTo>
                    <a:pt x="5159678" y="2490933"/>
                  </a:moveTo>
                  <a:lnTo>
                    <a:pt x="5165958" y="2540000"/>
                  </a:lnTo>
                  <a:lnTo>
                    <a:pt x="5206428" y="2540000"/>
                  </a:lnTo>
                  <a:lnTo>
                    <a:pt x="5159678" y="2490933"/>
                  </a:lnTo>
                  <a:close/>
                </a:path>
                <a:path w="18021300" h="15113000">
                  <a:moveTo>
                    <a:pt x="5288114" y="2413000"/>
                  </a:moveTo>
                  <a:lnTo>
                    <a:pt x="5149702" y="2413000"/>
                  </a:lnTo>
                  <a:lnTo>
                    <a:pt x="5159678" y="2490933"/>
                  </a:lnTo>
                  <a:lnTo>
                    <a:pt x="5206428" y="2540000"/>
                  </a:lnTo>
                  <a:lnTo>
                    <a:pt x="5271424" y="2540000"/>
                  </a:lnTo>
                  <a:lnTo>
                    <a:pt x="5288114" y="2413000"/>
                  </a:lnTo>
                  <a:close/>
                </a:path>
                <a:path w="18021300" h="15113000">
                  <a:moveTo>
                    <a:pt x="5726772" y="2413000"/>
                  </a:moveTo>
                  <a:lnTo>
                    <a:pt x="5720715" y="2413000"/>
                  </a:lnTo>
                  <a:lnTo>
                    <a:pt x="5711634" y="2540000"/>
                  </a:lnTo>
                  <a:lnTo>
                    <a:pt x="5787275" y="2540000"/>
                  </a:lnTo>
                  <a:lnTo>
                    <a:pt x="5726772" y="2413000"/>
                  </a:lnTo>
                  <a:close/>
                </a:path>
                <a:path w="18021300" h="15113000">
                  <a:moveTo>
                    <a:pt x="5856846" y="2413000"/>
                  </a:moveTo>
                  <a:lnTo>
                    <a:pt x="5781217" y="2413000"/>
                  </a:lnTo>
                  <a:lnTo>
                    <a:pt x="5838698" y="2540000"/>
                  </a:lnTo>
                  <a:lnTo>
                    <a:pt x="5868622" y="2540000"/>
                  </a:lnTo>
                  <a:lnTo>
                    <a:pt x="5856846" y="2413000"/>
                  </a:lnTo>
                  <a:close/>
                </a:path>
                <a:path w="18021300" h="15113000">
                  <a:moveTo>
                    <a:pt x="6343532" y="2413000"/>
                  </a:moveTo>
                  <a:lnTo>
                    <a:pt x="6287190" y="2413000"/>
                  </a:lnTo>
                  <a:lnTo>
                    <a:pt x="6270737" y="2540000"/>
                  </a:lnTo>
                  <a:lnTo>
                    <a:pt x="6356246" y="2540000"/>
                  </a:lnTo>
                  <a:lnTo>
                    <a:pt x="6343532" y="2413000"/>
                  </a:lnTo>
                  <a:close/>
                </a:path>
                <a:path w="18021300" h="15113000">
                  <a:moveTo>
                    <a:pt x="6428244" y="2413000"/>
                  </a:moveTo>
                  <a:lnTo>
                    <a:pt x="6393070" y="2413000"/>
                  </a:lnTo>
                  <a:lnTo>
                    <a:pt x="6408293" y="2540000"/>
                  </a:lnTo>
                  <a:lnTo>
                    <a:pt x="6436044" y="2540000"/>
                  </a:lnTo>
                  <a:lnTo>
                    <a:pt x="6428244" y="2413000"/>
                  </a:lnTo>
                  <a:close/>
                </a:path>
                <a:path w="18021300" h="15113000">
                  <a:moveTo>
                    <a:pt x="6525425" y="2413000"/>
                  </a:moveTo>
                  <a:lnTo>
                    <a:pt x="6518006" y="2413000"/>
                  </a:lnTo>
                  <a:lnTo>
                    <a:pt x="6525804" y="2540000"/>
                  </a:lnTo>
                  <a:lnTo>
                    <a:pt x="6551896" y="2540000"/>
                  </a:lnTo>
                  <a:lnTo>
                    <a:pt x="6545202" y="2435438"/>
                  </a:lnTo>
                  <a:lnTo>
                    <a:pt x="6525425" y="2413000"/>
                  </a:lnTo>
                  <a:close/>
                </a:path>
                <a:path w="18021300" h="15113000">
                  <a:moveTo>
                    <a:pt x="6625262" y="2286000"/>
                  </a:moveTo>
                  <a:lnTo>
                    <a:pt x="6555676" y="2286000"/>
                  </a:lnTo>
                  <a:lnTo>
                    <a:pt x="6545371" y="2413000"/>
                  </a:lnTo>
                  <a:lnTo>
                    <a:pt x="6543765" y="2413000"/>
                  </a:lnTo>
                  <a:lnTo>
                    <a:pt x="6545202" y="2435438"/>
                  </a:lnTo>
                  <a:lnTo>
                    <a:pt x="6637362" y="2540000"/>
                  </a:lnTo>
                  <a:lnTo>
                    <a:pt x="6655511" y="2540000"/>
                  </a:lnTo>
                  <a:lnTo>
                    <a:pt x="6634340" y="2413000"/>
                  </a:lnTo>
                  <a:lnTo>
                    <a:pt x="6625262" y="2286000"/>
                  </a:lnTo>
                  <a:close/>
                </a:path>
                <a:path w="18021300" h="15113000">
                  <a:moveTo>
                    <a:pt x="7009940" y="2413000"/>
                  </a:moveTo>
                  <a:lnTo>
                    <a:pt x="6958648" y="2413000"/>
                  </a:lnTo>
                  <a:lnTo>
                    <a:pt x="6948957" y="2540000"/>
                  </a:lnTo>
                  <a:lnTo>
                    <a:pt x="6997369" y="2540000"/>
                  </a:lnTo>
                  <a:lnTo>
                    <a:pt x="7009940" y="2413000"/>
                  </a:lnTo>
                  <a:close/>
                </a:path>
                <a:path w="18021300" h="15113000">
                  <a:moveTo>
                    <a:pt x="7085088" y="2413000"/>
                  </a:moveTo>
                  <a:lnTo>
                    <a:pt x="7048412" y="2413000"/>
                  </a:lnTo>
                  <a:lnTo>
                    <a:pt x="7040470" y="2540000"/>
                  </a:lnTo>
                  <a:lnTo>
                    <a:pt x="7157707" y="2540000"/>
                  </a:lnTo>
                  <a:lnTo>
                    <a:pt x="7146413" y="2480747"/>
                  </a:lnTo>
                  <a:lnTo>
                    <a:pt x="7085088" y="2413000"/>
                  </a:lnTo>
                  <a:close/>
                </a:path>
                <a:path w="18021300" h="15113000">
                  <a:moveTo>
                    <a:pt x="7248461" y="2413000"/>
                  </a:moveTo>
                  <a:lnTo>
                    <a:pt x="7133501" y="2413000"/>
                  </a:lnTo>
                  <a:lnTo>
                    <a:pt x="7146413" y="2480747"/>
                  </a:lnTo>
                  <a:lnTo>
                    <a:pt x="7200049" y="2540000"/>
                  </a:lnTo>
                  <a:lnTo>
                    <a:pt x="7206107" y="2540000"/>
                  </a:lnTo>
                  <a:lnTo>
                    <a:pt x="7248461" y="2413000"/>
                  </a:lnTo>
                  <a:close/>
                </a:path>
                <a:path w="18021300" h="15113000">
                  <a:moveTo>
                    <a:pt x="7699169" y="2413000"/>
                  </a:moveTo>
                  <a:lnTo>
                    <a:pt x="7680685" y="2413000"/>
                  </a:lnTo>
                  <a:lnTo>
                    <a:pt x="7661637" y="2540000"/>
                  </a:lnTo>
                  <a:lnTo>
                    <a:pt x="7717370" y="2540000"/>
                  </a:lnTo>
                  <a:lnTo>
                    <a:pt x="7699169" y="2413000"/>
                  </a:lnTo>
                  <a:close/>
                </a:path>
                <a:path w="18021300" h="15113000">
                  <a:moveTo>
                    <a:pt x="7789976" y="2413000"/>
                  </a:moveTo>
                  <a:lnTo>
                    <a:pt x="7769080" y="2413000"/>
                  </a:lnTo>
                  <a:lnTo>
                    <a:pt x="7761989" y="2540000"/>
                  </a:lnTo>
                  <a:lnTo>
                    <a:pt x="7783931" y="2540000"/>
                  </a:lnTo>
                  <a:lnTo>
                    <a:pt x="7789976" y="2413000"/>
                  </a:lnTo>
                  <a:close/>
                </a:path>
                <a:path w="18021300" h="15113000">
                  <a:moveTo>
                    <a:pt x="7878458" y="2413000"/>
                  </a:moveTo>
                  <a:lnTo>
                    <a:pt x="7855819" y="2413000"/>
                  </a:lnTo>
                  <a:lnTo>
                    <a:pt x="7849341" y="2540000"/>
                  </a:lnTo>
                  <a:lnTo>
                    <a:pt x="7871650" y="2540000"/>
                  </a:lnTo>
                  <a:lnTo>
                    <a:pt x="7878458" y="2413000"/>
                  </a:lnTo>
                  <a:close/>
                </a:path>
                <a:path w="18021300" h="15113000">
                  <a:moveTo>
                    <a:pt x="8295182" y="2413000"/>
                  </a:moveTo>
                  <a:lnTo>
                    <a:pt x="8272163" y="2413000"/>
                  </a:lnTo>
                  <a:lnTo>
                    <a:pt x="8249429" y="2540000"/>
                  </a:lnTo>
                  <a:lnTo>
                    <a:pt x="8301945" y="2540000"/>
                  </a:lnTo>
                  <a:lnTo>
                    <a:pt x="8295182" y="2413000"/>
                  </a:lnTo>
                  <a:close/>
                </a:path>
                <a:path w="18021300" h="15113000">
                  <a:moveTo>
                    <a:pt x="8455520" y="2413000"/>
                  </a:moveTo>
                  <a:lnTo>
                    <a:pt x="8295182" y="2413000"/>
                  </a:lnTo>
                  <a:lnTo>
                    <a:pt x="8413165" y="2540000"/>
                  </a:lnTo>
                  <a:lnTo>
                    <a:pt x="8416201" y="2540000"/>
                  </a:lnTo>
                  <a:lnTo>
                    <a:pt x="8455520" y="2413000"/>
                  </a:lnTo>
                  <a:close/>
                </a:path>
                <a:path w="18021300" h="15113000">
                  <a:moveTo>
                    <a:pt x="8538721" y="2413000"/>
                  </a:moveTo>
                  <a:lnTo>
                    <a:pt x="8455520" y="2413000"/>
                  </a:lnTo>
                  <a:lnTo>
                    <a:pt x="8503920" y="2540000"/>
                  </a:lnTo>
                  <a:lnTo>
                    <a:pt x="8531157" y="2540000"/>
                  </a:lnTo>
                  <a:lnTo>
                    <a:pt x="8538721" y="2413000"/>
                  </a:lnTo>
                  <a:close/>
                </a:path>
                <a:path w="18021300" h="15113000">
                  <a:moveTo>
                    <a:pt x="9744278" y="2413000"/>
                  </a:moveTo>
                  <a:lnTo>
                    <a:pt x="9715622" y="2413000"/>
                  </a:lnTo>
                  <a:lnTo>
                    <a:pt x="9717036" y="2540000"/>
                  </a:lnTo>
                  <a:lnTo>
                    <a:pt x="9744278" y="2540000"/>
                  </a:lnTo>
                  <a:lnTo>
                    <a:pt x="9744278" y="2413000"/>
                  </a:lnTo>
                  <a:close/>
                </a:path>
                <a:path w="18021300" h="15113000">
                  <a:moveTo>
                    <a:pt x="9823920" y="2413000"/>
                  </a:moveTo>
                  <a:lnTo>
                    <a:pt x="9801989" y="2413000"/>
                  </a:lnTo>
                  <a:lnTo>
                    <a:pt x="9795700" y="2540000"/>
                  </a:lnTo>
                  <a:lnTo>
                    <a:pt x="9818015" y="2540000"/>
                  </a:lnTo>
                  <a:lnTo>
                    <a:pt x="9823920" y="2413000"/>
                  </a:lnTo>
                  <a:close/>
                </a:path>
                <a:path w="18021300" h="15113000">
                  <a:moveTo>
                    <a:pt x="10331195" y="2524162"/>
                  </a:moveTo>
                  <a:lnTo>
                    <a:pt x="10340251" y="2540000"/>
                  </a:lnTo>
                  <a:lnTo>
                    <a:pt x="10343261" y="2540000"/>
                  </a:lnTo>
                  <a:lnTo>
                    <a:pt x="10342925" y="2536475"/>
                  </a:lnTo>
                  <a:lnTo>
                    <a:pt x="10331195" y="2524162"/>
                  </a:lnTo>
                  <a:close/>
                </a:path>
                <a:path w="18021300" h="15113000">
                  <a:moveTo>
                    <a:pt x="10370502" y="2413000"/>
                  </a:moveTo>
                  <a:lnTo>
                    <a:pt x="10331170" y="2413000"/>
                  </a:lnTo>
                  <a:lnTo>
                    <a:pt x="10342925" y="2536475"/>
                  </a:lnTo>
                  <a:lnTo>
                    <a:pt x="10346283" y="2540000"/>
                  </a:lnTo>
                  <a:lnTo>
                    <a:pt x="10385615" y="2540000"/>
                  </a:lnTo>
                  <a:lnTo>
                    <a:pt x="10370502" y="2413000"/>
                  </a:lnTo>
                  <a:close/>
                </a:path>
                <a:path w="18021300" h="15113000">
                  <a:moveTo>
                    <a:pt x="10485450" y="2413000"/>
                  </a:moveTo>
                  <a:lnTo>
                    <a:pt x="10373525" y="2413000"/>
                  </a:lnTo>
                  <a:lnTo>
                    <a:pt x="10437050" y="2540000"/>
                  </a:lnTo>
                  <a:lnTo>
                    <a:pt x="10443095" y="2540000"/>
                  </a:lnTo>
                  <a:lnTo>
                    <a:pt x="10485450" y="2413000"/>
                  </a:lnTo>
                  <a:close/>
                </a:path>
                <a:path w="18021300" h="15113000">
                  <a:moveTo>
                    <a:pt x="10960417" y="2413000"/>
                  </a:moveTo>
                  <a:lnTo>
                    <a:pt x="10942269" y="2413000"/>
                  </a:lnTo>
                  <a:lnTo>
                    <a:pt x="10975543" y="2540000"/>
                  </a:lnTo>
                  <a:lnTo>
                    <a:pt x="11051171" y="2540000"/>
                  </a:lnTo>
                  <a:lnTo>
                    <a:pt x="10960417" y="2413000"/>
                  </a:lnTo>
                  <a:close/>
                </a:path>
                <a:path w="18021300" h="15113000">
                  <a:moveTo>
                    <a:pt x="11129835" y="2413000"/>
                  </a:moveTo>
                  <a:lnTo>
                    <a:pt x="11057229" y="2413000"/>
                  </a:lnTo>
                  <a:lnTo>
                    <a:pt x="11060252" y="2540000"/>
                  </a:lnTo>
                  <a:lnTo>
                    <a:pt x="11118533" y="2540000"/>
                  </a:lnTo>
                  <a:lnTo>
                    <a:pt x="11129835" y="2413000"/>
                  </a:lnTo>
                  <a:close/>
                </a:path>
                <a:path w="18021300" h="15113000">
                  <a:moveTo>
                    <a:pt x="11523108" y="2413000"/>
                  </a:moveTo>
                  <a:lnTo>
                    <a:pt x="11498152" y="2413000"/>
                  </a:lnTo>
                  <a:lnTo>
                    <a:pt x="11497299" y="2540000"/>
                  </a:lnTo>
                  <a:lnTo>
                    <a:pt x="11523959" y="2540000"/>
                  </a:lnTo>
                  <a:lnTo>
                    <a:pt x="11523108" y="2413000"/>
                  </a:lnTo>
                  <a:close/>
                </a:path>
                <a:path w="18021300" h="15113000">
                  <a:moveTo>
                    <a:pt x="11692521" y="2413000"/>
                  </a:moveTo>
                  <a:lnTo>
                    <a:pt x="11671338" y="2413000"/>
                  </a:lnTo>
                  <a:lnTo>
                    <a:pt x="11678289" y="2540000"/>
                  </a:lnTo>
                  <a:lnTo>
                    <a:pt x="11702776" y="2540000"/>
                  </a:lnTo>
                  <a:lnTo>
                    <a:pt x="11692521" y="2413000"/>
                  </a:lnTo>
                  <a:close/>
                </a:path>
                <a:path w="18021300" h="15113000">
                  <a:moveTo>
                    <a:pt x="12200763" y="2413000"/>
                  </a:moveTo>
                  <a:lnTo>
                    <a:pt x="12152350" y="2413000"/>
                  </a:lnTo>
                  <a:lnTo>
                    <a:pt x="12161431" y="2540000"/>
                  </a:lnTo>
                  <a:lnTo>
                    <a:pt x="12209843" y="2540000"/>
                  </a:lnTo>
                  <a:lnTo>
                    <a:pt x="12200763" y="2413000"/>
                  </a:lnTo>
                  <a:close/>
                </a:path>
                <a:path w="18021300" h="15113000">
                  <a:moveTo>
                    <a:pt x="12439375" y="2413000"/>
                  </a:moveTo>
                  <a:lnTo>
                    <a:pt x="12285091" y="2413000"/>
                  </a:lnTo>
                  <a:lnTo>
                    <a:pt x="12291520" y="2540000"/>
                  </a:lnTo>
                  <a:lnTo>
                    <a:pt x="12403455" y="2540000"/>
                  </a:lnTo>
                  <a:lnTo>
                    <a:pt x="12439375" y="2413000"/>
                  </a:lnTo>
                  <a:close/>
                </a:path>
                <a:path w="18021300" h="15113000">
                  <a:moveTo>
                    <a:pt x="12919634" y="2413000"/>
                  </a:moveTo>
                  <a:lnTo>
                    <a:pt x="12890512" y="2413000"/>
                  </a:lnTo>
                  <a:lnTo>
                    <a:pt x="12896182" y="2540000"/>
                  </a:lnTo>
                  <a:lnTo>
                    <a:pt x="12929844" y="2540000"/>
                  </a:lnTo>
                  <a:lnTo>
                    <a:pt x="12919634" y="2413000"/>
                  </a:lnTo>
                  <a:close/>
                </a:path>
                <a:path w="18021300" h="15113000">
                  <a:moveTo>
                    <a:pt x="12969176" y="2413000"/>
                  </a:moveTo>
                  <a:lnTo>
                    <a:pt x="12954038" y="2413000"/>
                  </a:lnTo>
                  <a:lnTo>
                    <a:pt x="12929844" y="2540000"/>
                  </a:lnTo>
                  <a:lnTo>
                    <a:pt x="12966141" y="2540000"/>
                  </a:lnTo>
                  <a:lnTo>
                    <a:pt x="12969176" y="2413000"/>
                  </a:lnTo>
                  <a:close/>
                </a:path>
                <a:path w="18021300" h="15113000">
                  <a:moveTo>
                    <a:pt x="13042679" y="2413000"/>
                  </a:moveTo>
                  <a:lnTo>
                    <a:pt x="13020787" y="2413000"/>
                  </a:lnTo>
                  <a:lnTo>
                    <a:pt x="13021352" y="2540000"/>
                  </a:lnTo>
                  <a:lnTo>
                    <a:pt x="13042158" y="2540000"/>
                  </a:lnTo>
                  <a:lnTo>
                    <a:pt x="13042679" y="2413000"/>
                  </a:lnTo>
                  <a:close/>
                </a:path>
                <a:path w="18021300" h="15113000">
                  <a:moveTo>
                    <a:pt x="13504633" y="2413000"/>
                  </a:moveTo>
                  <a:lnTo>
                    <a:pt x="13458121" y="2413000"/>
                  </a:lnTo>
                  <a:lnTo>
                    <a:pt x="13452115" y="2540000"/>
                  </a:lnTo>
                  <a:lnTo>
                    <a:pt x="13507656" y="2540000"/>
                  </a:lnTo>
                  <a:lnTo>
                    <a:pt x="13504633" y="2413000"/>
                  </a:lnTo>
                  <a:close/>
                </a:path>
                <a:path w="18021300" h="15113000">
                  <a:moveTo>
                    <a:pt x="13580262" y="2413000"/>
                  </a:moveTo>
                  <a:lnTo>
                    <a:pt x="13579037" y="2413000"/>
                  </a:lnTo>
                  <a:lnTo>
                    <a:pt x="13595388" y="2540000"/>
                  </a:lnTo>
                  <a:lnTo>
                    <a:pt x="13658913" y="2540000"/>
                  </a:lnTo>
                  <a:lnTo>
                    <a:pt x="13657612" y="2496261"/>
                  </a:lnTo>
                  <a:lnTo>
                    <a:pt x="13580262" y="2413000"/>
                  </a:lnTo>
                  <a:close/>
                </a:path>
                <a:path w="18021300" h="15113000">
                  <a:moveTo>
                    <a:pt x="13746645" y="2413000"/>
                  </a:moveTo>
                  <a:lnTo>
                    <a:pt x="13655134" y="2413000"/>
                  </a:lnTo>
                  <a:lnTo>
                    <a:pt x="13657612" y="2496261"/>
                  </a:lnTo>
                  <a:lnTo>
                    <a:pt x="13698245" y="2540000"/>
                  </a:lnTo>
                  <a:lnTo>
                    <a:pt x="13704303" y="2540000"/>
                  </a:lnTo>
                  <a:lnTo>
                    <a:pt x="13746645" y="2413000"/>
                  </a:lnTo>
                  <a:close/>
                </a:path>
                <a:path w="18021300" h="15113000">
                  <a:moveTo>
                    <a:pt x="14739493" y="2413000"/>
                  </a:moveTo>
                  <a:lnTo>
                    <a:pt x="14717374" y="2413000"/>
                  </a:lnTo>
                  <a:lnTo>
                    <a:pt x="14712127" y="2540000"/>
                  </a:lnTo>
                  <a:lnTo>
                    <a:pt x="14732876" y="2540000"/>
                  </a:lnTo>
                  <a:lnTo>
                    <a:pt x="14739493" y="2413000"/>
                  </a:lnTo>
                  <a:close/>
                </a:path>
                <a:path w="18021300" h="15113000">
                  <a:moveTo>
                    <a:pt x="14883738" y="2446873"/>
                  </a:moveTo>
                  <a:lnTo>
                    <a:pt x="14932545" y="2540000"/>
                  </a:lnTo>
                  <a:lnTo>
                    <a:pt x="14965819" y="2540000"/>
                  </a:lnTo>
                  <a:lnTo>
                    <a:pt x="14883738" y="2446873"/>
                  </a:lnTo>
                  <a:close/>
                </a:path>
                <a:path w="18021300" h="15113000">
                  <a:moveTo>
                    <a:pt x="15008550" y="2413000"/>
                  </a:moveTo>
                  <a:lnTo>
                    <a:pt x="14979057" y="2413000"/>
                  </a:lnTo>
                  <a:lnTo>
                    <a:pt x="14975891" y="2540000"/>
                  </a:lnTo>
                  <a:lnTo>
                    <a:pt x="15003492" y="2540000"/>
                  </a:lnTo>
                  <a:lnTo>
                    <a:pt x="15008550" y="2413000"/>
                  </a:lnTo>
                  <a:close/>
                </a:path>
                <a:path w="18021300" h="15113000">
                  <a:moveTo>
                    <a:pt x="15592044" y="2413000"/>
                  </a:moveTo>
                  <a:lnTo>
                    <a:pt x="15458935" y="2413000"/>
                  </a:lnTo>
                  <a:lnTo>
                    <a:pt x="15455969" y="2422576"/>
                  </a:lnTo>
                  <a:lnTo>
                    <a:pt x="15567850" y="2540000"/>
                  </a:lnTo>
                  <a:lnTo>
                    <a:pt x="15607182" y="2540000"/>
                  </a:lnTo>
                  <a:lnTo>
                    <a:pt x="15592044" y="2413000"/>
                  </a:lnTo>
                  <a:close/>
                </a:path>
                <a:path w="18021300" h="15113000">
                  <a:moveTo>
                    <a:pt x="16157765" y="2413000"/>
                  </a:moveTo>
                  <a:lnTo>
                    <a:pt x="16097212" y="2413000"/>
                  </a:lnTo>
                  <a:lnTo>
                    <a:pt x="16088182" y="2540000"/>
                  </a:lnTo>
                  <a:lnTo>
                    <a:pt x="16203142" y="2540000"/>
                  </a:lnTo>
                  <a:lnTo>
                    <a:pt x="16157765" y="2413000"/>
                  </a:lnTo>
                  <a:close/>
                </a:path>
                <a:path w="18021300" h="15113000">
                  <a:moveTo>
                    <a:pt x="16224313" y="2413000"/>
                  </a:moveTo>
                  <a:lnTo>
                    <a:pt x="16157765" y="2413000"/>
                  </a:lnTo>
                  <a:lnTo>
                    <a:pt x="16245484" y="2540000"/>
                  </a:lnTo>
                  <a:lnTo>
                    <a:pt x="16263645" y="2540000"/>
                  </a:lnTo>
                  <a:lnTo>
                    <a:pt x="16224313" y="2413000"/>
                  </a:lnTo>
                  <a:close/>
                </a:path>
                <a:path w="18021300" h="15113000">
                  <a:moveTo>
                    <a:pt x="16759783" y="2413000"/>
                  </a:moveTo>
                  <a:lnTo>
                    <a:pt x="16721874" y="2413000"/>
                  </a:lnTo>
                  <a:lnTo>
                    <a:pt x="16729532" y="2540000"/>
                  </a:lnTo>
                  <a:lnTo>
                    <a:pt x="16769422" y="2540000"/>
                  </a:lnTo>
                  <a:lnTo>
                    <a:pt x="16759783" y="2413000"/>
                  </a:lnTo>
                  <a:close/>
                </a:path>
                <a:path w="18021300" h="15113000">
                  <a:moveTo>
                    <a:pt x="16927353" y="2413000"/>
                  </a:moveTo>
                  <a:lnTo>
                    <a:pt x="16903344" y="2413000"/>
                  </a:lnTo>
                  <a:lnTo>
                    <a:pt x="16906135" y="2540000"/>
                  </a:lnTo>
                  <a:lnTo>
                    <a:pt x="16928817" y="2540000"/>
                  </a:lnTo>
                  <a:lnTo>
                    <a:pt x="16927353" y="2413000"/>
                  </a:lnTo>
                  <a:close/>
                </a:path>
                <a:path w="18021300" h="15113000">
                  <a:moveTo>
                    <a:pt x="17440452" y="2413000"/>
                  </a:moveTo>
                  <a:lnTo>
                    <a:pt x="17392065" y="2413000"/>
                  </a:lnTo>
                  <a:lnTo>
                    <a:pt x="17401133" y="2540000"/>
                  </a:lnTo>
                  <a:lnTo>
                    <a:pt x="17452555" y="2540000"/>
                  </a:lnTo>
                  <a:lnTo>
                    <a:pt x="17440452" y="2413000"/>
                  </a:lnTo>
                  <a:close/>
                </a:path>
                <a:path w="18021300" h="15113000">
                  <a:moveTo>
                    <a:pt x="10267632" y="2413000"/>
                  </a:moveTo>
                  <a:lnTo>
                    <a:pt x="10225290" y="2413000"/>
                  </a:lnTo>
                  <a:lnTo>
                    <a:pt x="10331195" y="2524162"/>
                  </a:lnTo>
                  <a:lnTo>
                    <a:pt x="10267632" y="2413000"/>
                  </a:lnTo>
                  <a:close/>
                </a:path>
                <a:path w="18021300" h="15113000">
                  <a:moveTo>
                    <a:pt x="13619594" y="2286000"/>
                  </a:moveTo>
                  <a:lnTo>
                    <a:pt x="13616559" y="2286000"/>
                  </a:lnTo>
                  <a:lnTo>
                    <a:pt x="13580262" y="2413000"/>
                  </a:lnTo>
                  <a:lnTo>
                    <a:pt x="13657612" y="2496261"/>
                  </a:lnTo>
                  <a:lnTo>
                    <a:pt x="13655134" y="2413000"/>
                  </a:lnTo>
                  <a:lnTo>
                    <a:pt x="13680097" y="2413000"/>
                  </a:lnTo>
                  <a:lnTo>
                    <a:pt x="13619594" y="2286000"/>
                  </a:lnTo>
                  <a:close/>
                </a:path>
                <a:path w="18021300" h="15113000">
                  <a:moveTo>
                    <a:pt x="7133501" y="2413000"/>
                  </a:moveTo>
                  <a:lnTo>
                    <a:pt x="7085088" y="2413000"/>
                  </a:lnTo>
                  <a:lnTo>
                    <a:pt x="7146413" y="2480747"/>
                  </a:lnTo>
                  <a:lnTo>
                    <a:pt x="7133501" y="2413000"/>
                  </a:lnTo>
                  <a:close/>
                </a:path>
                <a:path w="18021300" h="15113000">
                  <a:moveTo>
                    <a:pt x="15125" y="2286000"/>
                  </a:moveTo>
                  <a:lnTo>
                    <a:pt x="12103" y="2286000"/>
                  </a:lnTo>
                  <a:lnTo>
                    <a:pt x="12103" y="2413000"/>
                  </a:lnTo>
                  <a:lnTo>
                    <a:pt x="48940" y="2474848"/>
                  </a:lnTo>
                  <a:lnTo>
                    <a:pt x="48412" y="2413000"/>
                  </a:lnTo>
                  <a:lnTo>
                    <a:pt x="63538" y="2413000"/>
                  </a:lnTo>
                  <a:lnTo>
                    <a:pt x="15125" y="2286000"/>
                  </a:lnTo>
                  <a:close/>
                </a:path>
                <a:path w="18021300" h="15113000">
                  <a:moveTo>
                    <a:pt x="1258506" y="2413000"/>
                  </a:moveTo>
                  <a:lnTo>
                    <a:pt x="1246390" y="2413000"/>
                  </a:lnTo>
                  <a:lnTo>
                    <a:pt x="1276270" y="2446899"/>
                  </a:lnTo>
                  <a:lnTo>
                    <a:pt x="1258506" y="2413000"/>
                  </a:lnTo>
                  <a:close/>
                </a:path>
                <a:path w="18021300" h="15113000">
                  <a:moveTo>
                    <a:pt x="14865985" y="2413000"/>
                  </a:moveTo>
                  <a:lnTo>
                    <a:pt x="14853881" y="2413000"/>
                  </a:lnTo>
                  <a:lnTo>
                    <a:pt x="14883738" y="2446873"/>
                  </a:lnTo>
                  <a:lnTo>
                    <a:pt x="14865985" y="2413000"/>
                  </a:lnTo>
                  <a:close/>
                </a:path>
                <a:path w="18021300" h="15113000">
                  <a:moveTo>
                    <a:pt x="6543765" y="2413000"/>
                  </a:moveTo>
                  <a:lnTo>
                    <a:pt x="6525425" y="2413000"/>
                  </a:lnTo>
                  <a:lnTo>
                    <a:pt x="6545202" y="2435438"/>
                  </a:lnTo>
                  <a:lnTo>
                    <a:pt x="6543765" y="2413000"/>
                  </a:lnTo>
                  <a:close/>
                </a:path>
                <a:path w="18021300" h="15113000">
                  <a:moveTo>
                    <a:pt x="15458935" y="2413000"/>
                  </a:moveTo>
                  <a:lnTo>
                    <a:pt x="15446844" y="2413000"/>
                  </a:lnTo>
                  <a:lnTo>
                    <a:pt x="15455969" y="2422576"/>
                  </a:lnTo>
                  <a:lnTo>
                    <a:pt x="15458935" y="2413000"/>
                  </a:lnTo>
                  <a:close/>
                </a:path>
                <a:path w="18021300" h="15113000">
                  <a:moveTo>
                    <a:pt x="96812" y="2286000"/>
                  </a:moveTo>
                  <a:lnTo>
                    <a:pt x="57480" y="2286000"/>
                  </a:lnTo>
                  <a:lnTo>
                    <a:pt x="99834" y="2413000"/>
                  </a:lnTo>
                  <a:lnTo>
                    <a:pt x="199669" y="2413000"/>
                  </a:lnTo>
                  <a:lnTo>
                    <a:pt x="96812" y="2286000"/>
                  </a:lnTo>
                  <a:close/>
                </a:path>
                <a:path w="18021300" h="15113000">
                  <a:moveTo>
                    <a:pt x="290423" y="2286000"/>
                  </a:moveTo>
                  <a:lnTo>
                    <a:pt x="229920" y="2286000"/>
                  </a:lnTo>
                  <a:lnTo>
                    <a:pt x="242023" y="2413000"/>
                  </a:lnTo>
                  <a:lnTo>
                    <a:pt x="245046" y="2413000"/>
                  </a:lnTo>
                  <a:lnTo>
                    <a:pt x="290423" y="2286000"/>
                  </a:lnTo>
                  <a:close/>
                </a:path>
                <a:path w="18021300" h="15113000">
                  <a:moveTo>
                    <a:pt x="1397660" y="2286000"/>
                  </a:moveTo>
                  <a:lnTo>
                    <a:pt x="1374779" y="2286000"/>
                  </a:lnTo>
                  <a:lnTo>
                    <a:pt x="1365137" y="2413000"/>
                  </a:lnTo>
                  <a:lnTo>
                    <a:pt x="1389104" y="2413000"/>
                  </a:lnTo>
                  <a:lnTo>
                    <a:pt x="1397660" y="2286000"/>
                  </a:lnTo>
                  <a:close/>
                </a:path>
                <a:path w="18021300" h="15113000">
                  <a:moveTo>
                    <a:pt x="1458163" y="2286000"/>
                  </a:moveTo>
                  <a:lnTo>
                    <a:pt x="1443037" y="2286000"/>
                  </a:lnTo>
                  <a:lnTo>
                    <a:pt x="1409763" y="2413000"/>
                  </a:lnTo>
                  <a:lnTo>
                    <a:pt x="1503553" y="2413000"/>
                  </a:lnTo>
                  <a:lnTo>
                    <a:pt x="1458163" y="2286000"/>
                  </a:lnTo>
                  <a:close/>
                </a:path>
                <a:path w="18021300" h="15113000">
                  <a:moveTo>
                    <a:pt x="1585226" y="2286000"/>
                  </a:moveTo>
                  <a:lnTo>
                    <a:pt x="1548544" y="2286000"/>
                  </a:lnTo>
                  <a:lnTo>
                    <a:pt x="1538571" y="2413000"/>
                  </a:lnTo>
                  <a:lnTo>
                    <a:pt x="1575582" y="2413000"/>
                  </a:lnTo>
                  <a:lnTo>
                    <a:pt x="1585226" y="2286000"/>
                  </a:lnTo>
                  <a:close/>
                </a:path>
                <a:path w="18021300" h="15113000">
                  <a:moveTo>
                    <a:pt x="2042356" y="2290531"/>
                  </a:moveTo>
                  <a:lnTo>
                    <a:pt x="1887740" y="2413000"/>
                  </a:lnTo>
                  <a:lnTo>
                    <a:pt x="2132787" y="2413000"/>
                  </a:lnTo>
                  <a:lnTo>
                    <a:pt x="2042356" y="2290531"/>
                  </a:lnTo>
                  <a:close/>
                </a:path>
                <a:path w="18021300" h="15113000">
                  <a:moveTo>
                    <a:pt x="2221611" y="2286000"/>
                  </a:moveTo>
                  <a:lnTo>
                    <a:pt x="2060194" y="2286000"/>
                  </a:lnTo>
                  <a:lnTo>
                    <a:pt x="2181199" y="2413000"/>
                  </a:lnTo>
                  <a:lnTo>
                    <a:pt x="2220145" y="2413000"/>
                  </a:lnTo>
                  <a:lnTo>
                    <a:pt x="2221611" y="2286000"/>
                  </a:lnTo>
                  <a:close/>
                </a:path>
                <a:path w="18021300" h="15113000">
                  <a:moveTo>
                    <a:pt x="2686405" y="2286000"/>
                  </a:moveTo>
                  <a:lnTo>
                    <a:pt x="2671279" y="2286000"/>
                  </a:lnTo>
                  <a:lnTo>
                    <a:pt x="2671279" y="2413000"/>
                  </a:lnTo>
                  <a:lnTo>
                    <a:pt x="2746908" y="2413000"/>
                  </a:lnTo>
                  <a:lnTo>
                    <a:pt x="2686405" y="2286000"/>
                  </a:lnTo>
                  <a:close/>
                </a:path>
                <a:path w="18021300" h="15113000">
                  <a:moveTo>
                    <a:pt x="2816491" y="2286000"/>
                  </a:moveTo>
                  <a:lnTo>
                    <a:pt x="2740863" y="2286000"/>
                  </a:lnTo>
                  <a:lnTo>
                    <a:pt x="2798343" y="2413000"/>
                  </a:lnTo>
                  <a:lnTo>
                    <a:pt x="2828265" y="2413000"/>
                  </a:lnTo>
                  <a:lnTo>
                    <a:pt x="2816491" y="2286000"/>
                  </a:lnTo>
                  <a:close/>
                </a:path>
                <a:path w="18021300" h="15113000">
                  <a:moveTo>
                    <a:pt x="3402442" y="2286000"/>
                  </a:moveTo>
                  <a:lnTo>
                    <a:pt x="3365193" y="2286000"/>
                  </a:lnTo>
                  <a:lnTo>
                    <a:pt x="3379044" y="2413000"/>
                  </a:lnTo>
                  <a:lnTo>
                    <a:pt x="3415487" y="2413000"/>
                  </a:lnTo>
                  <a:lnTo>
                    <a:pt x="3402442" y="2286000"/>
                  </a:lnTo>
                  <a:close/>
                </a:path>
                <a:path w="18021300" h="15113000">
                  <a:moveTo>
                    <a:pt x="3531724" y="2286000"/>
                  </a:moveTo>
                  <a:lnTo>
                    <a:pt x="3509696" y="2286000"/>
                  </a:lnTo>
                  <a:lnTo>
                    <a:pt x="3491115" y="2413000"/>
                  </a:lnTo>
                  <a:lnTo>
                    <a:pt x="3506241" y="2413000"/>
                  </a:lnTo>
                  <a:lnTo>
                    <a:pt x="3531724" y="2286000"/>
                  </a:lnTo>
                  <a:close/>
                </a:path>
                <a:path w="18021300" h="15113000">
                  <a:moveTo>
                    <a:pt x="3950957" y="2286000"/>
                  </a:moveTo>
                  <a:lnTo>
                    <a:pt x="3912243" y="2286000"/>
                  </a:lnTo>
                  <a:lnTo>
                    <a:pt x="3902544" y="2413000"/>
                  </a:lnTo>
                  <a:lnTo>
                    <a:pt x="3944668" y="2413000"/>
                  </a:lnTo>
                  <a:lnTo>
                    <a:pt x="3950957" y="2286000"/>
                  </a:lnTo>
                  <a:close/>
                </a:path>
                <a:path w="18021300" h="15113000">
                  <a:moveTo>
                    <a:pt x="4035666" y="2286000"/>
                  </a:moveTo>
                  <a:lnTo>
                    <a:pt x="4002006" y="2286000"/>
                  </a:lnTo>
                  <a:lnTo>
                    <a:pt x="3994067" y="2413000"/>
                  </a:lnTo>
                  <a:lnTo>
                    <a:pt x="4123013" y="2413000"/>
                  </a:lnTo>
                  <a:lnTo>
                    <a:pt x="4119879" y="2379032"/>
                  </a:lnTo>
                  <a:lnTo>
                    <a:pt x="4035666" y="2286000"/>
                  </a:lnTo>
                  <a:close/>
                </a:path>
                <a:path w="18021300" h="15113000">
                  <a:moveTo>
                    <a:pt x="4199026" y="2286000"/>
                  </a:moveTo>
                  <a:lnTo>
                    <a:pt x="4111294" y="2286000"/>
                  </a:lnTo>
                  <a:lnTo>
                    <a:pt x="4119879" y="2379032"/>
                  </a:lnTo>
                  <a:lnTo>
                    <a:pt x="4150626" y="2413000"/>
                  </a:lnTo>
                  <a:lnTo>
                    <a:pt x="4156671" y="2413000"/>
                  </a:lnTo>
                  <a:lnTo>
                    <a:pt x="4199026" y="2286000"/>
                  </a:lnTo>
                  <a:close/>
                </a:path>
                <a:path w="18021300" h="15113000">
                  <a:moveTo>
                    <a:pt x="4652810" y="2286000"/>
                  </a:moveTo>
                  <a:lnTo>
                    <a:pt x="4619009" y="2286000"/>
                  </a:lnTo>
                  <a:lnTo>
                    <a:pt x="4614613" y="2413000"/>
                  </a:lnTo>
                  <a:lnTo>
                    <a:pt x="4639762" y="2413000"/>
                  </a:lnTo>
                  <a:lnTo>
                    <a:pt x="4652810" y="2286000"/>
                  </a:lnTo>
                  <a:close/>
                </a:path>
                <a:path w="18021300" h="15113000">
                  <a:moveTo>
                    <a:pt x="4737519" y="2286000"/>
                  </a:moveTo>
                  <a:lnTo>
                    <a:pt x="4719358" y="2286000"/>
                  </a:lnTo>
                  <a:lnTo>
                    <a:pt x="4733070" y="2413000"/>
                  </a:lnTo>
                  <a:lnTo>
                    <a:pt x="4754962" y="2413000"/>
                  </a:lnTo>
                  <a:lnTo>
                    <a:pt x="4737519" y="2286000"/>
                  </a:lnTo>
                  <a:close/>
                </a:path>
                <a:path w="18021300" h="15113000">
                  <a:moveTo>
                    <a:pt x="5251805" y="2286000"/>
                  </a:moveTo>
                  <a:lnTo>
                    <a:pt x="5203023" y="2286000"/>
                  </a:lnTo>
                  <a:lnTo>
                    <a:pt x="5181987" y="2413000"/>
                  </a:lnTo>
                  <a:lnTo>
                    <a:pt x="5263529" y="2413000"/>
                  </a:lnTo>
                  <a:lnTo>
                    <a:pt x="5257169" y="2291773"/>
                  </a:lnTo>
                  <a:lnTo>
                    <a:pt x="5251805" y="2286000"/>
                  </a:lnTo>
                  <a:close/>
                </a:path>
                <a:path w="18021300" h="15113000">
                  <a:moveTo>
                    <a:pt x="5372811" y="2286000"/>
                  </a:moveTo>
                  <a:lnTo>
                    <a:pt x="5256866" y="2286000"/>
                  </a:lnTo>
                  <a:lnTo>
                    <a:pt x="5257169" y="2291773"/>
                  </a:lnTo>
                  <a:lnTo>
                    <a:pt x="5369788" y="2413000"/>
                  </a:lnTo>
                  <a:lnTo>
                    <a:pt x="5418188" y="2413000"/>
                  </a:lnTo>
                  <a:lnTo>
                    <a:pt x="5372811" y="2286000"/>
                  </a:lnTo>
                  <a:close/>
                </a:path>
                <a:path w="18021300" h="15113000">
                  <a:moveTo>
                    <a:pt x="5487768" y="2286000"/>
                  </a:moveTo>
                  <a:lnTo>
                    <a:pt x="5412143" y="2286000"/>
                  </a:lnTo>
                  <a:lnTo>
                    <a:pt x="5460542" y="2413000"/>
                  </a:lnTo>
                  <a:lnTo>
                    <a:pt x="5475668" y="2413000"/>
                  </a:lnTo>
                  <a:lnTo>
                    <a:pt x="5487768" y="2286000"/>
                  </a:lnTo>
                  <a:close/>
                </a:path>
                <a:path w="18021300" h="15113000">
                  <a:moveTo>
                    <a:pt x="6697865" y="2286000"/>
                  </a:moveTo>
                  <a:lnTo>
                    <a:pt x="6669222" y="2286000"/>
                  </a:lnTo>
                  <a:lnTo>
                    <a:pt x="6670636" y="2413000"/>
                  </a:lnTo>
                  <a:lnTo>
                    <a:pt x="6700888" y="2413000"/>
                  </a:lnTo>
                  <a:lnTo>
                    <a:pt x="6697865" y="2286000"/>
                  </a:lnTo>
                  <a:close/>
                </a:path>
                <a:path w="18021300" h="15113000">
                  <a:moveTo>
                    <a:pt x="6771605" y="2286000"/>
                  </a:moveTo>
                  <a:lnTo>
                    <a:pt x="6749288" y="2286000"/>
                  </a:lnTo>
                  <a:lnTo>
                    <a:pt x="6744232" y="2413000"/>
                  </a:lnTo>
                  <a:lnTo>
                    <a:pt x="6765129" y="2413000"/>
                  </a:lnTo>
                  <a:lnTo>
                    <a:pt x="6771605" y="2286000"/>
                  </a:lnTo>
                  <a:close/>
                </a:path>
                <a:path w="18021300" h="15113000">
                  <a:moveTo>
                    <a:pt x="7339215" y="2159000"/>
                  </a:moveTo>
                  <a:lnTo>
                    <a:pt x="7333157" y="2159000"/>
                  </a:lnTo>
                  <a:lnTo>
                    <a:pt x="7172820" y="2286000"/>
                  </a:lnTo>
                  <a:lnTo>
                    <a:pt x="7181900" y="2413000"/>
                  </a:lnTo>
                  <a:lnTo>
                    <a:pt x="7233335" y="2413000"/>
                  </a:lnTo>
                  <a:lnTo>
                    <a:pt x="7227277" y="2286000"/>
                  </a:lnTo>
                  <a:lnTo>
                    <a:pt x="7363421" y="2286000"/>
                  </a:lnTo>
                  <a:lnTo>
                    <a:pt x="7339215" y="2159000"/>
                  </a:lnTo>
                  <a:close/>
                </a:path>
                <a:path w="18021300" h="15113000">
                  <a:moveTo>
                    <a:pt x="7324090" y="2286000"/>
                  </a:moveTo>
                  <a:lnTo>
                    <a:pt x="7275690" y="2286000"/>
                  </a:lnTo>
                  <a:lnTo>
                    <a:pt x="7369467" y="2413000"/>
                  </a:lnTo>
                  <a:lnTo>
                    <a:pt x="7417866" y="2413000"/>
                  </a:lnTo>
                  <a:lnTo>
                    <a:pt x="7324090" y="2286000"/>
                  </a:lnTo>
                  <a:close/>
                </a:path>
                <a:path w="18021300" h="15113000">
                  <a:moveTo>
                    <a:pt x="7914005" y="2286000"/>
                  </a:moveTo>
                  <a:lnTo>
                    <a:pt x="7895856" y="2286000"/>
                  </a:lnTo>
                  <a:lnTo>
                    <a:pt x="7929130" y="2413000"/>
                  </a:lnTo>
                  <a:lnTo>
                    <a:pt x="8004759" y="2413000"/>
                  </a:lnTo>
                  <a:lnTo>
                    <a:pt x="7914005" y="2286000"/>
                  </a:lnTo>
                  <a:close/>
                </a:path>
                <a:path w="18021300" h="15113000">
                  <a:moveTo>
                    <a:pt x="8072125" y="2286000"/>
                  </a:moveTo>
                  <a:lnTo>
                    <a:pt x="8013839" y="2286000"/>
                  </a:lnTo>
                  <a:lnTo>
                    <a:pt x="8019372" y="2413000"/>
                  </a:lnTo>
                  <a:lnTo>
                    <a:pt x="8061112" y="2413000"/>
                  </a:lnTo>
                  <a:lnTo>
                    <a:pt x="8072125" y="2286000"/>
                  </a:lnTo>
                  <a:close/>
                </a:path>
                <a:path w="18021300" h="15113000">
                  <a:moveTo>
                    <a:pt x="8606790" y="2286000"/>
                  </a:moveTo>
                  <a:lnTo>
                    <a:pt x="8449475" y="2286000"/>
                  </a:lnTo>
                  <a:lnTo>
                    <a:pt x="8555355" y="2413000"/>
                  </a:lnTo>
                  <a:lnTo>
                    <a:pt x="8615857" y="2413000"/>
                  </a:lnTo>
                  <a:lnTo>
                    <a:pt x="8606790" y="2286000"/>
                  </a:lnTo>
                  <a:close/>
                </a:path>
                <a:path w="18021300" h="15113000">
                  <a:moveTo>
                    <a:pt x="9148292" y="2286000"/>
                  </a:moveTo>
                  <a:lnTo>
                    <a:pt x="9099905" y="2286000"/>
                  </a:lnTo>
                  <a:lnTo>
                    <a:pt x="9108986" y="2413000"/>
                  </a:lnTo>
                  <a:lnTo>
                    <a:pt x="9157373" y="2413000"/>
                  </a:lnTo>
                  <a:lnTo>
                    <a:pt x="9148292" y="2286000"/>
                  </a:lnTo>
                  <a:close/>
                </a:path>
                <a:path w="18021300" h="15113000">
                  <a:moveTo>
                    <a:pt x="9383897" y="2286000"/>
                  </a:moveTo>
                  <a:lnTo>
                    <a:pt x="9229603" y="2286000"/>
                  </a:lnTo>
                  <a:lnTo>
                    <a:pt x="9236033" y="2413000"/>
                  </a:lnTo>
                  <a:lnTo>
                    <a:pt x="9347974" y="2413000"/>
                  </a:lnTo>
                  <a:lnTo>
                    <a:pt x="9383897" y="2286000"/>
                  </a:lnTo>
                  <a:close/>
                </a:path>
                <a:path w="18021300" h="15113000">
                  <a:moveTo>
                    <a:pt x="9819906" y="2286000"/>
                  </a:moveTo>
                  <a:lnTo>
                    <a:pt x="9803496" y="2286000"/>
                  </a:lnTo>
                  <a:lnTo>
                    <a:pt x="9795317" y="2413000"/>
                  </a:lnTo>
                  <a:lnTo>
                    <a:pt x="9812624" y="2413000"/>
                  </a:lnTo>
                  <a:lnTo>
                    <a:pt x="9819906" y="2286000"/>
                  </a:lnTo>
                  <a:close/>
                </a:path>
                <a:path w="18021300" h="15113000">
                  <a:moveTo>
                    <a:pt x="9881917" y="2286000"/>
                  </a:moveTo>
                  <a:lnTo>
                    <a:pt x="9865283" y="2286000"/>
                  </a:lnTo>
                  <a:lnTo>
                    <a:pt x="9865283" y="2413000"/>
                  </a:lnTo>
                  <a:lnTo>
                    <a:pt x="9878609" y="2413000"/>
                  </a:lnTo>
                  <a:lnTo>
                    <a:pt x="9881917" y="2286000"/>
                  </a:lnTo>
                  <a:close/>
                </a:path>
                <a:path w="18021300" h="15113000">
                  <a:moveTo>
                    <a:pt x="10022598" y="2286000"/>
                  </a:moveTo>
                  <a:lnTo>
                    <a:pt x="9940912" y="2286000"/>
                  </a:lnTo>
                  <a:lnTo>
                    <a:pt x="9949989" y="2413000"/>
                  </a:lnTo>
                  <a:lnTo>
                    <a:pt x="10009547" y="2413000"/>
                  </a:lnTo>
                  <a:lnTo>
                    <a:pt x="10022598" y="2286000"/>
                  </a:lnTo>
                  <a:close/>
                </a:path>
                <a:path w="18021300" h="15113000">
                  <a:moveTo>
                    <a:pt x="10449153" y="2286000"/>
                  </a:moveTo>
                  <a:lnTo>
                    <a:pt x="10402639" y="2286000"/>
                  </a:lnTo>
                  <a:lnTo>
                    <a:pt x="10396634" y="2413000"/>
                  </a:lnTo>
                  <a:lnTo>
                    <a:pt x="10452176" y="2413000"/>
                  </a:lnTo>
                  <a:lnTo>
                    <a:pt x="10449153" y="2286000"/>
                  </a:lnTo>
                  <a:close/>
                </a:path>
                <a:path w="18021300" h="15113000">
                  <a:moveTo>
                    <a:pt x="10530840" y="2286000"/>
                  </a:moveTo>
                  <a:lnTo>
                    <a:pt x="10526532" y="2286000"/>
                  </a:lnTo>
                  <a:lnTo>
                    <a:pt x="10542943" y="2413000"/>
                  </a:lnTo>
                  <a:lnTo>
                    <a:pt x="10603433" y="2413000"/>
                  </a:lnTo>
                  <a:lnTo>
                    <a:pt x="10601930" y="2362523"/>
                  </a:lnTo>
                  <a:lnTo>
                    <a:pt x="10530840" y="2286000"/>
                  </a:lnTo>
                  <a:close/>
                </a:path>
                <a:path w="18021300" h="15113000">
                  <a:moveTo>
                    <a:pt x="10697222" y="2286000"/>
                  </a:moveTo>
                  <a:lnTo>
                    <a:pt x="10599652" y="2286000"/>
                  </a:lnTo>
                  <a:lnTo>
                    <a:pt x="10601930" y="2362523"/>
                  </a:lnTo>
                  <a:lnTo>
                    <a:pt x="10648823" y="2413000"/>
                  </a:lnTo>
                  <a:lnTo>
                    <a:pt x="10654868" y="2413000"/>
                  </a:lnTo>
                  <a:lnTo>
                    <a:pt x="10697222" y="2286000"/>
                  </a:lnTo>
                  <a:close/>
                </a:path>
                <a:path w="18021300" h="15113000">
                  <a:moveTo>
                    <a:pt x="11144958" y="2286000"/>
                  </a:moveTo>
                  <a:lnTo>
                    <a:pt x="11121886" y="2286000"/>
                  </a:lnTo>
                  <a:lnTo>
                    <a:pt x="11129684" y="2413000"/>
                  </a:lnTo>
                  <a:lnTo>
                    <a:pt x="11151576" y="2413000"/>
                  </a:lnTo>
                  <a:lnTo>
                    <a:pt x="11144958" y="2286000"/>
                  </a:lnTo>
                  <a:close/>
                </a:path>
                <a:path w="18021300" h="15113000">
                  <a:moveTo>
                    <a:pt x="11227818" y="2286000"/>
                  </a:moveTo>
                  <a:lnTo>
                    <a:pt x="11196383" y="2286000"/>
                  </a:lnTo>
                  <a:lnTo>
                    <a:pt x="11166132" y="2413000"/>
                  </a:lnTo>
                  <a:lnTo>
                    <a:pt x="11208486" y="2413000"/>
                  </a:lnTo>
                  <a:lnTo>
                    <a:pt x="11227818" y="2286000"/>
                  </a:lnTo>
                  <a:close/>
                </a:path>
                <a:path w="18021300" h="15113000">
                  <a:moveTo>
                    <a:pt x="11684011" y="2286000"/>
                  </a:moveTo>
                  <a:lnTo>
                    <a:pt x="11661894" y="2286000"/>
                  </a:lnTo>
                  <a:lnTo>
                    <a:pt x="11656650" y="2413000"/>
                  </a:lnTo>
                  <a:lnTo>
                    <a:pt x="11677394" y="2413000"/>
                  </a:lnTo>
                  <a:lnTo>
                    <a:pt x="11684011" y="2286000"/>
                  </a:lnTo>
                  <a:close/>
                </a:path>
                <a:path w="18021300" h="15113000">
                  <a:moveTo>
                    <a:pt x="11831303" y="2319899"/>
                  </a:moveTo>
                  <a:lnTo>
                    <a:pt x="11880088" y="2413000"/>
                  </a:lnTo>
                  <a:lnTo>
                    <a:pt x="11913362" y="2413000"/>
                  </a:lnTo>
                  <a:lnTo>
                    <a:pt x="11831303" y="2319899"/>
                  </a:lnTo>
                  <a:close/>
                </a:path>
                <a:path w="18021300" h="15113000">
                  <a:moveTo>
                    <a:pt x="11953070" y="2286000"/>
                  </a:moveTo>
                  <a:lnTo>
                    <a:pt x="11926603" y="2286000"/>
                  </a:lnTo>
                  <a:lnTo>
                    <a:pt x="11923435" y="2413000"/>
                  </a:lnTo>
                  <a:lnTo>
                    <a:pt x="11948012" y="2413000"/>
                  </a:lnTo>
                  <a:lnTo>
                    <a:pt x="11953070" y="2286000"/>
                  </a:lnTo>
                  <a:close/>
                </a:path>
                <a:path w="18021300" h="15113000">
                  <a:moveTo>
                    <a:pt x="12359349" y="2286000"/>
                  </a:moveTo>
                  <a:lnTo>
                    <a:pt x="12334770" y="2286000"/>
                  </a:lnTo>
                  <a:lnTo>
                    <a:pt x="12319122" y="2413000"/>
                  </a:lnTo>
                  <a:lnTo>
                    <a:pt x="12368283" y="2413000"/>
                  </a:lnTo>
                  <a:lnTo>
                    <a:pt x="12359349" y="2286000"/>
                  </a:lnTo>
                  <a:close/>
                </a:path>
                <a:path w="18021300" h="15113000">
                  <a:moveTo>
                    <a:pt x="12624282" y="2286000"/>
                  </a:moveTo>
                  <a:lnTo>
                    <a:pt x="12367145" y="2286000"/>
                  </a:lnTo>
                  <a:lnTo>
                    <a:pt x="12482106" y="2413000"/>
                  </a:lnTo>
                  <a:lnTo>
                    <a:pt x="12578905" y="2413000"/>
                  </a:lnTo>
                  <a:lnTo>
                    <a:pt x="12624282" y="2286000"/>
                  </a:lnTo>
                  <a:close/>
                </a:path>
                <a:path w="18021300" h="15113000">
                  <a:moveTo>
                    <a:pt x="13099262" y="2286000"/>
                  </a:moveTo>
                  <a:lnTo>
                    <a:pt x="13041730" y="2286000"/>
                  </a:lnTo>
                  <a:lnTo>
                    <a:pt x="13032701" y="2413000"/>
                  </a:lnTo>
                  <a:lnTo>
                    <a:pt x="13102272" y="2413000"/>
                  </a:lnTo>
                  <a:lnTo>
                    <a:pt x="13099262" y="2286000"/>
                  </a:lnTo>
                  <a:close/>
                </a:path>
                <a:path w="18021300" h="15113000">
                  <a:moveTo>
                    <a:pt x="13168833" y="2286000"/>
                  </a:moveTo>
                  <a:lnTo>
                    <a:pt x="13102272" y="2286000"/>
                  </a:lnTo>
                  <a:lnTo>
                    <a:pt x="13190004" y="2413000"/>
                  </a:lnTo>
                  <a:lnTo>
                    <a:pt x="13208165" y="2413000"/>
                  </a:lnTo>
                  <a:lnTo>
                    <a:pt x="13168833" y="2286000"/>
                  </a:lnTo>
                  <a:close/>
                </a:path>
                <a:path w="18021300" h="15113000">
                  <a:moveTo>
                    <a:pt x="13713371" y="2286000"/>
                  </a:moveTo>
                  <a:lnTo>
                    <a:pt x="13674051" y="2286000"/>
                  </a:lnTo>
                  <a:lnTo>
                    <a:pt x="13716406" y="2413000"/>
                  </a:lnTo>
                  <a:lnTo>
                    <a:pt x="13816228" y="2413000"/>
                  </a:lnTo>
                  <a:lnTo>
                    <a:pt x="13713371" y="2286000"/>
                  </a:lnTo>
                  <a:close/>
                </a:path>
                <a:path w="18021300" h="15113000">
                  <a:moveTo>
                    <a:pt x="13897914" y="2286000"/>
                  </a:moveTo>
                  <a:lnTo>
                    <a:pt x="13837412" y="2286000"/>
                  </a:lnTo>
                  <a:lnTo>
                    <a:pt x="13849502" y="2413000"/>
                  </a:lnTo>
                  <a:lnTo>
                    <a:pt x="13852537" y="2413000"/>
                  </a:lnTo>
                  <a:lnTo>
                    <a:pt x="13897914" y="2286000"/>
                  </a:lnTo>
                  <a:close/>
                </a:path>
                <a:path w="18021300" h="15113000">
                  <a:moveTo>
                    <a:pt x="14369859" y="2286000"/>
                  </a:moveTo>
                  <a:lnTo>
                    <a:pt x="14321447" y="2286000"/>
                  </a:lnTo>
                  <a:lnTo>
                    <a:pt x="14330514" y="2413000"/>
                  </a:lnTo>
                  <a:lnTo>
                    <a:pt x="14378927" y="2413000"/>
                  </a:lnTo>
                  <a:lnTo>
                    <a:pt x="14369859" y="2286000"/>
                  </a:lnTo>
                  <a:close/>
                </a:path>
                <a:path w="18021300" h="15113000">
                  <a:moveTo>
                    <a:pt x="14569503" y="2286000"/>
                  </a:moveTo>
                  <a:lnTo>
                    <a:pt x="14471579" y="2286000"/>
                  </a:lnTo>
                  <a:lnTo>
                    <a:pt x="14484819" y="2413000"/>
                  </a:lnTo>
                  <a:lnTo>
                    <a:pt x="14541814" y="2413000"/>
                  </a:lnTo>
                  <a:lnTo>
                    <a:pt x="14569503" y="2286000"/>
                  </a:lnTo>
                  <a:close/>
                </a:path>
                <a:path w="18021300" h="15113000">
                  <a:moveTo>
                    <a:pt x="15008174" y="2286000"/>
                  </a:moveTo>
                  <a:lnTo>
                    <a:pt x="14985295" y="2286000"/>
                  </a:lnTo>
                  <a:lnTo>
                    <a:pt x="14975655" y="2413000"/>
                  </a:lnTo>
                  <a:lnTo>
                    <a:pt x="14999618" y="2413000"/>
                  </a:lnTo>
                  <a:lnTo>
                    <a:pt x="15008174" y="2286000"/>
                  </a:lnTo>
                  <a:close/>
                </a:path>
                <a:path w="18021300" h="15113000">
                  <a:moveTo>
                    <a:pt x="15068677" y="2286000"/>
                  </a:moveTo>
                  <a:lnTo>
                    <a:pt x="15050516" y="2286000"/>
                  </a:lnTo>
                  <a:lnTo>
                    <a:pt x="15053551" y="2413000"/>
                  </a:lnTo>
                  <a:lnTo>
                    <a:pt x="15114054" y="2413000"/>
                  </a:lnTo>
                  <a:lnTo>
                    <a:pt x="15068677" y="2286000"/>
                  </a:lnTo>
                  <a:close/>
                </a:path>
                <a:path w="18021300" h="15113000">
                  <a:moveTo>
                    <a:pt x="15209587" y="2286000"/>
                  </a:moveTo>
                  <a:lnTo>
                    <a:pt x="15168462" y="2286000"/>
                  </a:lnTo>
                  <a:lnTo>
                    <a:pt x="15159058" y="2413000"/>
                  </a:lnTo>
                  <a:lnTo>
                    <a:pt x="15195740" y="2413000"/>
                  </a:lnTo>
                  <a:lnTo>
                    <a:pt x="15209587" y="2286000"/>
                  </a:lnTo>
                  <a:close/>
                </a:path>
                <a:path w="18021300" h="15113000">
                  <a:moveTo>
                    <a:pt x="15585998" y="2286000"/>
                  </a:moveTo>
                  <a:lnTo>
                    <a:pt x="15564827" y="2413000"/>
                  </a:lnTo>
                  <a:lnTo>
                    <a:pt x="15632887" y="2413000"/>
                  </a:lnTo>
                  <a:lnTo>
                    <a:pt x="15625777" y="2327749"/>
                  </a:lnTo>
                  <a:lnTo>
                    <a:pt x="15585998" y="2286000"/>
                  </a:lnTo>
                  <a:close/>
                </a:path>
                <a:path w="18021300" h="15113000">
                  <a:moveTo>
                    <a:pt x="15625777" y="2327749"/>
                  </a:moveTo>
                  <a:lnTo>
                    <a:pt x="15632887" y="2413000"/>
                  </a:lnTo>
                  <a:lnTo>
                    <a:pt x="15707004" y="2413000"/>
                  </a:lnTo>
                  <a:lnTo>
                    <a:pt x="15625777" y="2327749"/>
                  </a:lnTo>
                  <a:close/>
                </a:path>
                <a:path w="18021300" h="15113000">
                  <a:moveTo>
                    <a:pt x="15699197" y="2286000"/>
                  </a:moveTo>
                  <a:lnTo>
                    <a:pt x="15622295" y="2286000"/>
                  </a:lnTo>
                  <a:lnTo>
                    <a:pt x="15625777" y="2327749"/>
                  </a:lnTo>
                  <a:lnTo>
                    <a:pt x="15707004" y="2413000"/>
                  </a:lnTo>
                  <a:lnTo>
                    <a:pt x="15719911" y="2413000"/>
                  </a:lnTo>
                  <a:lnTo>
                    <a:pt x="15699197" y="2286000"/>
                  </a:lnTo>
                  <a:close/>
                </a:path>
                <a:path w="18021300" h="15113000">
                  <a:moveTo>
                    <a:pt x="15829101" y="2286000"/>
                  </a:moveTo>
                  <a:lnTo>
                    <a:pt x="15776575" y="2286000"/>
                  </a:lnTo>
                  <a:lnTo>
                    <a:pt x="15776575" y="2413000"/>
                  </a:lnTo>
                  <a:lnTo>
                    <a:pt x="15823099" y="2413000"/>
                  </a:lnTo>
                  <a:lnTo>
                    <a:pt x="15829101" y="2286000"/>
                  </a:lnTo>
                  <a:close/>
                </a:path>
                <a:path w="18021300" h="15113000">
                  <a:moveTo>
                    <a:pt x="16293896" y="2286000"/>
                  </a:moveTo>
                  <a:lnTo>
                    <a:pt x="16278771" y="2286000"/>
                  </a:lnTo>
                  <a:lnTo>
                    <a:pt x="16278771" y="2413000"/>
                  </a:lnTo>
                  <a:lnTo>
                    <a:pt x="16354399" y="2413000"/>
                  </a:lnTo>
                  <a:lnTo>
                    <a:pt x="16293896" y="2286000"/>
                  </a:lnTo>
                  <a:close/>
                </a:path>
                <a:path w="18021300" h="15113000">
                  <a:moveTo>
                    <a:pt x="16423982" y="2286000"/>
                  </a:moveTo>
                  <a:lnTo>
                    <a:pt x="16348354" y="2286000"/>
                  </a:lnTo>
                  <a:lnTo>
                    <a:pt x="16405834" y="2413000"/>
                  </a:lnTo>
                  <a:lnTo>
                    <a:pt x="16435756" y="2413000"/>
                  </a:lnTo>
                  <a:lnTo>
                    <a:pt x="16423982" y="2286000"/>
                  </a:lnTo>
                  <a:close/>
                </a:path>
                <a:path w="18021300" h="15113000">
                  <a:moveTo>
                    <a:pt x="16904993" y="2286000"/>
                  </a:moveTo>
                  <a:lnTo>
                    <a:pt x="16880801" y="2286000"/>
                  </a:lnTo>
                  <a:lnTo>
                    <a:pt x="16884108" y="2413000"/>
                  </a:lnTo>
                  <a:lnTo>
                    <a:pt x="16907451" y="2413000"/>
                  </a:lnTo>
                  <a:lnTo>
                    <a:pt x="16904993" y="2286000"/>
                  </a:lnTo>
                  <a:close/>
                </a:path>
                <a:path w="18021300" h="15113000">
                  <a:moveTo>
                    <a:pt x="16969660" y="2286000"/>
                  </a:moveTo>
                  <a:lnTo>
                    <a:pt x="16930333" y="2286000"/>
                  </a:lnTo>
                  <a:lnTo>
                    <a:pt x="16924661" y="2413000"/>
                  </a:lnTo>
                  <a:lnTo>
                    <a:pt x="16957419" y="2413000"/>
                  </a:lnTo>
                  <a:lnTo>
                    <a:pt x="16969660" y="2286000"/>
                  </a:lnTo>
                  <a:close/>
                </a:path>
                <a:path w="18021300" h="15113000">
                  <a:moveTo>
                    <a:pt x="17019955" y="2286000"/>
                  </a:moveTo>
                  <a:lnTo>
                    <a:pt x="16969660" y="2286000"/>
                  </a:lnTo>
                  <a:lnTo>
                    <a:pt x="16981335" y="2413000"/>
                  </a:lnTo>
                  <a:lnTo>
                    <a:pt x="17022978" y="2413000"/>
                  </a:lnTo>
                  <a:lnTo>
                    <a:pt x="17019955" y="2286000"/>
                  </a:lnTo>
                  <a:close/>
                </a:path>
                <a:path w="18021300" h="15113000">
                  <a:moveTo>
                    <a:pt x="17055857" y="2319873"/>
                  </a:moveTo>
                  <a:lnTo>
                    <a:pt x="17104664" y="2413000"/>
                  </a:lnTo>
                  <a:lnTo>
                    <a:pt x="17107027" y="2377929"/>
                  </a:lnTo>
                  <a:lnTo>
                    <a:pt x="17055857" y="2319873"/>
                  </a:lnTo>
                  <a:close/>
                </a:path>
                <a:path w="18021300" h="15113000">
                  <a:moveTo>
                    <a:pt x="17153064" y="2286000"/>
                  </a:moveTo>
                  <a:lnTo>
                    <a:pt x="17113220" y="2286000"/>
                  </a:lnTo>
                  <a:lnTo>
                    <a:pt x="17107027" y="2377929"/>
                  </a:lnTo>
                  <a:lnTo>
                    <a:pt x="17137938" y="2413000"/>
                  </a:lnTo>
                  <a:lnTo>
                    <a:pt x="17145734" y="2413000"/>
                  </a:lnTo>
                  <a:lnTo>
                    <a:pt x="17153064" y="2286000"/>
                  </a:lnTo>
                  <a:close/>
                </a:path>
                <a:path w="18021300" h="15113000">
                  <a:moveTo>
                    <a:pt x="17603812" y="2286000"/>
                  </a:moveTo>
                  <a:lnTo>
                    <a:pt x="17504319" y="2286000"/>
                  </a:lnTo>
                  <a:lnTo>
                    <a:pt x="17491511" y="2413000"/>
                  </a:lnTo>
                  <a:lnTo>
                    <a:pt x="17655247" y="2413000"/>
                  </a:lnTo>
                  <a:lnTo>
                    <a:pt x="17629370" y="2314230"/>
                  </a:lnTo>
                  <a:lnTo>
                    <a:pt x="17603812" y="2286000"/>
                  </a:lnTo>
                  <a:close/>
                </a:path>
                <a:path w="18021300" h="15113000">
                  <a:moveTo>
                    <a:pt x="17718786" y="2286000"/>
                  </a:moveTo>
                  <a:lnTo>
                    <a:pt x="17621973" y="2286000"/>
                  </a:lnTo>
                  <a:lnTo>
                    <a:pt x="17629370" y="2314230"/>
                  </a:lnTo>
                  <a:lnTo>
                    <a:pt x="17718786" y="2413000"/>
                  </a:lnTo>
                  <a:lnTo>
                    <a:pt x="17767185" y="2413000"/>
                  </a:lnTo>
                  <a:lnTo>
                    <a:pt x="17718786" y="2286000"/>
                  </a:lnTo>
                  <a:close/>
                </a:path>
                <a:path w="18021300" h="15113000">
                  <a:moveTo>
                    <a:pt x="4111294" y="2286000"/>
                  </a:moveTo>
                  <a:lnTo>
                    <a:pt x="4035666" y="2286000"/>
                  </a:lnTo>
                  <a:lnTo>
                    <a:pt x="4119879" y="2379032"/>
                  </a:lnTo>
                  <a:lnTo>
                    <a:pt x="4111294" y="2286000"/>
                  </a:lnTo>
                  <a:close/>
                </a:path>
                <a:path w="18021300" h="15113000">
                  <a:moveTo>
                    <a:pt x="10570159" y="2159000"/>
                  </a:moveTo>
                  <a:lnTo>
                    <a:pt x="10567136" y="2159000"/>
                  </a:lnTo>
                  <a:lnTo>
                    <a:pt x="10530840" y="2286000"/>
                  </a:lnTo>
                  <a:lnTo>
                    <a:pt x="10601930" y="2362523"/>
                  </a:lnTo>
                  <a:lnTo>
                    <a:pt x="10599652" y="2286000"/>
                  </a:lnTo>
                  <a:lnTo>
                    <a:pt x="10618571" y="2286000"/>
                  </a:lnTo>
                  <a:lnTo>
                    <a:pt x="10570159" y="2159000"/>
                  </a:lnTo>
                  <a:close/>
                </a:path>
                <a:path w="18021300" h="15113000">
                  <a:moveTo>
                    <a:pt x="11813540" y="2286000"/>
                  </a:moveTo>
                  <a:lnTo>
                    <a:pt x="11801424" y="2286000"/>
                  </a:lnTo>
                  <a:lnTo>
                    <a:pt x="11831303" y="2319899"/>
                  </a:lnTo>
                  <a:lnTo>
                    <a:pt x="11813540" y="2286000"/>
                  </a:lnTo>
                  <a:close/>
                </a:path>
                <a:path w="18021300" h="15113000">
                  <a:moveTo>
                    <a:pt x="17038104" y="2286000"/>
                  </a:moveTo>
                  <a:lnTo>
                    <a:pt x="17026001" y="2286000"/>
                  </a:lnTo>
                  <a:lnTo>
                    <a:pt x="17055857" y="2319873"/>
                  </a:lnTo>
                  <a:lnTo>
                    <a:pt x="17038104" y="2286000"/>
                  </a:lnTo>
                  <a:close/>
                </a:path>
                <a:path w="18021300" h="15113000">
                  <a:moveTo>
                    <a:pt x="17621973" y="2286000"/>
                  </a:moveTo>
                  <a:lnTo>
                    <a:pt x="17603812" y="2286000"/>
                  </a:lnTo>
                  <a:lnTo>
                    <a:pt x="17629370" y="2314230"/>
                  </a:lnTo>
                  <a:lnTo>
                    <a:pt x="17621973" y="2286000"/>
                  </a:lnTo>
                  <a:close/>
                </a:path>
                <a:path w="18021300" h="15113000">
                  <a:moveTo>
                    <a:pt x="5256866" y="2286000"/>
                  </a:moveTo>
                  <a:lnTo>
                    <a:pt x="5251805" y="2286000"/>
                  </a:lnTo>
                  <a:lnTo>
                    <a:pt x="5257169" y="2291773"/>
                  </a:lnTo>
                  <a:lnTo>
                    <a:pt x="5256866" y="2286000"/>
                  </a:lnTo>
                  <a:close/>
                </a:path>
                <a:path w="18021300" h="15113000">
                  <a:moveTo>
                    <a:pt x="2048078" y="2286000"/>
                  </a:moveTo>
                  <a:lnTo>
                    <a:pt x="2039010" y="2286000"/>
                  </a:lnTo>
                  <a:lnTo>
                    <a:pt x="2042356" y="2290531"/>
                  </a:lnTo>
                  <a:lnTo>
                    <a:pt x="2048078" y="2286000"/>
                  </a:lnTo>
                  <a:close/>
                </a:path>
                <a:path w="18021300" h="15113000">
                  <a:moveTo>
                    <a:pt x="365110" y="2159000"/>
                  </a:moveTo>
                  <a:lnTo>
                    <a:pt x="324081" y="2159000"/>
                  </a:lnTo>
                  <a:lnTo>
                    <a:pt x="337362" y="2286000"/>
                  </a:lnTo>
                  <a:lnTo>
                    <a:pt x="378155" y="2286000"/>
                  </a:lnTo>
                  <a:lnTo>
                    <a:pt x="365110" y="2159000"/>
                  </a:lnTo>
                  <a:close/>
                </a:path>
                <a:path w="18021300" h="15113000">
                  <a:moveTo>
                    <a:pt x="488341" y="2159000"/>
                  </a:moveTo>
                  <a:lnTo>
                    <a:pt x="453783" y="2159000"/>
                  </a:lnTo>
                  <a:lnTo>
                    <a:pt x="442960" y="2286000"/>
                  </a:lnTo>
                  <a:lnTo>
                    <a:pt x="462864" y="2286000"/>
                  </a:lnTo>
                  <a:lnTo>
                    <a:pt x="488341" y="2159000"/>
                  </a:lnTo>
                  <a:close/>
                </a:path>
                <a:path w="18021300" h="15113000">
                  <a:moveTo>
                    <a:pt x="995299" y="2159000"/>
                  </a:moveTo>
                  <a:lnTo>
                    <a:pt x="937831" y="2159000"/>
                  </a:lnTo>
                  <a:lnTo>
                    <a:pt x="946899" y="2286000"/>
                  </a:lnTo>
                  <a:lnTo>
                    <a:pt x="1101191" y="2286000"/>
                  </a:lnTo>
                  <a:lnTo>
                    <a:pt x="995299" y="2159000"/>
                  </a:lnTo>
                  <a:close/>
                </a:path>
                <a:path w="18021300" h="15113000">
                  <a:moveTo>
                    <a:pt x="1599408" y="2159000"/>
                  </a:moveTo>
                  <a:lnTo>
                    <a:pt x="1578655" y="2159000"/>
                  </a:lnTo>
                  <a:lnTo>
                    <a:pt x="1574258" y="2286000"/>
                  </a:lnTo>
                  <a:lnTo>
                    <a:pt x="1598841" y="2286000"/>
                  </a:lnTo>
                  <a:lnTo>
                    <a:pt x="1599408" y="2159000"/>
                  </a:lnTo>
                  <a:close/>
                </a:path>
                <a:path w="18021300" h="15113000">
                  <a:moveTo>
                    <a:pt x="1714607" y="2159000"/>
                  </a:moveTo>
                  <a:lnTo>
                    <a:pt x="1679003" y="2159000"/>
                  </a:lnTo>
                  <a:lnTo>
                    <a:pt x="1691440" y="2286000"/>
                  </a:lnTo>
                  <a:lnTo>
                    <a:pt x="1723258" y="2286000"/>
                  </a:lnTo>
                  <a:lnTo>
                    <a:pt x="1714607" y="2159000"/>
                  </a:lnTo>
                  <a:close/>
                </a:path>
                <a:path w="18021300" h="15113000">
                  <a:moveTo>
                    <a:pt x="2199347" y="2159000"/>
                  </a:moveTo>
                  <a:lnTo>
                    <a:pt x="2158929" y="2159000"/>
                  </a:lnTo>
                  <a:lnTo>
                    <a:pt x="2160016" y="2286000"/>
                  </a:lnTo>
                  <a:lnTo>
                    <a:pt x="2263635" y="2286000"/>
                  </a:lnTo>
                  <a:lnTo>
                    <a:pt x="2254114" y="2216479"/>
                  </a:lnTo>
                  <a:lnTo>
                    <a:pt x="2199347" y="2159000"/>
                  </a:lnTo>
                  <a:close/>
                </a:path>
                <a:path w="18021300" h="15113000">
                  <a:moveTo>
                    <a:pt x="2254114" y="2216479"/>
                  </a:moveTo>
                  <a:lnTo>
                    <a:pt x="2263635" y="2286000"/>
                  </a:lnTo>
                  <a:lnTo>
                    <a:pt x="2320353" y="2286000"/>
                  </a:lnTo>
                  <a:lnTo>
                    <a:pt x="2254114" y="2216479"/>
                  </a:lnTo>
                  <a:close/>
                </a:path>
                <a:path w="18021300" h="15113000">
                  <a:moveTo>
                    <a:pt x="2423073" y="2159000"/>
                  </a:moveTo>
                  <a:lnTo>
                    <a:pt x="2246242" y="2159000"/>
                  </a:lnTo>
                  <a:lnTo>
                    <a:pt x="2254114" y="2216479"/>
                  </a:lnTo>
                  <a:lnTo>
                    <a:pt x="2320353" y="2286000"/>
                  </a:lnTo>
                  <a:lnTo>
                    <a:pt x="2402039" y="2286000"/>
                  </a:lnTo>
                  <a:lnTo>
                    <a:pt x="2423073" y="2159000"/>
                  </a:lnTo>
                  <a:close/>
                </a:path>
                <a:path w="18021300" h="15113000">
                  <a:moveTo>
                    <a:pt x="3545904" y="2159000"/>
                  </a:moveTo>
                  <a:lnTo>
                    <a:pt x="3507006" y="2159000"/>
                  </a:lnTo>
                  <a:lnTo>
                    <a:pt x="3522225" y="2286000"/>
                  </a:lnTo>
                  <a:lnTo>
                    <a:pt x="3545195" y="2286000"/>
                  </a:lnTo>
                  <a:lnTo>
                    <a:pt x="3545904" y="2159000"/>
                  </a:lnTo>
                  <a:close/>
                </a:path>
                <a:path w="18021300" h="15113000">
                  <a:moveTo>
                    <a:pt x="3639350" y="2159000"/>
                  </a:moveTo>
                  <a:lnTo>
                    <a:pt x="3621201" y="2159000"/>
                  </a:lnTo>
                  <a:lnTo>
                    <a:pt x="3634961" y="2286000"/>
                  </a:lnTo>
                  <a:lnTo>
                    <a:pt x="3665828" y="2286000"/>
                  </a:lnTo>
                  <a:lnTo>
                    <a:pt x="3659133" y="2181445"/>
                  </a:lnTo>
                  <a:lnTo>
                    <a:pt x="3639350" y="2159000"/>
                  </a:lnTo>
                  <a:close/>
                </a:path>
                <a:path w="18021300" h="15113000">
                  <a:moveTo>
                    <a:pt x="3745242" y="2159000"/>
                  </a:moveTo>
                  <a:lnTo>
                    <a:pt x="3657696" y="2159000"/>
                  </a:lnTo>
                  <a:lnTo>
                    <a:pt x="3659133" y="2181445"/>
                  </a:lnTo>
                  <a:lnTo>
                    <a:pt x="3751287" y="2286000"/>
                  </a:lnTo>
                  <a:lnTo>
                    <a:pt x="3769448" y="2286000"/>
                  </a:lnTo>
                  <a:lnTo>
                    <a:pt x="3745242" y="2159000"/>
                  </a:lnTo>
                  <a:close/>
                </a:path>
                <a:path w="18021300" h="15113000">
                  <a:moveTo>
                    <a:pt x="4283735" y="2032000"/>
                  </a:moveTo>
                  <a:lnTo>
                    <a:pt x="4123397" y="2159000"/>
                  </a:lnTo>
                  <a:lnTo>
                    <a:pt x="4132465" y="2286000"/>
                  </a:lnTo>
                  <a:lnTo>
                    <a:pt x="4183900" y="2286000"/>
                  </a:lnTo>
                  <a:lnTo>
                    <a:pt x="4177842" y="2159000"/>
                  </a:lnTo>
                  <a:lnTo>
                    <a:pt x="4313986" y="2159000"/>
                  </a:lnTo>
                  <a:lnTo>
                    <a:pt x="4283735" y="2032000"/>
                  </a:lnTo>
                  <a:close/>
                </a:path>
                <a:path w="18021300" h="15113000">
                  <a:moveTo>
                    <a:pt x="4368444" y="2159000"/>
                  </a:moveTo>
                  <a:lnTo>
                    <a:pt x="4226255" y="2159000"/>
                  </a:lnTo>
                  <a:lnTo>
                    <a:pt x="4320032" y="2286000"/>
                  </a:lnTo>
                  <a:lnTo>
                    <a:pt x="4368444" y="2286000"/>
                  </a:lnTo>
                  <a:lnTo>
                    <a:pt x="4368444" y="2159000"/>
                  </a:lnTo>
                  <a:close/>
                </a:path>
                <a:path w="18021300" h="15113000">
                  <a:moveTo>
                    <a:pt x="4940211" y="2159000"/>
                  </a:moveTo>
                  <a:lnTo>
                    <a:pt x="4891811" y="2159000"/>
                  </a:lnTo>
                  <a:lnTo>
                    <a:pt x="4883012" y="2286000"/>
                  </a:lnTo>
                  <a:lnTo>
                    <a:pt x="4912982" y="2286000"/>
                  </a:lnTo>
                  <a:lnTo>
                    <a:pt x="4940211" y="2159000"/>
                  </a:lnTo>
                  <a:close/>
                </a:path>
                <a:path w="18021300" h="15113000">
                  <a:moveTo>
                    <a:pt x="4992389" y="2159000"/>
                  </a:moveTo>
                  <a:lnTo>
                    <a:pt x="4940211" y="2159000"/>
                  </a:lnTo>
                  <a:lnTo>
                    <a:pt x="4976507" y="2286000"/>
                  </a:lnTo>
                  <a:lnTo>
                    <a:pt x="4994656" y="2286000"/>
                  </a:lnTo>
                  <a:lnTo>
                    <a:pt x="4992389" y="2159000"/>
                  </a:lnTo>
                  <a:close/>
                </a:path>
                <a:path w="18021300" h="15113000">
                  <a:moveTo>
                    <a:pt x="5557354" y="2159000"/>
                  </a:moveTo>
                  <a:lnTo>
                    <a:pt x="5400040" y="2159000"/>
                  </a:lnTo>
                  <a:lnTo>
                    <a:pt x="5505919" y="2286000"/>
                  </a:lnTo>
                  <a:lnTo>
                    <a:pt x="5566435" y="2286000"/>
                  </a:lnTo>
                  <a:lnTo>
                    <a:pt x="5557354" y="2159000"/>
                  </a:lnTo>
                  <a:close/>
                </a:path>
                <a:path w="18021300" h="15113000">
                  <a:moveTo>
                    <a:pt x="6776516" y="2159000"/>
                  </a:moveTo>
                  <a:lnTo>
                    <a:pt x="6750050" y="2159000"/>
                  </a:lnTo>
                  <a:lnTo>
                    <a:pt x="6741539" y="2286000"/>
                  </a:lnTo>
                  <a:lnTo>
                    <a:pt x="6769241" y="2286000"/>
                  </a:lnTo>
                  <a:lnTo>
                    <a:pt x="6776516" y="2159000"/>
                  </a:lnTo>
                  <a:close/>
                </a:path>
                <a:path w="18021300" h="15113000">
                  <a:moveTo>
                    <a:pt x="6836979" y="2159000"/>
                  </a:moveTo>
                  <a:lnTo>
                    <a:pt x="6821906" y="2159000"/>
                  </a:lnTo>
                  <a:lnTo>
                    <a:pt x="6821906" y="2286000"/>
                  </a:lnTo>
                  <a:lnTo>
                    <a:pt x="6827951" y="2286000"/>
                  </a:lnTo>
                  <a:lnTo>
                    <a:pt x="6836979" y="2159000"/>
                  </a:lnTo>
                  <a:close/>
                </a:path>
                <a:path w="18021300" h="15113000">
                  <a:moveTo>
                    <a:pt x="6960119" y="2159000"/>
                  </a:moveTo>
                  <a:lnTo>
                    <a:pt x="6900554" y="2159000"/>
                  </a:lnTo>
                  <a:lnTo>
                    <a:pt x="6909631" y="2286000"/>
                  </a:lnTo>
                  <a:lnTo>
                    <a:pt x="6948208" y="2286000"/>
                  </a:lnTo>
                  <a:lnTo>
                    <a:pt x="6960119" y="2159000"/>
                  </a:lnTo>
                  <a:close/>
                </a:path>
                <a:path w="18021300" h="15113000">
                  <a:moveTo>
                    <a:pt x="7452039" y="2271066"/>
                  </a:moveTo>
                  <a:lnTo>
                    <a:pt x="7460221" y="2286000"/>
                  </a:lnTo>
                  <a:lnTo>
                    <a:pt x="7463256" y="2286000"/>
                  </a:lnTo>
                  <a:lnTo>
                    <a:pt x="7462921" y="2282489"/>
                  </a:lnTo>
                  <a:lnTo>
                    <a:pt x="7452039" y="2271066"/>
                  </a:lnTo>
                  <a:close/>
                </a:path>
                <a:path w="18021300" h="15113000">
                  <a:moveTo>
                    <a:pt x="7490472" y="2159000"/>
                  </a:moveTo>
                  <a:lnTo>
                    <a:pt x="7451140" y="2159000"/>
                  </a:lnTo>
                  <a:lnTo>
                    <a:pt x="7462921" y="2282489"/>
                  </a:lnTo>
                  <a:lnTo>
                    <a:pt x="7466266" y="2286000"/>
                  </a:lnTo>
                  <a:lnTo>
                    <a:pt x="7505598" y="2286000"/>
                  </a:lnTo>
                  <a:lnTo>
                    <a:pt x="7490472" y="2159000"/>
                  </a:lnTo>
                  <a:close/>
                </a:path>
                <a:path w="18021300" h="15113000">
                  <a:moveTo>
                    <a:pt x="7605433" y="2159000"/>
                  </a:moveTo>
                  <a:lnTo>
                    <a:pt x="7493495" y="2159000"/>
                  </a:lnTo>
                  <a:lnTo>
                    <a:pt x="7557033" y="2286000"/>
                  </a:lnTo>
                  <a:lnTo>
                    <a:pt x="7605433" y="2286000"/>
                  </a:lnTo>
                  <a:lnTo>
                    <a:pt x="7605433" y="2159000"/>
                  </a:lnTo>
                  <a:close/>
                </a:path>
                <a:path w="18021300" h="15113000">
                  <a:moveTo>
                    <a:pt x="8098548" y="2159000"/>
                  </a:moveTo>
                  <a:lnTo>
                    <a:pt x="8075482" y="2159000"/>
                  </a:lnTo>
                  <a:lnTo>
                    <a:pt x="8083279" y="2286000"/>
                  </a:lnTo>
                  <a:lnTo>
                    <a:pt x="8105169" y="2286000"/>
                  </a:lnTo>
                  <a:lnTo>
                    <a:pt x="8098548" y="2159000"/>
                  </a:lnTo>
                  <a:close/>
                </a:path>
                <a:path w="18021300" h="15113000">
                  <a:moveTo>
                    <a:pt x="8180131" y="2159000"/>
                  </a:moveTo>
                  <a:lnTo>
                    <a:pt x="8149971" y="2159000"/>
                  </a:lnTo>
                  <a:lnTo>
                    <a:pt x="8119732" y="2286000"/>
                  </a:lnTo>
                  <a:lnTo>
                    <a:pt x="8162074" y="2286000"/>
                  </a:lnTo>
                  <a:lnTo>
                    <a:pt x="8180131" y="2159000"/>
                  </a:lnTo>
                  <a:close/>
                </a:path>
                <a:path w="18021300" h="15113000">
                  <a:moveTo>
                    <a:pt x="8222589" y="2159000"/>
                  </a:moveTo>
                  <a:lnTo>
                    <a:pt x="8219554" y="2159000"/>
                  </a:lnTo>
                  <a:lnTo>
                    <a:pt x="8214923" y="2286000"/>
                  </a:lnTo>
                  <a:lnTo>
                    <a:pt x="8234680" y="2286000"/>
                  </a:lnTo>
                  <a:lnTo>
                    <a:pt x="8222589" y="2159000"/>
                  </a:lnTo>
                  <a:close/>
                </a:path>
                <a:path w="18021300" h="15113000">
                  <a:moveTo>
                    <a:pt x="8654337" y="2159000"/>
                  </a:moveTo>
                  <a:lnTo>
                    <a:pt x="8621153" y="2159000"/>
                  </a:lnTo>
                  <a:lnTo>
                    <a:pt x="8620303" y="2286000"/>
                  </a:lnTo>
                  <a:lnTo>
                    <a:pt x="8646113" y="2286000"/>
                  </a:lnTo>
                  <a:lnTo>
                    <a:pt x="8654337" y="2159000"/>
                  </a:lnTo>
                  <a:close/>
                </a:path>
                <a:path w="18021300" h="15113000">
                  <a:moveTo>
                    <a:pt x="8815527" y="2159000"/>
                  </a:moveTo>
                  <a:lnTo>
                    <a:pt x="8784759" y="2159000"/>
                  </a:lnTo>
                  <a:lnTo>
                    <a:pt x="8794356" y="2286000"/>
                  </a:lnTo>
                  <a:lnTo>
                    <a:pt x="8825784" y="2286000"/>
                  </a:lnTo>
                  <a:lnTo>
                    <a:pt x="8815527" y="2159000"/>
                  </a:lnTo>
                  <a:close/>
                </a:path>
                <a:path w="18021300" h="15113000">
                  <a:moveTo>
                    <a:pt x="9312794" y="2159000"/>
                  </a:moveTo>
                  <a:lnTo>
                    <a:pt x="9279284" y="2159000"/>
                  </a:lnTo>
                  <a:lnTo>
                    <a:pt x="9263638" y="2286000"/>
                  </a:lnTo>
                  <a:lnTo>
                    <a:pt x="9321161" y="2286000"/>
                  </a:lnTo>
                  <a:lnTo>
                    <a:pt x="9312794" y="2159000"/>
                  </a:lnTo>
                  <a:close/>
                </a:path>
                <a:path w="18021300" h="15113000">
                  <a:moveTo>
                    <a:pt x="9571837" y="2159000"/>
                  </a:moveTo>
                  <a:lnTo>
                    <a:pt x="9314688" y="2159000"/>
                  </a:lnTo>
                  <a:lnTo>
                    <a:pt x="9429648" y="2286000"/>
                  </a:lnTo>
                  <a:lnTo>
                    <a:pt x="9526460" y="2286000"/>
                  </a:lnTo>
                  <a:lnTo>
                    <a:pt x="9571837" y="2159000"/>
                  </a:lnTo>
                  <a:close/>
                </a:path>
                <a:path w="18021300" h="15113000">
                  <a:moveTo>
                    <a:pt x="10036957" y="2159000"/>
                  </a:moveTo>
                  <a:lnTo>
                    <a:pt x="10012670" y="2159000"/>
                  </a:lnTo>
                  <a:lnTo>
                    <a:pt x="10013518" y="2286000"/>
                  </a:lnTo>
                  <a:lnTo>
                    <a:pt x="10042632" y="2286000"/>
                  </a:lnTo>
                  <a:lnTo>
                    <a:pt x="10036957" y="2159000"/>
                  </a:lnTo>
                  <a:close/>
                </a:path>
                <a:path w="18021300" h="15113000">
                  <a:moveTo>
                    <a:pt x="10109051" y="2159000"/>
                  </a:moveTo>
                  <a:lnTo>
                    <a:pt x="10092218" y="2159000"/>
                  </a:lnTo>
                  <a:lnTo>
                    <a:pt x="10077043" y="2286000"/>
                  </a:lnTo>
                  <a:lnTo>
                    <a:pt x="10095204" y="2286000"/>
                  </a:lnTo>
                  <a:lnTo>
                    <a:pt x="10109051" y="2159000"/>
                  </a:lnTo>
                  <a:close/>
                </a:path>
                <a:path w="18021300" h="15113000">
                  <a:moveTo>
                    <a:pt x="10155707" y="2159000"/>
                  </a:moveTo>
                  <a:lnTo>
                    <a:pt x="10128812" y="2159000"/>
                  </a:lnTo>
                  <a:lnTo>
                    <a:pt x="10137559" y="2286000"/>
                  </a:lnTo>
                  <a:lnTo>
                    <a:pt x="10165677" y="2286000"/>
                  </a:lnTo>
                  <a:lnTo>
                    <a:pt x="10155707" y="2159000"/>
                  </a:lnTo>
                  <a:close/>
                </a:path>
                <a:path w="18021300" h="15113000">
                  <a:moveTo>
                    <a:pt x="10651845" y="2159000"/>
                  </a:moveTo>
                  <a:lnTo>
                    <a:pt x="10612513" y="2159000"/>
                  </a:lnTo>
                  <a:lnTo>
                    <a:pt x="10654868" y="2286000"/>
                  </a:lnTo>
                  <a:lnTo>
                    <a:pt x="10766806" y="2286000"/>
                  </a:lnTo>
                  <a:lnTo>
                    <a:pt x="10651845" y="2159000"/>
                  </a:lnTo>
                  <a:close/>
                </a:path>
                <a:path w="18021300" h="15113000">
                  <a:moveTo>
                    <a:pt x="10845457" y="2159000"/>
                  </a:moveTo>
                  <a:lnTo>
                    <a:pt x="10784941" y="2159000"/>
                  </a:lnTo>
                  <a:lnTo>
                    <a:pt x="10797057" y="2286000"/>
                  </a:lnTo>
                  <a:lnTo>
                    <a:pt x="10845457" y="2286000"/>
                  </a:lnTo>
                  <a:lnTo>
                    <a:pt x="10845457" y="2159000"/>
                  </a:lnTo>
                  <a:close/>
                </a:path>
                <a:path w="18021300" h="15113000">
                  <a:moveTo>
                    <a:pt x="11952693" y="2159000"/>
                  </a:moveTo>
                  <a:lnTo>
                    <a:pt x="11929813" y="2159000"/>
                  </a:lnTo>
                  <a:lnTo>
                    <a:pt x="11920169" y="2286000"/>
                  </a:lnTo>
                  <a:lnTo>
                    <a:pt x="11944138" y="2286000"/>
                  </a:lnTo>
                  <a:lnTo>
                    <a:pt x="11952693" y="2159000"/>
                  </a:lnTo>
                  <a:close/>
                </a:path>
                <a:path w="18021300" h="15113000">
                  <a:moveTo>
                    <a:pt x="12013196" y="2159000"/>
                  </a:moveTo>
                  <a:lnTo>
                    <a:pt x="11995048" y="2159000"/>
                  </a:lnTo>
                  <a:lnTo>
                    <a:pt x="11998071" y="2286000"/>
                  </a:lnTo>
                  <a:lnTo>
                    <a:pt x="12058586" y="2286000"/>
                  </a:lnTo>
                  <a:lnTo>
                    <a:pt x="12013196" y="2159000"/>
                  </a:lnTo>
                  <a:close/>
                </a:path>
                <a:path w="18021300" h="15113000">
                  <a:moveTo>
                    <a:pt x="12140247" y="2159000"/>
                  </a:moveTo>
                  <a:lnTo>
                    <a:pt x="12112976" y="2159000"/>
                  </a:lnTo>
                  <a:lnTo>
                    <a:pt x="12103573" y="2286000"/>
                  </a:lnTo>
                  <a:lnTo>
                    <a:pt x="12130610" y="2286000"/>
                  </a:lnTo>
                  <a:lnTo>
                    <a:pt x="12140247" y="2159000"/>
                  </a:lnTo>
                  <a:close/>
                </a:path>
                <a:path w="18021300" h="15113000">
                  <a:moveTo>
                    <a:pt x="12609498" y="2163538"/>
                  </a:moveTo>
                  <a:lnTo>
                    <a:pt x="12454890" y="2286000"/>
                  </a:lnTo>
                  <a:lnTo>
                    <a:pt x="12699923" y="2286000"/>
                  </a:lnTo>
                  <a:lnTo>
                    <a:pt x="12609498" y="2163538"/>
                  </a:lnTo>
                  <a:close/>
                </a:path>
                <a:path w="18021300" h="15113000">
                  <a:moveTo>
                    <a:pt x="12787277" y="2159000"/>
                  </a:moveTo>
                  <a:lnTo>
                    <a:pt x="12627317" y="2159000"/>
                  </a:lnTo>
                  <a:lnTo>
                    <a:pt x="12748323" y="2286000"/>
                  </a:lnTo>
                  <a:lnTo>
                    <a:pt x="12782979" y="2286000"/>
                  </a:lnTo>
                  <a:lnTo>
                    <a:pt x="12787277" y="2159000"/>
                  </a:lnTo>
                  <a:close/>
                </a:path>
                <a:path w="18021300" h="15113000">
                  <a:moveTo>
                    <a:pt x="13241439" y="2159000"/>
                  </a:moveTo>
                  <a:lnTo>
                    <a:pt x="13226313" y="2159000"/>
                  </a:lnTo>
                  <a:lnTo>
                    <a:pt x="13226313" y="2286000"/>
                  </a:lnTo>
                  <a:lnTo>
                    <a:pt x="13301941" y="2286000"/>
                  </a:lnTo>
                  <a:lnTo>
                    <a:pt x="13241439" y="2159000"/>
                  </a:lnTo>
                  <a:close/>
                </a:path>
                <a:path w="18021300" h="15113000">
                  <a:moveTo>
                    <a:pt x="13371525" y="2159000"/>
                  </a:moveTo>
                  <a:lnTo>
                    <a:pt x="13295884" y="2159000"/>
                  </a:lnTo>
                  <a:lnTo>
                    <a:pt x="13353376" y="2286000"/>
                  </a:lnTo>
                  <a:lnTo>
                    <a:pt x="13383293" y="2286000"/>
                  </a:lnTo>
                  <a:lnTo>
                    <a:pt x="13371525" y="2159000"/>
                  </a:lnTo>
                  <a:close/>
                </a:path>
                <a:path w="18021300" h="15113000">
                  <a:moveTo>
                    <a:pt x="13969577" y="2159000"/>
                  </a:moveTo>
                  <a:lnTo>
                    <a:pt x="13932330" y="2159000"/>
                  </a:lnTo>
                  <a:lnTo>
                    <a:pt x="13946181" y="2286000"/>
                  </a:lnTo>
                  <a:lnTo>
                    <a:pt x="13982623" y="2286000"/>
                  </a:lnTo>
                  <a:lnTo>
                    <a:pt x="13969577" y="2159000"/>
                  </a:lnTo>
                  <a:close/>
                </a:path>
                <a:path w="18021300" h="15113000">
                  <a:moveTo>
                    <a:pt x="14098855" y="2159000"/>
                  </a:moveTo>
                  <a:lnTo>
                    <a:pt x="14058252" y="2159000"/>
                  </a:lnTo>
                  <a:lnTo>
                    <a:pt x="14047427" y="2286000"/>
                  </a:lnTo>
                  <a:lnTo>
                    <a:pt x="14073378" y="2286000"/>
                  </a:lnTo>
                  <a:lnTo>
                    <a:pt x="14098855" y="2159000"/>
                  </a:lnTo>
                  <a:close/>
                </a:path>
                <a:path w="18021300" h="15113000">
                  <a:moveTo>
                    <a:pt x="14536229" y="2159000"/>
                  </a:moveTo>
                  <a:lnTo>
                    <a:pt x="14448510" y="2159000"/>
                  </a:lnTo>
                  <a:lnTo>
                    <a:pt x="14436739" y="2286000"/>
                  </a:lnTo>
                  <a:lnTo>
                    <a:pt x="14584641" y="2286000"/>
                  </a:lnTo>
                  <a:lnTo>
                    <a:pt x="14557534" y="2182536"/>
                  </a:lnTo>
                  <a:lnTo>
                    <a:pt x="14536229" y="2159000"/>
                  </a:lnTo>
                  <a:close/>
                </a:path>
                <a:path w="18021300" h="15113000">
                  <a:moveTo>
                    <a:pt x="14651189" y="2159000"/>
                  </a:moveTo>
                  <a:lnTo>
                    <a:pt x="14551367" y="2159000"/>
                  </a:lnTo>
                  <a:lnTo>
                    <a:pt x="14557534" y="2182536"/>
                  </a:lnTo>
                  <a:lnTo>
                    <a:pt x="14651189" y="2286000"/>
                  </a:lnTo>
                  <a:lnTo>
                    <a:pt x="14699602" y="2286000"/>
                  </a:lnTo>
                  <a:lnTo>
                    <a:pt x="14651189" y="2159000"/>
                  </a:lnTo>
                  <a:close/>
                </a:path>
                <a:path w="18021300" h="15113000">
                  <a:moveTo>
                    <a:pt x="15206892" y="2159000"/>
                  </a:moveTo>
                  <a:lnTo>
                    <a:pt x="15189163" y="2159000"/>
                  </a:lnTo>
                  <a:lnTo>
                    <a:pt x="15184769" y="2286000"/>
                  </a:lnTo>
                  <a:lnTo>
                    <a:pt x="15206324" y="2286000"/>
                  </a:lnTo>
                  <a:lnTo>
                    <a:pt x="15206892" y="2159000"/>
                  </a:lnTo>
                  <a:close/>
                </a:path>
                <a:path w="18021300" h="15113000">
                  <a:moveTo>
                    <a:pt x="15325114" y="2159000"/>
                  </a:moveTo>
                  <a:lnTo>
                    <a:pt x="15286494" y="2159000"/>
                  </a:lnTo>
                  <a:lnTo>
                    <a:pt x="15300206" y="2286000"/>
                  </a:lnTo>
                  <a:lnTo>
                    <a:pt x="15333762" y="2286000"/>
                  </a:lnTo>
                  <a:lnTo>
                    <a:pt x="15325114" y="2159000"/>
                  </a:lnTo>
                  <a:close/>
                </a:path>
                <a:path w="18021300" h="15113000">
                  <a:moveTo>
                    <a:pt x="15788690" y="2159000"/>
                  </a:moveTo>
                  <a:lnTo>
                    <a:pt x="15785655" y="2159000"/>
                  </a:lnTo>
                  <a:lnTo>
                    <a:pt x="15749358" y="2286000"/>
                  </a:lnTo>
                  <a:lnTo>
                    <a:pt x="15849180" y="2286000"/>
                  </a:lnTo>
                  <a:lnTo>
                    <a:pt x="15788690" y="2159000"/>
                  </a:lnTo>
                  <a:close/>
                </a:path>
                <a:path w="18021300" h="15113000">
                  <a:moveTo>
                    <a:pt x="15886849" y="2164410"/>
                  </a:moveTo>
                  <a:lnTo>
                    <a:pt x="15849180" y="2286000"/>
                  </a:lnTo>
                  <a:lnTo>
                    <a:pt x="15985324" y="2286000"/>
                  </a:lnTo>
                  <a:lnTo>
                    <a:pt x="15886849" y="2164410"/>
                  </a:lnTo>
                  <a:close/>
                </a:path>
                <a:path w="18021300" h="15113000">
                  <a:moveTo>
                    <a:pt x="16070033" y="2159000"/>
                  </a:moveTo>
                  <a:lnTo>
                    <a:pt x="16009518" y="2159000"/>
                  </a:lnTo>
                  <a:lnTo>
                    <a:pt x="16021621" y="2286000"/>
                  </a:lnTo>
                  <a:lnTo>
                    <a:pt x="16024656" y="2286000"/>
                  </a:lnTo>
                  <a:lnTo>
                    <a:pt x="16070033" y="2159000"/>
                  </a:lnTo>
                  <a:close/>
                </a:path>
                <a:path w="18021300" h="15113000">
                  <a:moveTo>
                    <a:pt x="17153869" y="2159000"/>
                  </a:moveTo>
                  <a:lnTo>
                    <a:pt x="17128858" y="2159000"/>
                  </a:lnTo>
                  <a:lnTo>
                    <a:pt x="17140961" y="2286000"/>
                  </a:lnTo>
                  <a:lnTo>
                    <a:pt x="17147019" y="2286000"/>
                  </a:lnTo>
                  <a:lnTo>
                    <a:pt x="17153869" y="2159000"/>
                  </a:lnTo>
                  <a:close/>
                </a:path>
                <a:path w="18021300" h="15113000">
                  <a:moveTo>
                    <a:pt x="17237773" y="2159000"/>
                  </a:moveTo>
                  <a:lnTo>
                    <a:pt x="17222647" y="2159000"/>
                  </a:lnTo>
                  <a:lnTo>
                    <a:pt x="17189373" y="2286000"/>
                  </a:lnTo>
                  <a:lnTo>
                    <a:pt x="17207509" y="2286000"/>
                  </a:lnTo>
                  <a:lnTo>
                    <a:pt x="17237773" y="2159000"/>
                  </a:lnTo>
                  <a:close/>
                </a:path>
                <a:path w="18021300" h="15113000">
                  <a:moveTo>
                    <a:pt x="17237773" y="2159000"/>
                  </a:moveTo>
                  <a:lnTo>
                    <a:pt x="17274070" y="2286000"/>
                  </a:lnTo>
                  <a:lnTo>
                    <a:pt x="17283137" y="2286000"/>
                  </a:lnTo>
                  <a:lnTo>
                    <a:pt x="17237773" y="2159000"/>
                  </a:lnTo>
                  <a:close/>
                </a:path>
                <a:path w="18021300" h="15113000">
                  <a:moveTo>
                    <a:pt x="17794414" y="2159000"/>
                  </a:moveTo>
                  <a:lnTo>
                    <a:pt x="17688521" y="2159000"/>
                  </a:lnTo>
                  <a:lnTo>
                    <a:pt x="17688521" y="2286000"/>
                  </a:lnTo>
                  <a:lnTo>
                    <a:pt x="17746014" y="2286000"/>
                  </a:lnTo>
                  <a:lnTo>
                    <a:pt x="17794414" y="2159000"/>
                  </a:lnTo>
                  <a:close/>
                </a:path>
                <a:path w="18021300" h="15113000">
                  <a:moveTo>
                    <a:pt x="17842826" y="2159000"/>
                  </a:moveTo>
                  <a:lnTo>
                    <a:pt x="17794414" y="2159000"/>
                  </a:lnTo>
                  <a:lnTo>
                    <a:pt x="17888204" y="2286000"/>
                  </a:lnTo>
                  <a:lnTo>
                    <a:pt x="17936591" y="2286000"/>
                  </a:lnTo>
                  <a:lnTo>
                    <a:pt x="17842826" y="2159000"/>
                  </a:lnTo>
                  <a:close/>
                </a:path>
                <a:path w="18021300" h="15113000">
                  <a:moveTo>
                    <a:pt x="7390638" y="2159000"/>
                  </a:moveTo>
                  <a:lnTo>
                    <a:pt x="7345273" y="2159000"/>
                  </a:lnTo>
                  <a:lnTo>
                    <a:pt x="7452039" y="2271066"/>
                  </a:lnTo>
                  <a:lnTo>
                    <a:pt x="7390638" y="2159000"/>
                  </a:lnTo>
                  <a:close/>
                </a:path>
                <a:path w="18021300" h="15113000">
                  <a:moveTo>
                    <a:pt x="14551367" y="2159000"/>
                  </a:moveTo>
                  <a:lnTo>
                    <a:pt x="14536229" y="2159000"/>
                  </a:lnTo>
                  <a:lnTo>
                    <a:pt x="14557534" y="2182536"/>
                  </a:lnTo>
                  <a:lnTo>
                    <a:pt x="14551367" y="2159000"/>
                  </a:lnTo>
                  <a:close/>
                </a:path>
                <a:path w="18021300" h="15113000">
                  <a:moveTo>
                    <a:pt x="3657696" y="2159000"/>
                  </a:moveTo>
                  <a:lnTo>
                    <a:pt x="3639350" y="2159000"/>
                  </a:lnTo>
                  <a:lnTo>
                    <a:pt x="3659133" y="2181445"/>
                  </a:lnTo>
                  <a:lnTo>
                    <a:pt x="3657696" y="2159000"/>
                  </a:lnTo>
                  <a:close/>
                </a:path>
                <a:path w="18021300" h="15113000">
                  <a:moveTo>
                    <a:pt x="15888525" y="2159000"/>
                  </a:moveTo>
                  <a:lnTo>
                    <a:pt x="15882467" y="2159000"/>
                  </a:lnTo>
                  <a:lnTo>
                    <a:pt x="15886849" y="2164410"/>
                  </a:lnTo>
                  <a:lnTo>
                    <a:pt x="15888525" y="2159000"/>
                  </a:lnTo>
                  <a:close/>
                </a:path>
                <a:path w="18021300" h="15113000">
                  <a:moveTo>
                    <a:pt x="12615227" y="2159000"/>
                  </a:moveTo>
                  <a:lnTo>
                    <a:pt x="12606147" y="2159000"/>
                  </a:lnTo>
                  <a:lnTo>
                    <a:pt x="12609498" y="2163538"/>
                  </a:lnTo>
                  <a:lnTo>
                    <a:pt x="12615227" y="2159000"/>
                  </a:lnTo>
                  <a:close/>
                </a:path>
                <a:path w="18021300" h="15113000">
                  <a:moveTo>
                    <a:pt x="12860" y="2032000"/>
                  </a:moveTo>
                  <a:lnTo>
                    <a:pt x="6057" y="2032000"/>
                  </a:lnTo>
                  <a:lnTo>
                    <a:pt x="6057" y="2159000"/>
                  </a:lnTo>
                  <a:lnTo>
                    <a:pt x="12860" y="2032000"/>
                  </a:lnTo>
                  <a:close/>
                </a:path>
                <a:path w="18021300" h="15113000">
                  <a:moveTo>
                    <a:pt x="403829" y="2032000"/>
                  </a:moveTo>
                  <a:lnTo>
                    <a:pt x="376078" y="2032000"/>
                  </a:lnTo>
                  <a:lnTo>
                    <a:pt x="360762" y="2159000"/>
                  </a:lnTo>
                  <a:lnTo>
                    <a:pt x="417114" y="2159000"/>
                  </a:lnTo>
                  <a:lnTo>
                    <a:pt x="403829" y="2032000"/>
                  </a:lnTo>
                  <a:close/>
                </a:path>
                <a:path w="18021300" h="15113000">
                  <a:moveTo>
                    <a:pt x="502573" y="2032000"/>
                  </a:moveTo>
                  <a:lnTo>
                    <a:pt x="463618" y="2032000"/>
                  </a:lnTo>
                  <a:lnTo>
                    <a:pt x="478841" y="2159000"/>
                  </a:lnTo>
                  <a:lnTo>
                    <a:pt x="510942" y="2159000"/>
                  </a:lnTo>
                  <a:lnTo>
                    <a:pt x="502573" y="2032000"/>
                  </a:lnTo>
                  <a:close/>
                </a:path>
                <a:path w="18021300" h="15113000">
                  <a:moveTo>
                    <a:pt x="598995" y="2032000"/>
                  </a:moveTo>
                  <a:lnTo>
                    <a:pt x="594605" y="2032000"/>
                  </a:lnTo>
                  <a:lnTo>
                    <a:pt x="602403" y="2159000"/>
                  </a:lnTo>
                  <a:lnTo>
                    <a:pt x="622444" y="2159000"/>
                  </a:lnTo>
                  <a:lnTo>
                    <a:pt x="615549" y="2051302"/>
                  </a:lnTo>
                  <a:lnTo>
                    <a:pt x="598995" y="2032000"/>
                  </a:lnTo>
                  <a:close/>
                </a:path>
                <a:path w="18021300" h="15113000">
                  <a:moveTo>
                    <a:pt x="695810" y="1905000"/>
                  </a:moveTo>
                  <a:lnTo>
                    <a:pt x="638371" y="1905000"/>
                  </a:lnTo>
                  <a:lnTo>
                    <a:pt x="629246" y="2032000"/>
                  </a:lnTo>
                  <a:lnTo>
                    <a:pt x="614313" y="2032000"/>
                  </a:lnTo>
                  <a:lnTo>
                    <a:pt x="615549" y="2051302"/>
                  </a:lnTo>
                  <a:lnTo>
                    <a:pt x="707910" y="2159000"/>
                  </a:lnTo>
                  <a:lnTo>
                    <a:pt x="726059" y="2159000"/>
                  </a:lnTo>
                  <a:lnTo>
                    <a:pt x="704888" y="2032000"/>
                  </a:lnTo>
                  <a:lnTo>
                    <a:pt x="695810" y="1905000"/>
                  </a:lnTo>
                  <a:close/>
                </a:path>
                <a:path w="18021300" h="15113000">
                  <a:moveTo>
                    <a:pt x="1077459" y="2032000"/>
                  </a:moveTo>
                  <a:lnTo>
                    <a:pt x="1037282" y="2032000"/>
                  </a:lnTo>
                  <a:lnTo>
                    <a:pt x="1026173" y="2159000"/>
                  </a:lnTo>
                  <a:lnTo>
                    <a:pt x="1064882" y="2159000"/>
                  </a:lnTo>
                  <a:lnTo>
                    <a:pt x="1077459" y="2032000"/>
                  </a:lnTo>
                  <a:close/>
                </a:path>
                <a:path w="18021300" h="15113000">
                  <a:moveTo>
                    <a:pt x="1152613" y="2032000"/>
                  </a:moveTo>
                  <a:lnTo>
                    <a:pt x="1128407" y="2032000"/>
                  </a:lnTo>
                  <a:lnTo>
                    <a:pt x="1115931" y="2159000"/>
                  </a:lnTo>
                  <a:lnTo>
                    <a:pt x="1225219" y="2159000"/>
                  </a:lnTo>
                  <a:lnTo>
                    <a:pt x="1213930" y="2099738"/>
                  </a:lnTo>
                  <a:lnTo>
                    <a:pt x="1152613" y="2032000"/>
                  </a:lnTo>
                  <a:close/>
                </a:path>
                <a:path w="18021300" h="15113000">
                  <a:moveTo>
                    <a:pt x="1315974" y="2032000"/>
                  </a:moveTo>
                  <a:lnTo>
                    <a:pt x="1201026" y="2032000"/>
                  </a:lnTo>
                  <a:lnTo>
                    <a:pt x="1213930" y="2099738"/>
                  </a:lnTo>
                  <a:lnTo>
                    <a:pt x="1267574" y="2159000"/>
                  </a:lnTo>
                  <a:lnTo>
                    <a:pt x="1273632" y="2159000"/>
                  </a:lnTo>
                  <a:lnTo>
                    <a:pt x="1315974" y="2032000"/>
                  </a:lnTo>
                  <a:close/>
                </a:path>
                <a:path w="18021300" h="15113000">
                  <a:moveTo>
                    <a:pt x="1772741" y="2032000"/>
                  </a:moveTo>
                  <a:lnTo>
                    <a:pt x="1754260" y="2032000"/>
                  </a:lnTo>
                  <a:lnTo>
                    <a:pt x="1735212" y="2159000"/>
                  </a:lnTo>
                  <a:lnTo>
                    <a:pt x="1790941" y="2159000"/>
                  </a:lnTo>
                  <a:lnTo>
                    <a:pt x="1772741" y="2032000"/>
                  </a:lnTo>
                  <a:close/>
                </a:path>
                <a:path w="18021300" h="15113000">
                  <a:moveTo>
                    <a:pt x="1863547" y="2032000"/>
                  </a:moveTo>
                  <a:lnTo>
                    <a:pt x="1842650" y="2032000"/>
                  </a:lnTo>
                  <a:lnTo>
                    <a:pt x="1835559" y="2159000"/>
                  </a:lnTo>
                  <a:lnTo>
                    <a:pt x="1857502" y="2159000"/>
                  </a:lnTo>
                  <a:lnTo>
                    <a:pt x="1863547" y="2032000"/>
                  </a:lnTo>
                  <a:close/>
                </a:path>
                <a:path w="18021300" h="15113000">
                  <a:moveTo>
                    <a:pt x="1952028" y="2032000"/>
                  </a:moveTo>
                  <a:lnTo>
                    <a:pt x="1936153" y="2032000"/>
                  </a:lnTo>
                  <a:lnTo>
                    <a:pt x="1929816" y="2159000"/>
                  </a:lnTo>
                  <a:lnTo>
                    <a:pt x="1945220" y="2159000"/>
                  </a:lnTo>
                  <a:lnTo>
                    <a:pt x="1952028" y="2032000"/>
                  </a:lnTo>
                  <a:close/>
                </a:path>
                <a:path w="18021300" h="15113000">
                  <a:moveTo>
                    <a:pt x="2526068" y="2032000"/>
                  </a:moveTo>
                  <a:lnTo>
                    <a:pt x="2365730" y="2032000"/>
                  </a:lnTo>
                  <a:lnTo>
                    <a:pt x="2483713" y="2159000"/>
                  </a:lnTo>
                  <a:lnTo>
                    <a:pt x="2486748" y="2159000"/>
                  </a:lnTo>
                  <a:lnTo>
                    <a:pt x="2526068" y="2032000"/>
                  </a:lnTo>
                  <a:close/>
                </a:path>
                <a:path w="18021300" h="15113000">
                  <a:moveTo>
                    <a:pt x="2609267" y="2032000"/>
                  </a:moveTo>
                  <a:lnTo>
                    <a:pt x="2526068" y="2032000"/>
                  </a:lnTo>
                  <a:lnTo>
                    <a:pt x="2574480" y="2159000"/>
                  </a:lnTo>
                  <a:lnTo>
                    <a:pt x="2601705" y="2159000"/>
                  </a:lnTo>
                  <a:lnTo>
                    <a:pt x="2609267" y="2032000"/>
                  </a:lnTo>
                  <a:close/>
                </a:path>
                <a:path w="18021300" h="15113000">
                  <a:moveTo>
                    <a:pt x="3718010" y="2032000"/>
                  </a:moveTo>
                  <a:lnTo>
                    <a:pt x="3690407" y="2032000"/>
                  </a:lnTo>
                  <a:lnTo>
                    <a:pt x="3680436" y="2159000"/>
                  </a:lnTo>
                  <a:lnTo>
                    <a:pt x="3727088" y="2159000"/>
                  </a:lnTo>
                  <a:lnTo>
                    <a:pt x="3718010" y="2032000"/>
                  </a:lnTo>
                  <a:close/>
                </a:path>
                <a:path w="18021300" h="15113000">
                  <a:moveTo>
                    <a:pt x="3808768" y="2032000"/>
                  </a:moveTo>
                  <a:lnTo>
                    <a:pt x="3789860" y="2032000"/>
                  </a:lnTo>
                  <a:lnTo>
                    <a:pt x="3786175" y="2159000"/>
                  </a:lnTo>
                  <a:lnTo>
                    <a:pt x="3811790" y="2159000"/>
                  </a:lnTo>
                  <a:lnTo>
                    <a:pt x="3808768" y="2032000"/>
                  </a:lnTo>
                  <a:close/>
                </a:path>
                <a:path w="18021300" h="15113000">
                  <a:moveTo>
                    <a:pt x="3899522" y="2032000"/>
                  </a:moveTo>
                  <a:lnTo>
                    <a:pt x="3874949" y="2032000"/>
                  </a:lnTo>
                  <a:lnTo>
                    <a:pt x="3869514" y="2159000"/>
                  </a:lnTo>
                  <a:lnTo>
                    <a:pt x="3894466" y="2159000"/>
                  </a:lnTo>
                  <a:lnTo>
                    <a:pt x="3899522" y="2032000"/>
                  </a:lnTo>
                  <a:close/>
                </a:path>
                <a:path w="18021300" h="15113000">
                  <a:moveTo>
                    <a:pt x="4388024" y="2125580"/>
                  </a:moveTo>
                  <a:lnTo>
                    <a:pt x="4404741" y="2159000"/>
                  </a:lnTo>
                  <a:lnTo>
                    <a:pt x="4407763" y="2159000"/>
                  </a:lnTo>
                  <a:lnTo>
                    <a:pt x="4406418" y="2144885"/>
                  </a:lnTo>
                  <a:lnTo>
                    <a:pt x="4388024" y="2125580"/>
                  </a:lnTo>
                  <a:close/>
                </a:path>
                <a:path w="18021300" h="15113000">
                  <a:moveTo>
                    <a:pt x="4444072" y="2032000"/>
                  </a:moveTo>
                  <a:lnTo>
                    <a:pt x="4395660" y="2032000"/>
                  </a:lnTo>
                  <a:lnTo>
                    <a:pt x="4406418" y="2144885"/>
                  </a:lnTo>
                  <a:lnTo>
                    <a:pt x="4419866" y="2159000"/>
                  </a:lnTo>
                  <a:lnTo>
                    <a:pt x="4459198" y="2159000"/>
                  </a:lnTo>
                  <a:lnTo>
                    <a:pt x="4444072" y="2032000"/>
                  </a:lnTo>
                  <a:close/>
                </a:path>
                <a:path w="18021300" h="15113000">
                  <a:moveTo>
                    <a:pt x="4549952" y="2032000"/>
                  </a:moveTo>
                  <a:lnTo>
                    <a:pt x="4447095" y="2032000"/>
                  </a:lnTo>
                  <a:lnTo>
                    <a:pt x="4510620" y="2159000"/>
                  </a:lnTo>
                  <a:lnTo>
                    <a:pt x="4516666" y="2159000"/>
                  </a:lnTo>
                  <a:lnTo>
                    <a:pt x="4549952" y="2032000"/>
                  </a:lnTo>
                  <a:close/>
                </a:path>
                <a:path w="18021300" h="15113000">
                  <a:moveTo>
                    <a:pt x="5027942" y="2032000"/>
                  </a:moveTo>
                  <a:lnTo>
                    <a:pt x="5009794" y="2032000"/>
                  </a:lnTo>
                  <a:lnTo>
                    <a:pt x="5043068" y="2159000"/>
                  </a:lnTo>
                  <a:lnTo>
                    <a:pt x="5118696" y="2159000"/>
                  </a:lnTo>
                  <a:lnTo>
                    <a:pt x="5027942" y="2032000"/>
                  </a:lnTo>
                  <a:close/>
                </a:path>
                <a:path w="18021300" h="15113000">
                  <a:moveTo>
                    <a:pt x="5145925" y="2032000"/>
                  </a:moveTo>
                  <a:lnTo>
                    <a:pt x="5121719" y="2032000"/>
                  </a:lnTo>
                  <a:lnTo>
                    <a:pt x="5124742" y="2159000"/>
                  </a:lnTo>
                  <a:lnTo>
                    <a:pt x="5155515" y="2159000"/>
                  </a:lnTo>
                  <a:lnTo>
                    <a:pt x="5145925" y="2032000"/>
                  </a:lnTo>
                  <a:close/>
                </a:path>
                <a:path w="18021300" h="15113000">
                  <a:moveTo>
                    <a:pt x="5220934" y="2032000"/>
                  </a:moveTo>
                  <a:lnTo>
                    <a:pt x="5176976" y="2032000"/>
                  </a:lnTo>
                  <a:lnTo>
                    <a:pt x="5165959" y="2159000"/>
                  </a:lnTo>
                  <a:lnTo>
                    <a:pt x="5200370" y="2159000"/>
                  </a:lnTo>
                  <a:lnTo>
                    <a:pt x="5220934" y="2032000"/>
                  </a:lnTo>
                  <a:close/>
                </a:path>
                <a:path w="18021300" h="15113000">
                  <a:moveTo>
                    <a:pt x="5596680" y="2032000"/>
                  </a:moveTo>
                  <a:lnTo>
                    <a:pt x="5571723" y="2032000"/>
                  </a:lnTo>
                  <a:lnTo>
                    <a:pt x="5570869" y="2159000"/>
                  </a:lnTo>
                  <a:lnTo>
                    <a:pt x="5597530" y="2159000"/>
                  </a:lnTo>
                  <a:lnTo>
                    <a:pt x="5596680" y="2032000"/>
                  </a:lnTo>
                  <a:close/>
                </a:path>
                <a:path w="18021300" h="15113000">
                  <a:moveTo>
                    <a:pt x="5766092" y="2032000"/>
                  </a:moveTo>
                  <a:lnTo>
                    <a:pt x="5744921" y="2032000"/>
                  </a:lnTo>
                  <a:lnTo>
                    <a:pt x="5753145" y="2159000"/>
                  </a:lnTo>
                  <a:lnTo>
                    <a:pt x="5776354" y="2159000"/>
                  </a:lnTo>
                  <a:lnTo>
                    <a:pt x="5766092" y="2032000"/>
                  </a:lnTo>
                  <a:close/>
                </a:path>
                <a:path w="18021300" h="15113000">
                  <a:moveTo>
                    <a:pt x="6268288" y="2032000"/>
                  </a:moveTo>
                  <a:lnTo>
                    <a:pt x="6219875" y="2032000"/>
                  </a:lnTo>
                  <a:lnTo>
                    <a:pt x="6228956" y="2159000"/>
                  </a:lnTo>
                  <a:lnTo>
                    <a:pt x="6277356" y="2159000"/>
                  </a:lnTo>
                  <a:lnTo>
                    <a:pt x="6268288" y="2032000"/>
                  </a:lnTo>
                  <a:close/>
                </a:path>
                <a:path w="18021300" h="15113000">
                  <a:moveTo>
                    <a:pt x="6419545" y="2032000"/>
                  </a:moveTo>
                  <a:lnTo>
                    <a:pt x="6352984" y="2032000"/>
                  </a:lnTo>
                  <a:lnTo>
                    <a:pt x="6352609" y="2159000"/>
                  </a:lnTo>
                  <a:lnTo>
                    <a:pt x="6425603" y="2159000"/>
                  </a:lnTo>
                  <a:lnTo>
                    <a:pt x="6419545" y="2032000"/>
                  </a:lnTo>
                  <a:close/>
                </a:path>
                <a:path w="18021300" h="15113000">
                  <a:moveTo>
                    <a:pt x="6506895" y="2032000"/>
                  </a:moveTo>
                  <a:lnTo>
                    <a:pt x="6444878" y="2032000"/>
                  </a:lnTo>
                  <a:lnTo>
                    <a:pt x="6438403" y="2159000"/>
                  </a:lnTo>
                  <a:lnTo>
                    <a:pt x="6470967" y="2159000"/>
                  </a:lnTo>
                  <a:lnTo>
                    <a:pt x="6506895" y="2032000"/>
                  </a:lnTo>
                  <a:close/>
                </a:path>
                <a:path w="18021300" h="15113000">
                  <a:moveTo>
                    <a:pt x="6990554" y="2032000"/>
                  </a:moveTo>
                  <a:lnTo>
                    <a:pt x="6964083" y="2032000"/>
                  </a:lnTo>
                  <a:lnTo>
                    <a:pt x="6969754" y="2159000"/>
                  </a:lnTo>
                  <a:lnTo>
                    <a:pt x="6996227" y="2159000"/>
                  </a:lnTo>
                  <a:lnTo>
                    <a:pt x="6990554" y="2032000"/>
                  </a:lnTo>
                  <a:close/>
                </a:path>
                <a:path w="18021300" h="15113000">
                  <a:moveTo>
                    <a:pt x="7061364" y="2032000"/>
                  </a:moveTo>
                  <a:lnTo>
                    <a:pt x="7030643" y="2032000"/>
                  </a:lnTo>
                  <a:lnTo>
                    <a:pt x="7006437" y="2159000"/>
                  </a:lnTo>
                  <a:lnTo>
                    <a:pt x="7048792" y="2159000"/>
                  </a:lnTo>
                  <a:lnTo>
                    <a:pt x="7061364" y="2032000"/>
                  </a:lnTo>
                  <a:close/>
                </a:path>
                <a:path w="18021300" h="15113000">
                  <a:moveTo>
                    <a:pt x="7116244" y="2032000"/>
                  </a:moveTo>
                  <a:lnTo>
                    <a:pt x="7091146" y="2032000"/>
                  </a:lnTo>
                  <a:lnTo>
                    <a:pt x="7097387" y="2159000"/>
                  </a:lnTo>
                  <a:lnTo>
                    <a:pt x="7115725" y="2159000"/>
                  </a:lnTo>
                  <a:lnTo>
                    <a:pt x="7116244" y="2032000"/>
                  </a:lnTo>
                  <a:close/>
                </a:path>
                <a:path w="18021300" h="15113000">
                  <a:moveTo>
                    <a:pt x="7572159" y="2032000"/>
                  </a:moveTo>
                  <a:lnTo>
                    <a:pt x="7525645" y="2032000"/>
                  </a:lnTo>
                  <a:lnTo>
                    <a:pt x="7519640" y="2159000"/>
                  </a:lnTo>
                  <a:lnTo>
                    <a:pt x="7572159" y="2159000"/>
                  </a:lnTo>
                  <a:lnTo>
                    <a:pt x="7572159" y="2032000"/>
                  </a:lnTo>
                  <a:close/>
                </a:path>
                <a:path w="18021300" h="15113000">
                  <a:moveTo>
                    <a:pt x="7647787" y="2032000"/>
                  </a:moveTo>
                  <a:lnTo>
                    <a:pt x="7634181" y="2032000"/>
                  </a:lnTo>
                  <a:lnTo>
                    <a:pt x="7646563" y="2159000"/>
                  </a:lnTo>
                  <a:lnTo>
                    <a:pt x="7722659" y="2159000"/>
                  </a:lnTo>
                  <a:lnTo>
                    <a:pt x="7719390" y="2109075"/>
                  </a:lnTo>
                  <a:lnTo>
                    <a:pt x="7647787" y="2032000"/>
                  </a:lnTo>
                  <a:close/>
                </a:path>
                <a:path w="18021300" h="15113000">
                  <a:moveTo>
                    <a:pt x="7814170" y="2032000"/>
                  </a:moveTo>
                  <a:lnTo>
                    <a:pt x="7714343" y="2032000"/>
                  </a:lnTo>
                  <a:lnTo>
                    <a:pt x="7719390" y="2109075"/>
                  </a:lnTo>
                  <a:lnTo>
                    <a:pt x="7765770" y="2159000"/>
                  </a:lnTo>
                  <a:lnTo>
                    <a:pt x="7771815" y="2159000"/>
                  </a:lnTo>
                  <a:lnTo>
                    <a:pt x="7814170" y="2032000"/>
                  </a:lnTo>
                  <a:close/>
                </a:path>
                <a:path w="18021300" h="15113000">
                  <a:moveTo>
                    <a:pt x="8821585" y="2032000"/>
                  </a:moveTo>
                  <a:lnTo>
                    <a:pt x="8794111" y="2032000"/>
                  </a:lnTo>
                  <a:lnTo>
                    <a:pt x="8784894" y="2159000"/>
                  </a:lnTo>
                  <a:lnTo>
                    <a:pt x="8807022" y="2159000"/>
                  </a:lnTo>
                  <a:lnTo>
                    <a:pt x="8821585" y="2032000"/>
                  </a:lnTo>
                  <a:close/>
                </a:path>
                <a:path w="18021300" h="15113000">
                  <a:moveTo>
                    <a:pt x="8946823" y="2057407"/>
                  </a:moveTo>
                  <a:lnTo>
                    <a:pt x="9000058" y="2159000"/>
                  </a:lnTo>
                  <a:lnTo>
                    <a:pt x="9036367" y="2159000"/>
                  </a:lnTo>
                  <a:lnTo>
                    <a:pt x="8946823" y="2057407"/>
                  </a:lnTo>
                  <a:close/>
                </a:path>
                <a:path w="18021300" h="15113000">
                  <a:moveTo>
                    <a:pt x="9079098" y="2032000"/>
                  </a:moveTo>
                  <a:lnTo>
                    <a:pt x="9046578" y="2032000"/>
                  </a:lnTo>
                  <a:lnTo>
                    <a:pt x="9043411" y="2159000"/>
                  </a:lnTo>
                  <a:lnTo>
                    <a:pt x="9074040" y="2159000"/>
                  </a:lnTo>
                  <a:lnTo>
                    <a:pt x="9079098" y="2032000"/>
                  </a:lnTo>
                  <a:close/>
                </a:path>
                <a:path w="18021300" h="15113000">
                  <a:moveTo>
                    <a:pt x="9555912" y="2035027"/>
                  </a:moveTo>
                  <a:lnTo>
                    <a:pt x="9399397" y="2159000"/>
                  </a:lnTo>
                  <a:lnTo>
                    <a:pt x="9647466" y="2159000"/>
                  </a:lnTo>
                  <a:lnTo>
                    <a:pt x="9555912" y="2035027"/>
                  </a:lnTo>
                  <a:close/>
                </a:path>
                <a:path w="18021300" h="15113000">
                  <a:moveTo>
                    <a:pt x="9734818" y="2032000"/>
                  </a:moveTo>
                  <a:lnTo>
                    <a:pt x="9574860" y="2032000"/>
                  </a:lnTo>
                  <a:lnTo>
                    <a:pt x="9695865" y="2159000"/>
                  </a:lnTo>
                  <a:lnTo>
                    <a:pt x="9730516" y="2159000"/>
                  </a:lnTo>
                  <a:lnTo>
                    <a:pt x="9734818" y="2032000"/>
                  </a:lnTo>
                  <a:close/>
                </a:path>
                <a:path w="18021300" h="15113000">
                  <a:moveTo>
                    <a:pt x="10216210" y="2032000"/>
                  </a:moveTo>
                  <a:lnTo>
                    <a:pt x="10173482" y="2032000"/>
                  </a:lnTo>
                  <a:lnTo>
                    <a:pt x="10164737" y="2159000"/>
                  </a:lnTo>
                  <a:lnTo>
                    <a:pt x="10222268" y="2159000"/>
                  </a:lnTo>
                  <a:lnTo>
                    <a:pt x="10216210" y="2032000"/>
                  </a:lnTo>
                  <a:close/>
                </a:path>
                <a:path w="18021300" h="15113000">
                  <a:moveTo>
                    <a:pt x="10291838" y="2032000"/>
                  </a:moveTo>
                  <a:lnTo>
                    <a:pt x="10225290" y="2032000"/>
                  </a:lnTo>
                  <a:lnTo>
                    <a:pt x="10313009" y="2159000"/>
                  </a:lnTo>
                  <a:lnTo>
                    <a:pt x="10331170" y="2159000"/>
                  </a:lnTo>
                  <a:lnTo>
                    <a:pt x="10291838" y="2032000"/>
                  </a:lnTo>
                  <a:close/>
                </a:path>
                <a:path w="18021300" h="15113000">
                  <a:moveTo>
                    <a:pt x="10917116" y="2032000"/>
                  </a:moveTo>
                  <a:lnTo>
                    <a:pt x="10879866" y="2032000"/>
                  </a:lnTo>
                  <a:lnTo>
                    <a:pt x="10893716" y="2159000"/>
                  </a:lnTo>
                  <a:lnTo>
                    <a:pt x="10930166" y="2159000"/>
                  </a:lnTo>
                  <a:lnTo>
                    <a:pt x="10917116" y="2032000"/>
                  </a:lnTo>
                  <a:close/>
                </a:path>
                <a:path w="18021300" h="15113000">
                  <a:moveTo>
                    <a:pt x="11046396" y="2032000"/>
                  </a:moveTo>
                  <a:lnTo>
                    <a:pt x="11005794" y="2032000"/>
                  </a:lnTo>
                  <a:lnTo>
                    <a:pt x="10994969" y="2159000"/>
                  </a:lnTo>
                  <a:lnTo>
                    <a:pt x="11020920" y="2159000"/>
                  </a:lnTo>
                  <a:lnTo>
                    <a:pt x="11046396" y="2032000"/>
                  </a:lnTo>
                  <a:close/>
                </a:path>
                <a:path w="18021300" h="15113000">
                  <a:moveTo>
                    <a:pt x="11562435" y="2032000"/>
                  </a:moveTo>
                  <a:lnTo>
                    <a:pt x="11504955" y="2032000"/>
                  </a:lnTo>
                  <a:lnTo>
                    <a:pt x="11514035" y="2159000"/>
                  </a:lnTo>
                  <a:lnTo>
                    <a:pt x="11668315" y="2159000"/>
                  </a:lnTo>
                  <a:lnTo>
                    <a:pt x="11562435" y="2032000"/>
                  </a:lnTo>
                  <a:close/>
                </a:path>
                <a:path w="18021300" h="15113000">
                  <a:moveTo>
                    <a:pt x="12154436" y="2032000"/>
                  </a:moveTo>
                  <a:lnTo>
                    <a:pt x="12133688" y="2032000"/>
                  </a:lnTo>
                  <a:lnTo>
                    <a:pt x="12129292" y="2159000"/>
                  </a:lnTo>
                  <a:lnTo>
                    <a:pt x="12153869" y="2159000"/>
                  </a:lnTo>
                  <a:lnTo>
                    <a:pt x="12154436" y="2032000"/>
                  </a:lnTo>
                  <a:close/>
                </a:path>
                <a:path w="18021300" h="15113000">
                  <a:moveTo>
                    <a:pt x="12269635" y="2032000"/>
                  </a:moveTo>
                  <a:lnTo>
                    <a:pt x="12234037" y="2032000"/>
                  </a:lnTo>
                  <a:lnTo>
                    <a:pt x="12246472" y="2159000"/>
                  </a:lnTo>
                  <a:lnTo>
                    <a:pt x="12278286" y="2159000"/>
                  </a:lnTo>
                  <a:lnTo>
                    <a:pt x="12269635" y="2032000"/>
                  </a:lnTo>
                  <a:close/>
                </a:path>
                <a:path w="18021300" h="15113000">
                  <a:moveTo>
                    <a:pt x="12766484" y="2032000"/>
                  </a:moveTo>
                  <a:lnTo>
                    <a:pt x="12733197" y="2032000"/>
                  </a:lnTo>
                  <a:lnTo>
                    <a:pt x="12745300" y="2159000"/>
                  </a:lnTo>
                  <a:lnTo>
                    <a:pt x="12847031" y="2159000"/>
                  </a:lnTo>
                  <a:lnTo>
                    <a:pt x="12840750" y="2109944"/>
                  </a:lnTo>
                  <a:lnTo>
                    <a:pt x="12766484" y="2032000"/>
                  </a:lnTo>
                  <a:close/>
                </a:path>
                <a:path w="18021300" h="15113000">
                  <a:moveTo>
                    <a:pt x="12840750" y="2109944"/>
                  </a:moveTo>
                  <a:lnTo>
                    <a:pt x="12847031" y="2159000"/>
                  </a:lnTo>
                  <a:lnTo>
                    <a:pt x="12887490" y="2159000"/>
                  </a:lnTo>
                  <a:lnTo>
                    <a:pt x="12840750" y="2109944"/>
                  </a:lnTo>
                  <a:close/>
                </a:path>
                <a:path w="18021300" h="15113000">
                  <a:moveTo>
                    <a:pt x="12990209" y="2032000"/>
                  </a:moveTo>
                  <a:lnTo>
                    <a:pt x="12830770" y="2032000"/>
                  </a:lnTo>
                  <a:lnTo>
                    <a:pt x="12840750" y="2109944"/>
                  </a:lnTo>
                  <a:lnTo>
                    <a:pt x="12887490" y="2159000"/>
                  </a:lnTo>
                  <a:lnTo>
                    <a:pt x="12969176" y="2159000"/>
                  </a:lnTo>
                  <a:lnTo>
                    <a:pt x="12990209" y="2032000"/>
                  </a:lnTo>
                  <a:close/>
                </a:path>
                <a:path w="18021300" h="15113000">
                  <a:moveTo>
                    <a:pt x="14014338" y="2032000"/>
                  </a:moveTo>
                  <a:lnTo>
                    <a:pt x="13986593" y="2032000"/>
                  </a:lnTo>
                  <a:lnTo>
                    <a:pt x="13971279" y="2159000"/>
                  </a:lnTo>
                  <a:lnTo>
                    <a:pt x="14027623" y="2159000"/>
                  </a:lnTo>
                  <a:lnTo>
                    <a:pt x="14014338" y="2032000"/>
                  </a:lnTo>
                  <a:close/>
                </a:path>
                <a:path w="18021300" h="15113000">
                  <a:moveTo>
                    <a:pt x="14112332" y="2032000"/>
                  </a:moveTo>
                  <a:lnTo>
                    <a:pt x="14074135" y="2032000"/>
                  </a:lnTo>
                  <a:lnTo>
                    <a:pt x="14089355" y="2159000"/>
                  </a:lnTo>
                  <a:lnTo>
                    <a:pt x="14120133" y="2159000"/>
                  </a:lnTo>
                  <a:lnTo>
                    <a:pt x="14112332" y="2032000"/>
                  </a:lnTo>
                  <a:close/>
                </a:path>
                <a:path w="18021300" h="15113000">
                  <a:moveTo>
                    <a:pt x="14206486" y="2032000"/>
                  </a:moveTo>
                  <a:lnTo>
                    <a:pt x="14188338" y="2032000"/>
                  </a:lnTo>
                  <a:lnTo>
                    <a:pt x="14202096" y="2159000"/>
                  </a:lnTo>
                  <a:lnTo>
                    <a:pt x="14232959" y="2159000"/>
                  </a:lnTo>
                  <a:lnTo>
                    <a:pt x="14226264" y="2054438"/>
                  </a:lnTo>
                  <a:lnTo>
                    <a:pt x="14206486" y="2032000"/>
                  </a:lnTo>
                  <a:close/>
                </a:path>
                <a:path w="18021300" h="15113000">
                  <a:moveTo>
                    <a:pt x="14306324" y="1905000"/>
                  </a:moveTo>
                  <a:lnTo>
                    <a:pt x="14247610" y="1905000"/>
                  </a:lnTo>
                  <a:lnTo>
                    <a:pt x="14236738" y="2032000"/>
                  </a:lnTo>
                  <a:lnTo>
                    <a:pt x="14224827" y="2032000"/>
                  </a:lnTo>
                  <a:lnTo>
                    <a:pt x="14226264" y="2054438"/>
                  </a:lnTo>
                  <a:lnTo>
                    <a:pt x="14318424" y="2159000"/>
                  </a:lnTo>
                  <a:lnTo>
                    <a:pt x="14336572" y="2159000"/>
                  </a:lnTo>
                  <a:lnTo>
                    <a:pt x="14315401" y="2032000"/>
                  </a:lnTo>
                  <a:lnTo>
                    <a:pt x="14306324" y="1905000"/>
                  </a:lnTo>
                  <a:close/>
                </a:path>
                <a:path w="18021300" h="15113000">
                  <a:moveTo>
                    <a:pt x="14703290" y="2093770"/>
                  </a:moveTo>
                  <a:lnTo>
                    <a:pt x="14620938" y="2159000"/>
                  </a:lnTo>
                  <a:lnTo>
                    <a:pt x="14678431" y="2159000"/>
                  </a:lnTo>
                  <a:lnTo>
                    <a:pt x="14703290" y="2093770"/>
                  </a:lnTo>
                  <a:close/>
                </a:path>
                <a:path w="18021300" h="15113000">
                  <a:moveTo>
                    <a:pt x="14777461" y="2035021"/>
                  </a:moveTo>
                  <a:lnTo>
                    <a:pt x="14746923" y="2059210"/>
                  </a:lnTo>
                  <a:lnTo>
                    <a:pt x="14820607" y="2159000"/>
                  </a:lnTo>
                  <a:lnTo>
                    <a:pt x="14869007" y="2159000"/>
                  </a:lnTo>
                  <a:lnTo>
                    <a:pt x="14777461" y="2035021"/>
                  </a:lnTo>
                  <a:close/>
                </a:path>
                <a:path w="18021300" h="15113000">
                  <a:moveTo>
                    <a:pt x="15480118" y="2032000"/>
                  </a:moveTo>
                  <a:lnTo>
                    <a:pt x="15450147" y="2032000"/>
                  </a:lnTo>
                  <a:lnTo>
                    <a:pt x="15443055" y="2159000"/>
                  </a:lnTo>
                  <a:lnTo>
                    <a:pt x="15474061" y="2159000"/>
                  </a:lnTo>
                  <a:lnTo>
                    <a:pt x="15480118" y="2032000"/>
                  </a:lnTo>
                  <a:close/>
                </a:path>
                <a:path w="18021300" h="15113000">
                  <a:moveTo>
                    <a:pt x="15559527" y="2032000"/>
                  </a:moveTo>
                  <a:lnTo>
                    <a:pt x="15543644" y="2032000"/>
                  </a:lnTo>
                  <a:lnTo>
                    <a:pt x="15539054" y="2159000"/>
                  </a:lnTo>
                  <a:lnTo>
                    <a:pt x="15552712" y="2159000"/>
                  </a:lnTo>
                  <a:lnTo>
                    <a:pt x="15559527" y="2032000"/>
                  </a:lnTo>
                  <a:close/>
                </a:path>
                <a:path w="18021300" h="15113000">
                  <a:moveTo>
                    <a:pt x="15945993" y="2032000"/>
                  </a:moveTo>
                  <a:lnTo>
                    <a:pt x="15939947" y="2032000"/>
                  </a:lnTo>
                  <a:lnTo>
                    <a:pt x="15900615" y="2159000"/>
                  </a:lnTo>
                  <a:lnTo>
                    <a:pt x="16051872" y="2159000"/>
                  </a:lnTo>
                  <a:lnTo>
                    <a:pt x="15945993" y="2032000"/>
                  </a:lnTo>
                  <a:close/>
                </a:path>
                <a:path w="18021300" h="15113000">
                  <a:moveTo>
                    <a:pt x="16225360" y="2032000"/>
                  </a:moveTo>
                  <a:lnTo>
                    <a:pt x="16142396" y="2032000"/>
                  </a:lnTo>
                  <a:lnTo>
                    <a:pt x="16155117" y="2159000"/>
                  </a:lnTo>
                  <a:lnTo>
                    <a:pt x="16209949" y="2159000"/>
                  </a:lnTo>
                  <a:lnTo>
                    <a:pt x="16225360" y="2032000"/>
                  </a:lnTo>
                  <a:close/>
                </a:path>
                <a:path w="18021300" h="15113000">
                  <a:moveTo>
                    <a:pt x="17386949" y="2032000"/>
                  </a:moveTo>
                  <a:lnTo>
                    <a:pt x="17353861" y="2032000"/>
                  </a:lnTo>
                  <a:lnTo>
                    <a:pt x="17362512" y="2159000"/>
                  </a:lnTo>
                  <a:lnTo>
                    <a:pt x="17401133" y="2159000"/>
                  </a:lnTo>
                  <a:lnTo>
                    <a:pt x="17386949" y="2032000"/>
                  </a:lnTo>
                  <a:close/>
                </a:path>
                <a:path w="18021300" h="15113000">
                  <a:moveTo>
                    <a:pt x="17501344" y="2032000"/>
                  </a:moveTo>
                  <a:lnTo>
                    <a:pt x="17481303" y="2032000"/>
                  </a:lnTo>
                  <a:lnTo>
                    <a:pt x="17480736" y="2159000"/>
                  </a:lnTo>
                  <a:lnTo>
                    <a:pt x="17497987" y="2159000"/>
                  </a:lnTo>
                  <a:lnTo>
                    <a:pt x="17501344" y="2032000"/>
                  </a:lnTo>
                  <a:close/>
                </a:path>
                <a:path w="18021300" h="15113000">
                  <a:moveTo>
                    <a:pt x="17912397" y="2032000"/>
                  </a:moveTo>
                  <a:lnTo>
                    <a:pt x="17906352" y="2032000"/>
                  </a:lnTo>
                  <a:lnTo>
                    <a:pt x="17863997" y="2159000"/>
                  </a:lnTo>
                  <a:lnTo>
                    <a:pt x="17972900" y="2159000"/>
                  </a:lnTo>
                  <a:lnTo>
                    <a:pt x="17912397" y="2032000"/>
                  </a:lnTo>
                  <a:close/>
                </a:path>
                <a:path w="18021300" h="15113000">
                  <a:moveTo>
                    <a:pt x="18009196" y="2032000"/>
                  </a:moveTo>
                  <a:lnTo>
                    <a:pt x="17963832" y="2032000"/>
                  </a:lnTo>
                  <a:lnTo>
                    <a:pt x="17975922" y="2159000"/>
                  </a:lnTo>
                  <a:lnTo>
                    <a:pt x="18015254" y="2159000"/>
                  </a:lnTo>
                  <a:lnTo>
                    <a:pt x="18009196" y="2032000"/>
                  </a:lnTo>
                  <a:close/>
                </a:path>
                <a:path w="18021300" h="15113000">
                  <a:moveTo>
                    <a:pt x="4341215" y="2032000"/>
                  </a:moveTo>
                  <a:lnTo>
                    <a:pt x="4298861" y="2032000"/>
                  </a:lnTo>
                  <a:lnTo>
                    <a:pt x="4388024" y="2125580"/>
                  </a:lnTo>
                  <a:lnTo>
                    <a:pt x="4341215" y="2032000"/>
                  </a:lnTo>
                  <a:close/>
                </a:path>
                <a:path w="18021300" h="15113000">
                  <a:moveTo>
                    <a:pt x="7714343" y="2032000"/>
                  </a:moveTo>
                  <a:lnTo>
                    <a:pt x="7647787" y="2032000"/>
                  </a:lnTo>
                  <a:lnTo>
                    <a:pt x="7719390" y="2109075"/>
                  </a:lnTo>
                  <a:lnTo>
                    <a:pt x="7714343" y="2032000"/>
                  </a:lnTo>
                  <a:close/>
                </a:path>
                <a:path w="18021300" h="15113000">
                  <a:moveTo>
                    <a:pt x="1201026" y="2032000"/>
                  </a:moveTo>
                  <a:lnTo>
                    <a:pt x="1152613" y="2032000"/>
                  </a:lnTo>
                  <a:lnTo>
                    <a:pt x="1213930" y="2099738"/>
                  </a:lnTo>
                  <a:lnTo>
                    <a:pt x="1201026" y="2032000"/>
                  </a:lnTo>
                  <a:close/>
                </a:path>
                <a:path w="18021300" h="15113000">
                  <a:moveTo>
                    <a:pt x="14726831" y="2032000"/>
                  </a:moveTo>
                  <a:lnTo>
                    <a:pt x="14703290" y="2093770"/>
                  </a:lnTo>
                  <a:lnTo>
                    <a:pt x="14746923" y="2059210"/>
                  </a:lnTo>
                  <a:lnTo>
                    <a:pt x="14726831" y="2032000"/>
                  </a:lnTo>
                  <a:close/>
                </a:path>
                <a:path w="18021300" h="15113000">
                  <a:moveTo>
                    <a:pt x="8933510" y="2032000"/>
                  </a:moveTo>
                  <a:lnTo>
                    <a:pt x="8924429" y="2032000"/>
                  </a:lnTo>
                  <a:lnTo>
                    <a:pt x="8946823" y="2057407"/>
                  </a:lnTo>
                  <a:lnTo>
                    <a:pt x="8933510" y="2032000"/>
                  </a:lnTo>
                  <a:close/>
                </a:path>
                <a:path w="18021300" h="15113000">
                  <a:moveTo>
                    <a:pt x="14224827" y="2032000"/>
                  </a:moveTo>
                  <a:lnTo>
                    <a:pt x="14206486" y="2032000"/>
                  </a:lnTo>
                  <a:lnTo>
                    <a:pt x="14226264" y="2054438"/>
                  </a:lnTo>
                  <a:lnTo>
                    <a:pt x="14224827" y="2032000"/>
                  </a:lnTo>
                  <a:close/>
                </a:path>
                <a:path w="18021300" h="15113000">
                  <a:moveTo>
                    <a:pt x="614313" y="2032000"/>
                  </a:moveTo>
                  <a:lnTo>
                    <a:pt x="598995" y="2032000"/>
                  </a:lnTo>
                  <a:lnTo>
                    <a:pt x="615549" y="2051302"/>
                  </a:lnTo>
                  <a:lnTo>
                    <a:pt x="614313" y="2032000"/>
                  </a:lnTo>
                  <a:close/>
                </a:path>
                <a:path w="18021300" h="15113000">
                  <a:moveTo>
                    <a:pt x="9559734" y="2032000"/>
                  </a:moveTo>
                  <a:lnTo>
                    <a:pt x="9553676" y="2032000"/>
                  </a:lnTo>
                  <a:lnTo>
                    <a:pt x="9555912" y="2035027"/>
                  </a:lnTo>
                  <a:lnTo>
                    <a:pt x="9559734" y="2032000"/>
                  </a:lnTo>
                  <a:close/>
                </a:path>
                <a:path w="18021300" h="15113000">
                  <a:moveTo>
                    <a:pt x="14781276" y="2032000"/>
                  </a:moveTo>
                  <a:lnTo>
                    <a:pt x="14775230" y="2032000"/>
                  </a:lnTo>
                  <a:lnTo>
                    <a:pt x="14777461" y="2035021"/>
                  </a:lnTo>
                  <a:lnTo>
                    <a:pt x="14781276" y="2032000"/>
                  </a:lnTo>
                  <a:close/>
                </a:path>
                <a:path w="18021300" h="15113000">
                  <a:moveTo>
                    <a:pt x="771436" y="1905000"/>
                  </a:moveTo>
                  <a:lnTo>
                    <a:pt x="742792" y="1905000"/>
                  </a:lnTo>
                  <a:lnTo>
                    <a:pt x="744207" y="2032000"/>
                  </a:lnTo>
                  <a:lnTo>
                    <a:pt x="774458" y="2032000"/>
                  </a:lnTo>
                  <a:lnTo>
                    <a:pt x="771436" y="1905000"/>
                  </a:lnTo>
                  <a:close/>
                </a:path>
                <a:path w="18021300" h="15113000">
                  <a:moveTo>
                    <a:pt x="851084" y="1905000"/>
                  </a:moveTo>
                  <a:lnTo>
                    <a:pt x="822871" y="1905000"/>
                  </a:lnTo>
                  <a:lnTo>
                    <a:pt x="817808" y="2032000"/>
                  </a:lnTo>
                  <a:lnTo>
                    <a:pt x="845175" y="2032000"/>
                  </a:lnTo>
                  <a:lnTo>
                    <a:pt x="851084" y="1905000"/>
                  </a:lnTo>
                  <a:close/>
                </a:path>
                <a:path w="18021300" h="15113000">
                  <a:moveTo>
                    <a:pt x="1294803" y="1905000"/>
                  </a:moveTo>
                  <a:lnTo>
                    <a:pt x="1240345" y="1905000"/>
                  </a:lnTo>
                  <a:lnTo>
                    <a:pt x="1249426" y="2032000"/>
                  </a:lnTo>
                  <a:lnTo>
                    <a:pt x="1300861" y="2032000"/>
                  </a:lnTo>
                  <a:lnTo>
                    <a:pt x="1294803" y="1905000"/>
                  </a:lnTo>
                  <a:close/>
                </a:path>
                <a:path w="18021300" h="15113000">
                  <a:moveTo>
                    <a:pt x="1391615" y="1905000"/>
                  </a:moveTo>
                  <a:lnTo>
                    <a:pt x="1343215" y="1905000"/>
                  </a:lnTo>
                  <a:lnTo>
                    <a:pt x="1436992" y="2032000"/>
                  </a:lnTo>
                  <a:lnTo>
                    <a:pt x="1485392" y="2032000"/>
                  </a:lnTo>
                  <a:lnTo>
                    <a:pt x="1391615" y="1905000"/>
                  </a:lnTo>
                  <a:close/>
                </a:path>
                <a:path w="18021300" h="15113000">
                  <a:moveTo>
                    <a:pt x="1987575" y="1905000"/>
                  </a:moveTo>
                  <a:lnTo>
                    <a:pt x="1969427" y="1905000"/>
                  </a:lnTo>
                  <a:lnTo>
                    <a:pt x="2002713" y="2032000"/>
                  </a:lnTo>
                  <a:lnTo>
                    <a:pt x="2078342" y="2032000"/>
                  </a:lnTo>
                  <a:lnTo>
                    <a:pt x="1987575" y="1905000"/>
                  </a:lnTo>
                  <a:close/>
                </a:path>
                <a:path w="18021300" h="15113000">
                  <a:moveTo>
                    <a:pt x="2156993" y="1905000"/>
                  </a:moveTo>
                  <a:lnTo>
                    <a:pt x="2084387" y="1905000"/>
                  </a:lnTo>
                  <a:lnTo>
                    <a:pt x="2087410" y="2032000"/>
                  </a:lnTo>
                  <a:lnTo>
                    <a:pt x="2145696" y="2032000"/>
                  </a:lnTo>
                  <a:lnTo>
                    <a:pt x="2156993" y="1905000"/>
                  </a:lnTo>
                  <a:close/>
                </a:path>
                <a:path w="18021300" h="15113000">
                  <a:moveTo>
                    <a:pt x="2671279" y="1905000"/>
                  </a:moveTo>
                  <a:lnTo>
                    <a:pt x="2517000" y="1905000"/>
                  </a:lnTo>
                  <a:lnTo>
                    <a:pt x="2622880" y="2032000"/>
                  </a:lnTo>
                  <a:lnTo>
                    <a:pt x="2683383" y="2032000"/>
                  </a:lnTo>
                  <a:lnTo>
                    <a:pt x="2671279" y="1905000"/>
                  </a:lnTo>
                  <a:close/>
                </a:path>
                <a:path w="18021300" h="15113000">
                  <a:moveTo>
                    <a:pt x="3221875" y="1905000"/>
                  </a:moveTo>
                  <a:lnTo>
                    <a:pt x="3173476" y="1905000"/>
                  </a:lnTo>
                  <a:lnTo>
                    <a:pt x="3182543" y="2032000"/>
                  </a:lnTo>
                  <a:lnTo>
                    <a:pt x="3233978" y="2032000"/>
                  </a:lnTo>
                  <a:lnTo>
                    <a:pt x="3221875" y="1905000"/>
                  </a:lnTo>
                  <a:close/>
                </a:path>
                <a:path w="18021300" h="15113000">
                  <a:moveTo>
                    <a:pt x="3460490" y="1905000"/>
                  </a:moveTo>
                  <a:lnTo>
                    <a:pt x="3306203" y="1905000"/>
                  </a:lnTo>
                  <a:lnTo>
                    <a:pt x="3312633" y="2032000"/>
                  </a:lnTo>
                  <a:lnTo>
                    <a:pt x="3424567" y="2032000"/>
                  </a:lnTo>
                  <a:lnTo>
                    <a:pt x="3460490" y="1905000"/>
                  </a:lnTo>
                  <a:close/>
                </a:path>
                <a:path w="18021300" h="15113000">
                  <a:moveTo>
                    <a:pt x="3899996" y="1905000"/>
                  </a:moveTo>
                  <a:lnTo>
                    <a:pt x="3872344" y="1905000"/>
                  </a:lnTo>
                  <a:lnTo>
                    <a:pt x="3863598" y="2032000"/>
                  </a:lnTo>
                  <a:lnTo>
                    <a:pt x="3890454" y="2032000"/>
                  </a:lnTo>
                  <a:lnTo>
                    <a:pt x="3899996" y="1905000"/>
                  </a:lnTo>
                  <a:close/>
                </a:path>
                <a:path w="18021300" h="15113000">
                  <a:moveTo>
                    <a:pt x="3952465" y="1905000"/>
                  </a:moveTo>
                  <a:lnTo>
                    <a:pt x="3929786" y="1905000"/>
                  </a:lnTo>
                  <a:lnTo>
                    <a:pt x="3935831" y="2032000"/>
                  </a:lnTo>
                  <a:lnTo>
                    <a:pt x="3949157" y="2032000"/>
                  </a:lnTo>
                  <a:lnTo>
                    <a:pt x="3952465" y="1905000"/>
                  </a:lnTo>
                  <a:close/>
                </a:path>
                <a:path w="18021300" h="15113000">
                  <a:moveTo>
                    <a:pt x="4032643" y="1905000"/>
                  </a:moveTo>
                  <a:lnTo>
                    <a:pt x="3999357" y="1905000"/>
                  </a:lnTo>
                  <a:lnTo>
                    <a:pt x="4002379" y="2032000"/>
                  </a:lnTo>
                  <a:lnTo>
                    <a:pt x="4041711" y="2032000"/>
                  </a:lnTo>
                  <a:lnTo>
                    <a:pt x="4032643" y="1905000"/>
                  </a:lnTo>
                  <a:close/>
                </a:path>
                <a:path w="18021300" h="15113000">
                  <a:moveTo>
                    <a:pt x="4111814" y="1905000"/>
                  </a:moveTo>
                  <a:lnTo>
                    <a:pt x="4059295" y="1905000"/>
                  </a:lnTo>
                  <a:lnTo>
                    <a:pt x="4050792" y="2032000"/>
                  </a:lnTo>
                  <a:lnTo>
                    <a:pt x="4090123" y="2032000"/>
                  </a:lnTo>
                  <a:lnTo>
                    <a:pt x="4111814" y="1905000"/>
                  </a:lnTo>
                  <a:close/>
                </a:path>
                <a:path w="18021300" h="15113000">
                  <a:moveTo>
                    <a:pt x="4522724" y="1905000"/>
                  </a:moveTo>
                  <a:lnTo>
                    <a:pt x="4476211" y="1905000"/>
                  </a:lnTo>
                  <a:lnTo>
                    <a:pt x="4470210" y="2032000"/>
                  </a:lnTo>
                  <a:lnTo>
                    <a:pt x="4522724" y="2032000"/>
                  </a:lnTo>
                  <a:lnTo>
                    <a:pt x="4522724" y="1905000"/>
                  </a:lnTo>
                  <a:close/>
                </a:path>
                <a:path w="18021300" h="15113000">
                  <a:moveTo>
                    <a:pt x="4604410" y="1905000"/>
                  </a:moveTo>
                  <a:lnTo>
                    <a:pt x="4600103" y="1905000"/>
                  </a:lnTo>
                  <a:lnTo>
                    <a:pt x="4616500" y="2032000"/>
                  </a:lnTo>
                  <a:lnTo>
                    <a:pt x="4677003" y="2032000"/>
                  </a:lnTo>
                  <a:lnTo>
                    <a:pt x="4675501" y="1981524"/>
                  </a:lnTo>
                  <a:lnTo>
                    <a:pt x="4604410" y="1905000"/>
                  </a:lnTo>
                  <a:close/>
                </a:path>
                <a:path w="18021300" h="15113000">
                  <a:moveTo>
                    <a:pt x="4761712" y="1905000"/>
                  </a:moveTo>
                  <a:lnTo>
                    <a:pt x="4673224" y="1905000"/>
                  </a:lnTo>
                  <a:lnTo>
                    <a:pt x="4675501" y="1981524"/>
                  </a:lnTo>
                  <a:lnTo>
                    <a:pt x="4722393" y="2032000"/>
                  </a:lnTo>
                  <a:lnTo>
                    <a:pt x="4728438" y="2032000"/>
                  </a:lnTo>
                  <a:lnTo>
                    <a:pt x="4761712" y="1905000"/>
                  </a:lnTo>
                  <a:close/>
                </a:path>
                <a:path w="18021300" h="15113000">
                  <a:moveTo>
                    <a:pt x="5215502" y="1905000"/>
                  </a:moveTo>
                  <a:lnTo>
                    <a:pt x="5197684" y="1905000"/>
                  </a:lnTo>
                  <a:lnTo>
                    <a:pt x="5192437" y="2032000"/>
                  </a:lnTo>
                  <a:lnTo>
                    <a:pt x="5222119" y="2032000"/>
                  </a:lnTo>
                  <a:lnTo>
                    <a:pt x="5215502" y="1905000"/>
                  </a:lnTo>
                  <a:close/>
                </a:path>
                <a:path w="18021300" h="15113000">
                  <a:moveTo>
                    <a:pt x="5306641" y="1905000"/>
                  </a:moveTo>
                  <a:lnTo>
                    <a:pt x="5279412" y="1905000"/>
                  </a:lnTo>
                  <a:lnTo>
                    <a:pt x="5266931" y="2032000"/>
                  </a:lnTo>
                  <a:lnTo>
                    <a:pt x="5296666" y="2032000"/>
                  </a:lnTo>
                  <a:lnTo>
                    <a:pt x="5306641" y="1905000"/>
                  </a:lnTo>
                  <a:close/>
                </a:path>
                <a:path w="18021300" h="15113000">
                  <a:moveTo>
                    <a:pt x="5760612" y="1905000"/>
                  </a:moveTo>
                  <a:lnTo>
                    <a:pt x="5738493" y="1905000"/>
                  </a:lnTo>
                  <a:lnTo>
                    <a:pt x="5733245" y="2032000"/>
                  </a:lnTo>
                  <a:lnTo>
                    <a:pt x="5753995" y="2032000"/>
                  </a:lnTo>
                  <a:lnTo>
                    <a:pt x="5760612" y="1905000"/>
                  </a:lnTo>
                  <a:close/>
                </a:path>
                <a:path w="18021300" h="15113000">
                  <a:moveTo>
                    <a:pt x="5904860" y="1938873"/>
                  </a:moveTo>
                  <a:lnTo>
                    <a:pt x="5953658" y="2032000"/>
                  </a:lnTo>
                  <a:lnTo>
                    <a:pt x="5986932" y="2032000"/>
                  </a:lnTo>
                  <a:lnTo>
                    <a:pt x="5904860" y="1938873"/>
                  </a:lnTo>
                  <a:close/>
                </a:path>
                <a:path w="18021300" h="15113000">
                  <a:moveTo>
                    <a:pt x="6029669" y="1905000"/>
                  </a:moveTo>
                  <a:lnTo>
                    <a:pt x="6000170" y="1905000"/>
                  </a:lnTo>
                  <a:lnTo>
                    <a:pt x="5997000" y="2032000"/>
                  </a:lnTo>
                  <a:lnTo>
                    <a:pt x="6024612" y="2032000"/>
                  </a:lnTo>
                  <a:lnTo>
                    <a:pt x="6029669" y="1905000"/>
                  </a:lnTo>
                  <a:close/>
                </a:path>
                <a:path w="18021300" h="15113000">
                  <a:moveTo>
                    <a:pt x="6691807" y="1905000"/>
                  </a:moveTo>
                  <a:lnTo>
                    <a:pt x="6434670" y="1905000"/>
                  </a:lnTo>
                  <a:lnTo>
                    <a:pt x="6549631" y="2032000"/>
                  </a:lnTo>
                  <a:lnTo>
                    <a:pt x="6646443" y="2032000"/>
                  </a:lnTo>
                  <a:lnTo>
                    <a:pt x="6691807" y="1905000"/>
                  </a:lnTo>
                  <a:close/>
                </a:path>
                <a:path w="18021300" h="15113000">
                  <a:moveTo>
                    <a:pt x="7175855" y="1905000"/>
                  </a:moveTo>
                  <a:lnTo>
                    <a:pt x="7115300" y="1905000"/>
                  </a:lnTo>
                  <a:lnTo>
                    <a:pt x="7106272" y="2032000"/>
                  </a:lnTo>
                  <a:lnTo>
                    <a:pt x="7175855" y="2032000"/>
                  </a:lnTo>
                  <a:lnTo>
                    <a:pt x="7175855" y="1905000"/>
                  </a:lnTo>
                  <a:close/>
                </a:path>
                <a:path w="18021300" h="15113000">
                  <a:moveTo>
                    <a:pt x="7245426" y="1905000"/>
                  </a:moveTo>
                  <a:lnTo>
                    <a:pt x="7178878" y="1905000"/>
                  </a:lnTo>
                  <a:lnTo>
                    <a:pt x="7266609" y="2032000"/>
                  </a:lnTo>
                  <a:lnTo>
                    <a:pt x="7284758" y="2032000"/>
                  </a:lnTo>
                  <a:lnTo>
                    <a:pt x="7245426" y="1905000"/>
                  </a:lnTo>
                  <a:close/>
                </a:path>
                <a:path w="18021300" h="15113000">
                  <a:moveTo>
                    <a:pt x="7780896" y="1905000"/>
                  </a:moveTo>
                  <a:lnTo>
                    <a:pt x="7741577" y="1905000"/>
                  </a:lnTo>
                  <a:lnTo>
                    <a:pt x="7783918" y="2032000"/>
                  </a:lnTo>
                  <a:lnTo>
                    <a:pt x="7883753" y="2032000"/>
                  </a:lnTo>
                  <a:lnTo>
                    <a:pt x="7780896" y="1905000"/>
                  </a:lnTo>
                  <a:close/>
                </a:path>
                <a:path w="18021300" h="15113000">
                  <a:moveTo>
                    <a:pt x="7956359" y="1905000"/>
                  </a:moveTo>
                  <a:lnTo>
                    <a:pt x="7904924" y="1905000"/>
                  </a:lnTo>
                  <a:lnTo>
                    <a:pt x="7917040" y="2032000"/>
                  </a:lnTo>
                  <a:lnTo>
                    <a:pt x="7965440" y="2032000"/>
                  </a:lnTo>
                  <a:lnTo>
                    <a:pt x="7956359" y="1905000"/>
                  </a:lnTo>
                  <a:close/>
                </a:path>
                <a:path w="18021300" h="15113000">
                  <a:moveTo>
                    <a:pt x="8618893" y="1905000"/>
                  </a:moveTo>
                  <a:lnTo>
                    <a:pt x="8449475" y="1905000"/>
                  </a:lnTo>
                  <a:lnTo>
                    <a:pt x="8458555" y="2032000"/>
                  </a:lnTo>
                  <a:lnTo>
                    <a:pt x="8618893" y="2032000"/>
                  </a:lnTo>
                  <a:lnTo>
                    <a:pt x="8618893" y="1905000"/>
                  </a:lnTo>
                  <a:close/>
                </a:path>
                <a:path w="18021300" h="15113000">
                  <a:moveTo>
                    <a:pt x="9087802" y="1905000"/>
                  </a:moveTo>
                  <a:lnTo>
                    <a:pt x="9052818" y="1905000"/>
                  </a:lnTo>
                  <a:lnTo>
                    <a:pt x="9043176" y="2032000"/>
                  </a:lnTo>
                  <a:lnTo>
                    <a:pt x="9075686" y="2032000"/>
                  </a:lnTo>
                  <a:lnTo>
                    <a:pt x="9087802" y="1905000"/>
                  </a:lnTo>
                  <a:close/>
                </a:path>
                <a:path w="18021300" h="15113000">
                  <a:moveTo>
                    <a:pt x="9136202" y="1905000"/>
                  </a:moveTo>
                  <a:lnTo>
                    <a:pt x="9108986" y="1905000"/>
                  </a:lnTo>
                  <a:lnTo>
                    <a:pt x="9112008" y="2032000"/>
                  </a:lnTo>
                  <a:lnTo>
                    <a:pt x="9181579" y="2032000"/>
                  </a:lnTo>
                  <a:lnTo>
                    <a:pt x="9136202" y="1905000"/>
                  </a:lnTo>
                  <a:close/>
                </a:path>
                <a:path w="18021300" h="15113000">
                  <a:moveTo>
                    <a:pt x="9274089" y="1905000"/>
                  </a:moveTo>
                  <a:lnTo>
                    <a:pt x="9242082" y="1905000"/>
                  </a:lnTo>
                  <a:lnTo>
                    <a:pt x="9232959" y="2032000"/>
                  </a:lnTo>
                  <a:lnTo>
                    <a:pt x="9260243" y="2032000"/>
                  </a:lnTo>
                  <a:lnTo>
                    <a:pt x="9274089" y="1905000"/>
                  </a:lnTo>
                  <a:close/>
                </a:path>
                <a:path w="18021300" h="15113000">
                  <a:moveTo>
                    <a:pt x="9714014" y="1905000"/>
                  </a:moveTo>
                  <a:lnTo>
                    <a:pt x="9680740" y="1905000"/>
                  </a:lnTo>
                  <a:lnTo>
                    <a:pt x="9692843" y="2032000"/>
                  </a:lnTo>
                  <a:lnTo>
                    <a:pt x="9794561" y="2032000"/>
                  </a:lnTo>
                  <a:lnTo>
                    <a:pt x="9788279" y="1982936"/>
                  </a:lnTo>
                  <a:lnTo>
                    <a:pt x="9714014" y="1905000"/>
                  </a:lnTo>
                  <a:close/>
                </a:path>
                <a:path w="18021300" h="15113000">
                  <a:moveTo>
                    <a:pt x="9788279" y="1982936"/>
                  </a:moveTo>
                  <a:lnTo>
                    <a:pt x="9794561" y="2032000"/>
                  </a:lnTo>
                  <a:lnTo>
                    <a:pt x="9835032" y="2032000"/>
                  </a:lnTo>
                  <a:lnTo>
                    <a:pt x="9788279" y="1982936"/>
                  </a:lnTo>
                  <a:close/>
                </a:path>
                <a:path w="18021300" h="15113000">
                  <a:moveTo>
                    <a:pt x="9937739" y="1905000"/>
                  </a:moveTo>
                  <a:lnTo>
                    <a:pt x="9778301" y="1905000"/>
                  </a:lnTo>
                  <a:lnTo>
                    <a:pt x="9788279" y="1982936"/>
                  </a:lnTo>
                  <a:lnTo>
                    <a:pt x="9835032" y="2032000"/>
                  </a:lnTo>
                  <a:lnTo>
                    <a:pt x="9916706" y="2032000"/>
                  </a:lnTo>
                  <a:lnTo>
                    <a:pt x="9937739" y="1905000"/>
                  </a:lnTo>
                  <a:close/>
                </a:path>
                <a:path w="18021300" h="15113000">
                  <a:moveTo>
                    <a:pt x="10361422" y="1905000"/>
                  </a:moveTo>
                  <a:lnTo>
                    <a:pt x="10355364" y="1905000"/>
                  </a:lnTo>
                  <a:lnTo>
                    <a:pt x="10346283" y="2032000"/>
                  </a:lnTo>
                  <a:lnTo>
                    <a:pt x="10421924" y="2032000"/>
                  </a:lnTo>
                  <a:lnTo>
                    <a:pt x="10361422" y="1905000"/>
                  </a:lnTo>
                  <a:close/>
                </a:path>
                <a:path w="18021300" h="15113000">
                  <a:moveTo>
                    <a:pt x="10491508" y="1905000"/>
                  </a:moveTo>
                  <a:lnTo>
                    <a:pt x="10415879" y="1905000"/>
                  </a:lnTo>
                  <a:lnTo>
                    <a:pt x="10473347" y="2032000"/>
                  </a:lnTo>
                  <a:lnTo>
                    <a:pt x="10503276" y="2032000"/>
                  </a:lnTo>
                  <a:lnTo>
                    <a:pt x="10491508" y="1905000"/>
                  </a:lnTo>
                  <a:close/>
                </a:path>
                <a:path w="18021300" h="15113000">
                  <a:moveTo>
                    <a:pt x="10961455" y="1905000"/>
                  </a:moveTo>
                  <a:lnTo>
                    <a:pt x="10934134" y="1905000"/>
                  </a:lnTo>
                  <a:lnTo>
                    <a:pt x="10918818" y="2032000"/>
                  </a:lnTo>
                  <a:lnTo>
                    <a:pt x="10974030" y="2032000"/>
                  </a:lnTo>
                  <a:lnTo>
                    <a:pt x="10961455" y="1905000"/>
                  </a:lnTo>
                  <a:close/>
                </a:path>
                <a:path w="18021300" h="15113000">
                  <a:moveTo>
                    <a:pt x="11057604" y="1905000"/>
                  </a:moveTo>
                  <a:lnTo>
                    <a:pt x="11021674" y="1905000"/>
                  </a:lnTo>
                  <a:lnTo>
                    <a:pt x="11036897" y="2032000"/>
                  </a:lnTo>
                  <a:lnTo>
                    <a:pt x="11065970" y="2032000"/>
                  </a:lnTo>
                  <a:lnTo>
                    <a:pt x="11057604" y="1905000"/>
                  </a:lnTo>
                  <a:close/>
                </a:path>
                <a:path w="18021300" h="15113000">
                  <a:moveTo>
                    <a:pt x="11154029" y="1905000"/>
                  </a:moveTo>
                  <a:lnTo>
                    <a:pt x="11149633" y="1905000"/>
                  </a:lnTo>
                  <a:lnTo>
                    <a:pt x="11157431" y="2032000"/>
                  </a:lnTo>
                  <a:lnTo>
                    <a:pt x="11180500" y="2032000"/>
                  </a:lnTo>
                  <a:lnTo>
                    <a:pt x="11173806" y="1927441"/>
                  </a:lnTo>
                  <a:lnTo>
                    <a:pt x="11154029" y="1905000"/>
                  </a:lnTo>
                  <a:close/>
                </a:path>
                <a:path w="18021300" h="15113000">
                  <a:moveTo>
                    <a:pt x="11253861" y="1778000"/>
                  </a:moveTo>
                  <a:lnTo>
                    <a:pt x="11193452" y="1778000"/>
                  </a:lnTo>
                  <a:lnTo>
                    <a:pt x="11184280" y="1905000"/>
                  </a:lnTo>
                  <a:lnTo>
                    <a:pt x="11172369" y="1905000"/>
                  </a:lnTo>
                  <a:lnTo>
                    <a:pt x="11173806" y="1927441"/>
                  </a:lnTo>
                  <a:lnTo>
                    <a:pt x="11265954" y="2032000"/>
                  </a:lnTo>
                  <a:lnTo>
                    <a:pt x="11284115" y="2032000"/>
                  </a:lnTo>
                  <a:lnTo>
                    <a:pt x="11262931" y="1905000"/>
                  </a:lnTo>
                  <a:lnTo>
                    <a:pt x="11253861" y="1778000"/>
                  </a:lnTo>
                  <a:close/>
                </a:path>
                <a:path w="18021300" h="15113000">
                  <a:moveTo>
                    <a:pt x="11644589" y="1905000"/>
                  </a:moveTo>
                  <a:lnTo>
                    <a:pt x="11593299" y="1905000"/>
                  </a:lnTo>
                  <a:lnTo>
                    <a:pt x="11583606" y="2032000"/>
                  </a:lnTo>
                  <a:lnTo>
                    <a:pt x="11632018" y="2032000"/>
                  </a:lnTo>
                  <a:lnTo>
                    <a:pt x="11644589" y="1905000"/>
                  </a:lnTo>
                  <a:close/>
                </a:path>
                <a:path w="18021300" h="15113000">
                  <a:moveTo>
                    <a:pt x="11719750" y="1905000"/>
                  </a:moveTo>
                  <a:lnTo>
                    <a:pt x="11683073" y="1905000"/>
                  </a:lnTo>
                  <a:lnTo>
                    <a:pt x="11675130" y="2032000"/>
                  </a:lnTo>
                  <a:lnTo>
                    <a:pt x="11792356" y="2032000"/>
                  </a:lnTo>
                  <a:lnTo>
                    <a:pt x="11779211" y="1970687"/>
                  </a:lnTo>
                  <a:lnTo>
                    <a:pt x="11719750" y="1905000"/>
                  </a:lnTo>
                  <a:close/>
                </a:path>
                <a:path w="18021300" h="15113000">
                  <a:moveTo>
                    <a:pt x="11883110" y="1905000"/>
                  </a:moveTo>
                  <a:lnTo>
                    <a:pt x="11765127" y="1905000"/>
                  </a:lnTo>
                  <a:lnTo>
                    <a:pt x="11779211" y="1970687"/>
                  </a:lnTo>
                  <a:lnTo>
                    <a:pt x="11834710" y="2032000"/>
                  </a:lnTo>
                  <a:lnTo>
                    <a:pt x="11840756" y="2032000"/>
                  </a:lnTo>
                  <a:lnTo>
                    <a:pt x="11883110" y="1905000"/>
                  </a:lnTo>
                  <a:close/>
                </a:path>
                <a:path w="18021300" h="15113000">
                  <a:moveTo>
                    <a:pt x="12424625" y="1905000"/>
                  </a:moveTo>
                  <a:lnTo>
                    <a:pt x="12397683" y="1905000"/>
                  </a:lnTo>
                  <a:lnTo>
                    <a:pt x="12390591" y="2032000"/>
                  </a:lnTo>
                  <a:lnTo>
                    <a:pt x="12418568" y="2032000"/>
                  </a:lnTo>
                  <a:lnTo>
                    <a:pt x="12424625" y="1905000"/>
                  </a:lnTo>
                  <a:close/>
                </a:path>
                <a:path w="18021300" h="15113000">
                  <a:moveTo>
                    <a:pt x="12509331" y="1905000"/>
                  </a:moveTo>
                  <a:lnTo>
                    <a:pt x="12491186" y="1905000"/>
                  </a:lnTo>
                  <a:lnTo>
                    <a:pt x="12484850" y="2032000"/>
                  </a:lnTo>
                  <a:lnTo>
                    <a:pt x="12507062" y="2032000"/>
                  </a:lnTo>
                  <a:lnTo>
                    <a:pt x="12509331" y="1905000"/>
                  </a:lnTo>
                  <a:close/>
                </a:path>
                <a:path w="18021300" h="15113000">
                  <a:moveTo>
                    <a:pt x="12906818" y="1905000"/>
                  </a:moveTo>
                  <a:lnTo>
                    <a:pt x="12884080" y="2032000"/>
                  </a:lnTo>
                  <a:lnTo>
                    <a:pt x="12929844" y="2032000"/>
                  </a:lnTo>
                  <a:lnTo>
                    <a:pt x="12906818" y="1905000"/>
                  </a:lnTo>
                  <a:close/>
                </a:path>
                <a:path w="18021300" h="15113000">
                  <a:moveTo>
                    <a:pt x="13093204" y="1905000"/>
                  </a:moveTo>
                  <a:lnTo>
                    <a:pt x="12932867" y="1905000"/>
                  </a:lnTo>
                  <a:lnTo>
                    <a:pt x="13050850" y="2032000"/>
                  </a:lnTo>
                  <a:lnTo>
                    <a:pt x="13053872" y="2032000"/>
                  </a:lnTo>
                  <a:lnTo>
                    <a:pt x="13093204" y="1905000"/>
                  </a:lnTo>
                  <a:close/>
                </a:path>
                <a:path w="18021300" h="15113000">
                  <a:moveTo>
                    <a:pt x="13168834" y="1905000"/>
                  </a:moveTo>
                  <a:lnTo>
                    <a:pt x="13093204" y="1905000"/>
                  </a:lnTo>
                  <a:lnTo>
                    <a:pt x="13141604" y="2032000"/>
                  </a:lnTo>
                  <a:lnTo>
                    <a:pt x="13156730" y="2032000"/>
                  </a:lnTo>
                  <a:lnTo>
                    <a:pt x="13168834" y="1905000"/>
                  </a:lnTo>
                  <a:close/>
                </a:path>
                <a:path w="18021300" h="15113000">
                  <a:moveTo>
                    <a:pt x="13840434" y="1905000"/>
                  </a:moveTo>
                  <a:lnTo>
                    <a:pt x="13689177" y="1905000"/>
                  </a:lnTo>
                  <a:lnTo>
                    <a:pt x="13795057" y="2032000"/>
                  </a:lnTo>
                  <a:lnTo>
                    <a:pt x="13801115" y="2032000"/>
                  </a:lnTo>
                  <a:lnTo>
                    <a:pt x="13840434" y="1905000"/>
                  </a:lnTo>
                  <a:close/>
                </a:path>
                <a:path w="18021300" h="15113000">
                  <a:moveTo>
                    <a:pt x="14381949" y="1905000"/>
                  </a:moveTo>
                  <a:lnTo>
                    <a:pt x="14350283" y="1905000"/>
                  </a:lnTo>
                  <a:lnTo>
                    <a:pt x="14351698" y="2032000"/>
                  </a:lnTo>
                  <a:lnTo>
                    <a:pt x="14381949" y="2032000"/>
                  </a:lnTo>
                  <a:lnTo>
                    <a:pt x="14381949" y="1905000"/>
                  </a:lnTo>
                  <a:close/>
                </a:path>
                <a:path w="18021300" h="15113000">
                  <a:moveTo>
                    <a:pt x="14458575" y="1905000"/>
                  </a:moveTo>
                  <a:lnTo>
                    <a:pt x="14439673" y="1905000"/>
                  </a:lnTo>
                  <a:lnTo>
                    <a:pt x="14433384" y="2032000"/>
                  </a:lnTo>
                  <a:lnTo>
                    <a:pt x="14452666" y="2032000"/>
                  </a:lnTo>
                  <a:lnTo>
                    <a:pt x="14458575" y="1905000"/>
                  </a:lnTo>
                  <a:close/>
                </a:path>
                <a:path w="18021300" h="15113000">
                  <a:moveTo>
                    <a:pt x="14844814" y="1905000"/>
                  </a:moveTo>
                  <a:lnTo>
                    <a:pt x="14841791" y="1905000"/>
                  </a:lnTo>
                  <a:lnTo>
                    <a:pt x="14799437" y="2032000"/>
                  </a:lnTo>
                  <a:lnTo>
                    <a:pt x="14914397" y="2032000"/>
                  </a:lnTo>
                  <a:lnTo>
                    <a:pt x="14844814" y="1905000"/>
                  </a:lnTo>
                  <a:close/>
                </a:path>
                <a:path w="18021300" h="15113000">
                  <a:moveTo>
                    <a:pt x="14938590" y="1905000"/>
                  </a:moveTo>
                  <a:lnTo>
                    <a:pt x="14905316" y="1905000"/>
                  </a:lnTo>
                  <a:lnTo>
                    <a:pt x="14917419" y="2032000"/>
                  </a:lnTo>
                  <a:lnTo>
                    <a:pt x="15053551" y="2032000"/>
                  </a:lnTo>
                  <a:lnTo>
                    <a:pt x="15053094" y="2025175"/>
                  </a:lnTo>
                  <a:lnTo>
                    <a:pt x="14938590" y="1905000"/>
                  </a:lnTo>
                  <a:close/>
                </a:path>
                <a:path w="18021300" h="15113000">
                  <a:moveTo>
                    <a:pt x="15053094" y="2025175"/>
                  </a:moveTo>
                  <a:lnTo>
                    <a:pt x="15053551" y="2032000"/>
                  </a:lnTo>
                  <a:lnTo>
                    <a:pt x="15059596" y="2032000"/>
                  </a:lnTo>
                  <a:lnTo>
                    <a:pt x="15053094" y="2025175"/>
                  </a:lnTo>
                  <a:close/>
                </a:path>
                <a:path w="18021300" h="15113000">
                  <a:moveTo>
                    <a:pt x="15103094" y="1905000"/>
                  </a:moveTo>
                  <a:lnTo>
                    <a:pt x="15045048" y="1905000"/>
                  </a:lnTo>
                  <a:lnTo>
                    <a:pt x="15053094" y="2025175"/>
                  </a:lnTo>
                  <a:lnTo>
                    <a:pt x="15059596" y="2032000"/>
                  </a:lnTo>
                  <a:lnTo>
                    <a:pt x="15078750" y="2032000"/>
                  </a:lnTo>
                  <a:lnTo>
                    <a:pt x="15103094" y="1905000"/>
                  </a:lnTo>
                  <a:close/>
                </a:path>
                <a:path w="18021300" h="15113000">
                  <a:moveTo>
                    <a:pt x="15598101" y="1905000"/>
                  </a:moveTo>
                  <a:lnTo>
                    <a:pt x="15579940" y="1905000"/>
                  </a:lnTo>
                  <a:lnTo>
                    <a:pt x="15613214" y="2032000"/>
                  </a:lnTo>
                  <a:lnTo>
                    <a:pt x="15688843" y="2032000"/>
                  </a:lnTo>
                  <a:lnTo>
                    <a:pt x="15598101" y="1905000"/>
                  </a:lnTo>
                  <a:close/>
                </a:path>
                <a:path w="18021300" h="15113000">
                  <a:moveTo>
                    <a:pt x="15756215" y="1905000"/>
                  </a:moveTo>
                  <a:lnTo>
                    <a:pt x="15697923" y="1905000"/>
                  </a:lnTo>
                  <a:lnTo>
                    <a:pt x="15703459" y="2032000"/>
                  </a:lnTo>
                  <a:lnTo>
                    <a:pt x="15745199" y="2032000"/>
                  </a:lnTo>
                  <a:lnTo>
                    <a:pt x="15756215" y="1905000"/>
                  </a:lnTo>
                  <a:close/>
                </a:path>
                <a:path w="18021300" h="15113000">
                  <a:moveTo>
                    <a:pt x="16135783" y="1905000"/>
                  </a:moveTo>
                  <a:lnTo>
                    <a:pt x="16106330" y="1905000"/>
                  </a:lnTo>
                  <a:lnTo>
                    <a:pt x="16083361" y="2032000"/>
                  </a:lnTo>
                  <a:lnTo>
                    <a:pt x="16124491" y="2032000"/>
                  </a:lnTo>
                  <a:lnTo>
                    <a:pt x="16135783" y="1905000"/>
                  </a:lnTo>
                  <a:close/>
                </a:path>
                <a:path w="18021300" h="15113000">
                  <a:moveTo>
                    <a:pt x="16234340" y="1905000"/>
                  </a:moveTo>
                  <a:lnTo>
                    <a:pt x="16194065" y="1905000"/>
                  </a:lnTo>
                  <a:lnTo>
                    <a:pt x="16203142" y="2032000"/>
                  </a:lnTo>
                  <a:lnTo>
                    <a:pt x="16246251" y="2032000"/>
                  </a:lnTo>
                  <a:lnTo>
                    <a:pt x="16234340" y="1905000"/>
                  </a:lnTo>
                  <a:close/>
                </a:path>
                <a:path w="18021300" h="15113000">
                  <a:moveTo>
                    <a:pt x="16305999" y="1905000"/>
                  </a:moveTo>
                  <a:lnTo>
                    <a:pt x="16261474" y="1905000"/>
                  </a:lnTo>
                  <a:lnTo>
                    <a:pt x="16281806" y="2032000"/>
                  </a:lnTo>
                  <a:lnTo>
                    <a:pt x="16309022" y="2032000"/>
                  </a:lnTo>
                  <a:lnTo>
                    <a:pt x="16305999" y="1905000"/>
                  </a:lnTo>
                  <a:close/>
                </a:path>
                <a:path w="18021300" h="15113000">
                  <a:moveTo>
                    <a:pt x="16400722" y="1905000"/>
                  </a:moveTo>
                  <a:lnTo>
                    <a:pt x="16381302" y="1905000"/>
                  </a:lnTo>
                  <a:lnTo>
                    <a:pt x="16369538" y="2032000"/>
                  </a:lnTo>
                  <a:lnTo>
                    <a:pt x="16381628" y="2032000"/>
                  </a:lnTo>
                  <a:lnTo>
                    <a:pt x="16400722" y="1905000"/>
                  </a:lnTo>
                  <a:close/>
                </a:path>
                <a:path w="18021300" h="15113000">
                  <a:moveTo>
                    <a:pt x="16496588" y="1905000"/>
                  </a:moveTo>
                  <a:lnTo>
                    <a:pt x="16490530" y="1905000"/>
                  </a:lnTo>
                  <a:lnTo>
                    <a:pt x="16493553" y="2032000"/>
                  </a:lnTo>
                  <a:lnTo>
                    <a:pt x="16496588" y="1905000"/>
                  </a:lnTo>
                  <a:close/>
                </a:path>
                <a:path w="18021300" h="15113000">
                  <a:moveTo>
                    <a:pt x="16790035" y="1905000"/>
                  </a:moveTo>
                  <a:lnTo>
                    <a:pt x="16787012" y="1905000"/>
                  </a:lnTo>
                  <a:lnTo>
                    <a:pt x="16741635" y="2032000"/>
                  </a:lnTo>
                  <a:lnTo>
                    <a:pt x="16802138" y="2032000"/>
                  </a:lnTo>
                  <a:lnTo>
                    <a:pt x="16790035" y="1905000"/>
                  </a:lnTo>
                  <a:close/>
                </a:path>
                <a:path w="18021300" h="15113000">
                  <a:moveTo>
                    <a:pt x="16928445" y="1905000"/>
                  </a:moveTo>
                  <a:lnTo>
                    <a:pt x="16884578" y="1905000"/>
                  </a:lnTo>
                  <a:lnTo>
                    <a:pt x="16879379" y="2032000"/>
                  </a:lnTo>
                  <a:lnTo>
                    <a:pt x="16926179" y="2032000"/>
                  </a:lnTo>
                  <a:lnTo>
                    <a:pt x="16928445" y="1905000"/>
                  </a:lnTo>
                  <a:close/>
                </a:path>
                <a:path w="18021300" h="15113000">
                  <a:moveTo>
                    <a:pt x="17044154" y="1905000"/>
                  </a:moveTo>
                  <a:lnTo>
                    <a:pt x="16965510" y="1905000"/>
                  </a:lnTo>
                  <a:lnTo>
                    <a:pt x="16992727" y="2032000"/>
                  </a:lnTo>
                  <a:lnTo>
                    <a:pt x="17028649" y="2032000"/>
                  </a:lnTo>
                  <a:lnTo>
                    <a:pt x="17044154" y="1905000"/>
                  </a:lnTo>
                  <a:close/>
                </a:path>
                <a:path w="18021300" h="15113000">
                  <a:moveTo>
                    <a:pt x="17519585" y="1905000"/>
                  </a:moveTo>
                  <a:lnTo>
                    <a:pt x="17482149" y="1905000"/>
                  </a:lnTo>
                  <a:lnTo>
                    <a:pt x="17472225" y="2032000"/>
                  </a:lnTo>
                  <a:lnTo>
                    <a:pt x="17507013" y="2032000"/>
                  </a:lnTo>
                  <a:lnTo>
                    <a:pt x="17519585" y="1905000"/>
                  </a:lnTo>
                  <a:close/>
                </a:path>
                <a:path w="18021300" h="15113000">
                  <a:moveTo>
                    <a:pt x="17581892" y="1905000"/>
                  </a:moveTo>
                  <a:lnTo>
                    <a:pt x="17549368" y="1905000"/>
                  </a:lnTo>
                  <a:lnTo>
                    <a:pt x="17556322" y="2032000"/>
                  </a:lnTo>
                  <a:lnTo>
                    <a:pt x="17579054" y="2032000"/>
                  </a:lnTo>
                  <a:lnTo>
                    <a:pt x="17581892" y="1905000"/>
                  </a:lnTo>
                  <a:close/>
                </a:path>
                <a:path w="18021300" h="15113000">
                  <a:moveTo>
                    <a:pt x="17643157" y="1905000"/>
                  </a:moveTo>
                  <a:lnTo>
                    <a:pt x="17615916" y="1905000"/>
                  </a:lnTo>
                  <a:lnTo>
                    <a:pt x="17618951" y="2032000"/>
                  </a:lnTo>
                  <a:lnTo>
                    <a:pt x="17661305" y="2032000"/>
                  </a:lnTo>
                  <a:lnTo>
                    <a:pt x="17643157" y="1905000"/>
                  </a:lnTo>
                  <a:close/>
                </a:path>
                <a:path w="18021300" h="15113000">
                  <a:moveTo>
                    <a:pt x="17710421" y="1905000"/>
                  </a:moveTo>
                  <a:lnTo>
                    <a:pt x="17674112" y="1905000"/>
                  </a:lnTo>
                  <a:lnTo>
                    <a:pt x="17667351" y="2032000"/>
                  </a:lnTo>
                  <a:lnTo>
                    <a:pt x="17703660" y="2032000"/>
                  </a:lnTo>
                  <a:lnTo>
                    <a:pt x="17710421" y="1905000"/>
                  </a:lnTo>
                  <a:close/>
                </a:path>
                <a:path w="18021300" h="15113000">
                  <a:moveTo>
                    <a:pt x="4643729" y="1778000"/>
                  </a:moveTo>
                  <a:lnTo>
                    <a:pt x="4640707" y="1778000"/>
                  </a:lnTo>
                  <a:lnTo>
                    <a:pt x="4604410" y="1905000"/>
                  </a:lnTo>
                  <a:lnTo>
                    <a:pt x="4675501" y="1981524"/>
                  </a:lnTo>
                  <a:lnTo>
                    <a:pt x="4673224" y="1905000"/>
                  </a:lnTo>
                  <a:lnTo>
                    <a:pt x="4692142" y="1905000"/>
                  </a:lnTo>
                  <a:lnTo>
                    <a:pt x="4643729" y="1778000"/>
                  </a:lnTo>
                  <a:close/>
                </a:path>
                <a:path w="18021300" h="15113000">
                  <a:moveTo>
                    <a:pt x="11765127" y="1905000"/>
                  </a:moveTo>
                  <a:lnTo>
                    <a:pt x="11719750" y="1905000"/>
                  </a:lnTo>
                  <a:lnTo>
                    <a:pt x="11779211" y="1970687"/>
                  </a:lnTo>
                  <a:lnTo>
                    <a:pt x="11765127" y="1905000"/>
                  </a:lnTo>
                  <a:close/>
                </a:path>
                <a:path w="18021300" h="15113000">
                  <a:moveTo>
                    <a:pt x="5887110" y="1905000"/>
                  </a:moveTo>
                  <a:lnTo>
                    <a:pt x="5875007" y="1905000"/>
                  </a:lnTo>
                  <a:lnTo>
                    <a:pt x="5904860" y="1938873"/>
                  </a:lnTo>
                  <a:lnTo>
                    <a:pt x="5887110" y="1905000"/>
                  </a:lnTo>
                  <a:close/>
                </a:path>
                <a:path w="18021300" h="15113000">
                  <a:moveTo>
                    <a:pt x="11172369" y="1905000"/>
                  </a:moveTo>
                  <a:lnTo>
                    <a:pt x="11154029" y="1905000"/>
                  </a:lnTo>
                  <a:lnTo>
                    <a:pt x="11173806" y="1927441"/>
                  </a:lnTo>
                  <a:lnTo>
                    <a:pt x="11172369" y="1905000"/>
                  </a:lnTo>
                  <a:close/>
                </a:path>
                <a:path w="18021300" h="15113000">
                  <a:moveTo>
                    <a:pt x="850087" y="1778000"/>
                  </a:moveTo>
                  <a:lnTo>
                    <a:pt x="823620" y="1778000"/>
                  </a:lnTo>
                  <a:lnTo>
                    <a:pt x="815109" y="1905000"/>
                  </a:lnTo>
                  <a:lnTo>
                    <a:pt x="842812" y="1905000"/>
                  </a:lnTo>
                  <a:lnTo>
                    <a:pt x="850087" y="1778000"/>
                  </a:lnTo>
                  <a:close/>
                </a:path>
                <a:path w="18021300" h="15113000">
                  <a:moveTo>
                    <a:pt x="911825" y="1778000"/>
                  </a:moveTo>
                  <a:lnTo>
                    <a:pt x="895476" y="1778000"/>
                  </a:lnTo>
                  <a:lnTo>
                    <a:pt x="895476" y="1905000"/>
                  </a:lnTo>
                  <a:lnTo>
                    <a:pt x="901522" y="1905000"/>
                  </a:lnTo>
                  <a:lnTo>
                    <a:pt x="911825" y="1778000"/>
                  </a:lnTo>
                  <a:close/>
                </a:path>
                <a:path w="18021300" h="15113000">
                  <a:moveTo>
                    <a:pt x="1036712" y="1778000"/>
                  </a:moveTo>
                  <a:lnTo>
                    <a:pt x="968070" y="1778000"/>
                  </a:lnTo>
                  <a:lnTo>
                    <a:pt x="977152" y="1905000"/>
                  </a:lnTo>
                  <a:lnTo>
                    <a:pt x="1024801" y="1905000"/>
                  </a:lnTo>
                  <a:lnTo>
                    <a:pt x="1036712" y="1778000"/>
                  </a:lnTo>
                  <a:close/>
                </a:path>
                <a:path w="18021300" h="15113000">
                  <a:moveTo>
                    <a:pt x="1513638" y="1883848"/>
                  </a:moveTo>
                  <a:lnTo>
                    <a:pt x="1524723" y="1905000"/>
                  </a:lnTo>
                  <a:lnTo>
                    <a:pt x="1527746" y="1905000"/>
                  </a:lnTo>
                  <a:lnTo>
                    <a:pt x="1527074" y="1897950"/>
                  </a:lnTo>
                  <a:lnTo>
                    <a:pt x="1513638" y="1883848"/>
                  </a:lnTo>
                  <a:close/>
                </a:path>
                <a:path w="18021300" h="15113000">
                  <a:moveTo>
                    <a:pt x="1548917" y="1778000"/>
                  </a:moveTo>
                  <a:lnTo>
                    <a:pt x="1515643" y="1778000"/>
                  </a:lnTo>
                  <a:lnTo>
                    <a:pt x="1527074" y="1897950"/>
                  </a:lnTo>
                  <a:lnTo>
                    <a:pt x="1533791" y="1905000"/>
                  </a:lnTo>
                  <a:lnTo>
                    <a:pt x="1573123" y="1905000"/>
                  </a:lnTo>
                  <a:lnTo>
                    <a:pt x="1556044" y="1785478"/>
                  </a:lnTo>
                  <a:lnTo>
                    <a:pt x="1548917" y="1778000"/>
                  </a:lnTo>
                  <a:close/>
                </a:path>
                <a:path w="18021300" h="15113000">
                  <a:moveTo>
                    <a:pt x="1568035" y="1798062"/>
                  </a:moveTo>
                  <a:lnTo>
                    <a:pt x="1621536" y="1905000"/>
                  </a:lnTo>
                  <a:lnTo>
                    <a:pt x="1669935" y="1905000"/>
                  </a:lnTo>
                  <a:lnTo>
                    <a:pt x="1568035" y="1798062"/>
                  </a:lnTo>
                  <a:close/>
                </a:path>
                <a:path w="18021300" h="15113000">
                  <a:moveTo>
                    <a:pt x="2172123" y="1778000"/>
                  </a:moveTo>
                  <a:lnTo>
                    <a:pt x="2149052" y="1778000"/>
                  </a:lnTo>
                  <a:lnTo>
                    <a:pt x="2156850" y="1905000"/>
                  </a:lnTo>
                  <a:lnTo>
                    <a:pt x="2178741" y="1905000"/>
                  </a:lnTo>
                  <a:lnTo>
                    <a:pt x="2172123" y="1778000"/>
                  </a:lnTo>
                  <a:close/>
                </a:path>
                <a:path w="18021300" h="15113000">
                  <a:moveTo>
                    <a:pt x="2254984" y="1778000"/>
                  </a:moveTo>
                  <a:lnTo>
                    <a:pt x="2223541" y="1778000"/>
                  </a:lnTo>
                  <a:lnTo>
                    <a:pt x="2193302" y="1905000"/>
                  </a:lnTo>
                  <a:lnTo>
                    <a:pt x="2235657" y="1905000"/>
                  </a:lnTo>
                  <a:lnTo>
                    <a:pt x="2254984" y="1778000"/>
                  </a:lnTo>
                  <a:close/>
                </a:path>
                <a:path w="18021300" h="15113000">
                  <a:moveTo>
                    <a:pt x="2296160" y="1778000"/>
                  </a:moveTo>
                  <a:lnTo>
                    <a:pt x="2293124" y="1778000"/>
                  </a:lnTo>
                  <a:lnTo>
                    <a:pt x="2288496" y="1905000"/>
                  </a:lnTo>
                  <a:lnTo>
                    <a:pt x="2308250" y="1905000"/>
                  </a:lnTo>
                  <a:lnTo>
                    <a:pt x="2296160" y="1778000"/>
                  </a:lnTo>
                  <a:close/>
                </a:path>
                <a:path w="18021300" h="15113000">
                  <a:moveTo>
                    <a:pt x="2721863" y="1778000"/>
                  </a:moveTo>
                  <a:lnTo>
                    <a:pt x="2699740" y="1778000"/>
                  </a:lnTo>
                  <a:lnTo>
                    <a:pt x="2688678" y="1905000"/>
                  </a:lnTo>
                  <a:lnTo>
                    <a:pt x="2713639" y="1905000"/>
                  </a:lnTo>
                  <a:lnTo>
                    <a:pt x="2721863" y="1778000"/>
                  </a:lnTo>
                  <a:close/>
                </a:path>
                <a:path w="18021300" h="15113000">
                  <a:moveTo>
                    <a:pt x="2873408" y="1778000"/>
                  </a:moveTo>
                  <a:lnTo>
                    <a:pt x="2841831" y="1778000"/>
                  </a:lnTo>
                  <a:lnTo>
                    <a:pt x="2852273" y="1905000"/>
                  </a:lnTo>
                  <a:lnTo>
                    <a:pt x="2883052" y="1905000"/>
                  </a:lnTo>
                  <a:lnTo>
                    <a:pt x="2873408" y="1778000"/>
                  </a:lnTo>
                  <a:close/>
                </a:path>
                <a:path w="18021300" h="15113000">
                  <a:moveTo>
                    <a:pt x="2994990" y="1778000"/>
                  </a:moveTo>
                  <a:lnTo>
                    <a:pt x="2910281" y="1778000"/>
                  </a:lnTo>
                  <a:lnTo>
                    <a:pt x="2930748" y="1905000"/>
                  </a:lnTo>
                  <a:lnTo>
                    <a:pt x="2972815" y="1905000"/>
                  </a:lnTo>
                  <a:lnTo>
                    <a:pt x="2994990" y="1778000"/>
                  </a:lnTo>
                  <a:close/>
                </a:path>
                <a:path w="18021300" h="15113000">
                  <a:moveTo>
                    <a:pt x="3380462" y="1778000"/>
                  </a:moveTo>
                  <a:lnTo>
                    <a:pt x="3355882" y="1778000"/>
                  </a:lnTo>
                  <a:lnTo>
                    <a:pt x="3340234" y="1905000"/>
                  </a:lnTo>
                  <a:lnTo>
                    <a:pt x="3389398" y="1905000"/>
                  </a:lnTo>
                  <a:lnTo>
                    <a:pt x="3380462" y="1778000"/>
                  </a:lnTo>
                  <a:close/>
                </a:path>
                <a:path w="18021300" h="15113000">
                  <a:moveTo>
                    <a:pt x="3645408" y="1778000"/>
                  </a:moveTo>
                  <a:lnTo>
                    <a:pt x="3388258" y="1778000"/>
                  </a:lnTo>
                  <a:lnTo>
                    <a:pt x="3503218" y="1905000"/>
                  </a:lnTo>
                  <a:lnTo>
                    <a:pt x="3600030" y="1905000"/>
                  </a:lnTo>
                  <a:lnTo>
                    <a:pt x="3645408" y="1778000"/>
                  </a:lnTo>
                  <a:close/>
                </a:path>
                <a:path w="18021300" h="15113000">
                  <a:moveTo>
                    <a:pt x="4106753" y="1778000"/>
                  </a:moveTo>
                  <a:lnTo>
                    <a:pt x="4080195" y="1778000"/>
                  </a:lnTo>
                  <a:lnTo>
                    <a:pt x="4081043" y="1905000"/>
                  </a:lnTo>
                  <a:lnTo>
                    <a:pt x="4104484" y="1905000"/>
                  </a:lnTo>
                  <a:lnTo>
                    <a:pt x="4106753" y="1778000"/>
                  </a:lnTo>
                  <a:close/>
                </a:path>
                <a:path w="18021300" h="15113000">
                  <a:moveTo>
                    <a:pt x="4223219" y="1778000"/>
                  </a:moveTo>
                  <a:lnTo>
                    <a:pt x="4159743" y="1778000"/>
                  </a:lnTo>
                  <a:lnTo>
                    <a:pt x="4144568" y="1905000"/>
                  </a:lnTo>
                  <a:lnTo>
                    <a:pt x="4233197" y="1905000"/>
                  </a:lnTo>
                  <a:lnTo>
                    <a:pt x="4223219" y="1778000"/>
                  </a:lnTo>
                  <a:close/>
                </a:path>
                <a:path w="18021300" h="15113000">
                  <a:moveTo>
                    <a:pt x="4725416" y="1778000"/>
                  </a:moveTo>
                  <a:lnTo>
                    <a:pt x="4686084" y="1778000"/>
                  </a:lnTo>
                  <a:lnTo>
                    <a:pt x="4728438" y="1905000"/>
                  </a:lnTo>
                  <a:lnTo>
                    <a:pt x="4831295" y="1905000"/>
                  </a:lnTo>
                  <a:lnTo>
                    <a:pt x="4725416" y="1778000"/>
                  </a:lnTo>
                  <a:close/>
                </a:path>
                <a:path w="18021300" h="15113000">
                  <a:moveTo>
                    <a:pt x="4919027" y="1778000"/>
                  </a:moveTo>
                  <a:lnTo>
                    <a:pt x="4858524" y="1778000"/>
                  </a:lnTo>
                  <a:lnTo>
                    <a:pt x="4870627" y="1905000"/>
                  </a:lnTo>
                  <a:lnTo>
                    <a:pt x="4873650" y="1905000"/>
                  </a:lnTo>
                  <a:lnTo>
                    <a:pt x="4919027" y="1778000"/>
                  </a:lnTo>
                  <a:close/>
                </a:path>
                <a:path w="18021300" h="15113000">
                  <a:moveTo>
                    <a:pt x="6026264" y="1778000"/>
                  </a:moveTo>
                  <a:lnTo>
                    <a:pt x="6003383" y="1778000"/>
                  </a:lnTo>
                  <a:lnTo>
                    <a:pt x="5993741" y="1905000"/>
                  </a:lnTo>
                  <a:lnTo>
                    <a:pt x="6017708" y="1905000"/>
                  </a:lnTo>
                  <a:lnTo>
                    <a:pt x="6026264" y="1778000"/>
                  </a:lnTo>
                  <a:close/>
                </a:path>
                <a:path w="18021300" h="15113000">
                  <a:moveTo>
                    <a:pt x="6086767" y="1778000"/>
                  </a:moveTo>
                  <a:lnTo>
                    <a:pt x="6068618" y="1778000"/>
                  </a:lnTo>
                  <a:lnTo>
                    <a:pt x="6071641" y="1905000"/>
                  </a:lnTo>
                  <a:lnTo>
                    <a:pt x="6132144" y="1905000"/>
                  </a:lnTo>
                  <a:lnTo>
                    <a:pt x="6086767" y="1778000"/>
                  </a:lnTo>
                  <a:close/>
                </a:path>
                <a:path w="18021300" h="15113000">
                  <a:moveTo>
                    <a:pt x="6213830" y="1778000"/>
                  </a:moveTo>
                  <a:lnTo>
                    <a:pt x="6186557" y="1778000"/>
                  </a:lnTo>
                  <a:lnTo>
                    <a:pt x="6177149" y="1905000"/>
                  </a:lnTo>
                  <a:lnTo>
                    <a:pt x="6204186" y="1905000"/>
                  </a:lnTo>
                  <a:lnTo>
                    <a:pt x="6213830" y="1778000"/>
                  </a:lnTo>
                  <a:close/>
                </a:path>
                <a:path w="18021300" h="15113000">
                  <a:moveTo>
                    <a:pt x="6677010" y="1782537"/>
                  </a:moveTo>
                  <a:lnTo>
                    <a:pt x="6522402" y="1905000"/>
                  </a:lnTo>
                  <a:lnTo>
                    <a:pt x="6767449" y="1905000"/>
                  </a:lnTo>
                  <a:lnTo>
                    <a:pt x="6677010" y="1782537"/>
                  </a:lnTo>
                  <a:close/>
                </a:path>
                <a:path w="18021300" h="15113000">
                  <a:moveTo>
                    <a:pt x="6859289" y="1778000"/>
                  </a:moveTo>
                  <a:lnTo>
                    <a:pt x="6697865" y="1778000"/>
                  </a:lnTo>
                  <a:lnTo>
                    <a:pt x="6818871" y="1905000"/>
                  </a:lnTo>
                  <a:lnTo>
                    <a:pt x="6857823" y="1905000"/>
                  </a:lnTo>
                  <a:lnTo>
                    <a:pt x="6859289" y="1778000"/>
                  </a:lnTo>
                  <a:close/>
                </a:path>
                <a:path w="18021300" h="15113000">
                  <a:moveTo>
                    <a:pt x="7315009" y="1778000"/>
                  </a:moveTo>
                  <a:lnTo>
                    <a:pt x="7299883" y="1778000"/>
                  </a:lnTo>
                  <a:lnTo>
                    <a:pt x="7299883" y="1905000"/>
                  </a:lnTo>
                  <a:lnTo>
                    <a:pt x="7375512" y="1905000"/>
                  </a:lnTo>
                  <a:lnTo>
                    <a:pt x="7315009" y="1778000"/>
                  </a:lnTo>
                  <a:close/>
                </a:path>
                <a:path w="18021300" h="15113000">
                  <a:moveTo>
                    <a:pt x="7445095" y="1778000"/>
                  </a:moveTo>
                  <a:lnTo>
                    <a:pt x="7369467" y="1778000"/>
                  </a:lnTo>
                  <a:lnTo>
                    <a:pt x="7426947" y="1905000"/>
                  </a:lnTo>
                  <a:lnTo>
                    <a:pt x="7456869" y="1905000"/>
                  </a:lnTo>
                  <a:lnTo>
                    <a:pt x="7445095" y="1778000"/>
                  </a:lnTo>
                  <a:close/>
                </a:path>
                <a:path w="18021300" h="15113000">
                  <a:moveTo>
                    <a:pt x="8037097" y="1778000"/>
                  </a:moveTo>
                  <a:lnTo>
                    <a:pt x="7999849" y="1778000"/>
                  </a:lnTo>
                  <a:lnTo>
                    <a:pt x="8013699" y="1905000"/>
                  </a:lnTo>
                  <a:lnTo>
                    <a:pt x="8050149" y="1905000"/>
                  </a:lnTo>
                  <a:lnTo>
                    <a:pt x="8037097" y="1778000"/>
                  </a:lnTo>
                  <a:close/>
                </a:path>
                <a:path w="18021300" h="15113000">
                  <a:moveTo>
                    <a:pt x="8166380" y="1778000"/>
                  </a:moveTo>
                  <a:lnTo>
                    <a:pt x="8146052" y="1778000"/>
                  </a:lnTo>
                  <a:lnTo>
                    <a:pt x="8125777" y="1905000"/>
                  </a:lnTo>
                  <a:lnTo>
                    <a:pt x="8140903" y="1905000"/>
                  </a:lnTo>
                  <a:lnTo>
                    <a:pt x="8166380" y="1778000"/>
                  </a:lnTo>
                  <a:close/>
                </a:path>
                <a:path w="18021300" h="15113000">
                  <a:moveTo>
                    <a:pt x="8592133" y="1778000"/>
                  </a:moveTo>
                  <a:lnTo>
                    <a:pt x="8540852" y="1778000"/>
                  </a:lnTo>
                  <a:lnTo>
                    <a:pt x="8531161" y="1905000"/>
                  </a:lnTo>
                  <a:lnTo>
                    <a:pt x="8579561" y="1905000"/>
                  </a:lnTo>
                  <a:lnTo>
                    <a:pt x="8592133" y="1778000"/>
                  </a:lnTo>
                  <a:close/>
                </a:path>
                <a:path w="18021300" h="15113000">
                  <a:moveTo>
                    <a:pt x="8667292" y="1778000"/>
                  </a:moveTo>
                  <a:lnTo>
                    <a:pt x="8630610" y="1778000"/>
                  </a:lnTo>
                  <a:lnTo>
                    <a:pt x="8622671" y="1905000"/>
                  </a:lnTo>
                  <a:lnTo>
                    <a:pt x="8739898" y="1905000"/>
                  </a:lnTo>
                  <a:lnTo>
                    <a:pt x="8728601" y="1845729"/>
                  </a:lnTo>
                  <a:lnTo>
                    <a:pt x="8667292" y="1778000"/>
                  </a:lnTo>
                  <a:close/>
                </a:path>
                <a:path w="18021300" h="15113000">
                  <a:moveTo>
                    <a:pt x="8830652" y="1778000"/>
                  </a:moveTo>
                  <a:lnTo>
                    <a:pt x="8715692" y="1778000"/>
                  </a:lnTo>
                  <a:lnTo>
                    <a:pt x="8728601" y="1845729"/>
                  </a:lnTo>
                  <a:lnTo>
                    <a:pt x="8782253" y="1905000"/>
                  </a:lnTo>
                  <a:lnTo>
                    <a:pt x="8788298" y="1905000"/>
                  </a:lnTo>
                  <a:lnTo>
                    <a:pt x="8830652" y="1778000"/>
                  </a:lnTo>
                  <a:close/>
                </a:path>
                <a:path w="18021300" h="15113000">
                  <a:moveTo>
                    <a:pt x="9287459" y="1778000"/>
                  </a:moveTo>
                  <a:lnTo>
                    <a:pt x="9253660" y="1778000"/>
                  </a:lnTo>
                  <a:lnTo>
                    <a:pt x="9249267" y="1905000"/>
                  </a:lnTo>
                  <a:lnTo>
                    <a:pt x="9274417" y="1905000"/>
                  </a:lnTo>
                  <a:lnTo>
                    <a:pt x="9287459" y="1778000"/>
                  </a:lnTo>
                  <a:close/>
                </a:path>
                <a:path w="18021300" h="15113000">
                  <a:moveTo>
                    <a:pt x="9372168" y="1778000"/>
                  </a:moveTo>
                  <a:lnTo>
                    <a:pt x="9354019" y="1778000"/>
                  </a:lnTo>
                  <a:lnTo>
                    <a:pt x="9367724" y="1905000"/>
                  </a:lnTo>
                  <a:lnTo>
                    <a:pt x="9389611" y="1905000"/>
                  </a:lnTo>
                  <a:lnTo>
                    <a:pt x="9372168" y="1778000"/>
                  </a:lnTo>
                  <a:close/>
                </a:path>
                <a:path w="18021300" h="15113000">
                  <a:moveTo>
                    <a:pt x="9877374" y="1778000"/>
                  </a:moveTo>
                  <a:lnTo>
                    <a:pt x="9831630" y="1778000"/>
                  </a:lnTo>
                  <a:lnTo>
                    <a:pt x="9810596" y="1905000"/>
                  </a:lnTo>
                  <a:lnTo>
                    <a:pt x="9885465" y="1905000"/>
                  </a:lnTo>
                  <a:lnTo>
                    <a:pt x="9877374" y="1778000"/>
                  </a:lnTo>
                  <a:close/>
                </a:path>
                <a:path w="18021300" h="15113000">
                  <a:moveTo>
                    <a:pt x="10040747" y="1778000"/>
                  </a:moveTo>
                  <a:lnTo>
                    <a:pt x="9880409" y="1778000"/>
                  </a:lnTo>
                  <a:lnTo>
                    <a:pt x="9998392" y="1905000"/>
                  </a:lnTo>
                  <a:lnTo>
                    <a:pt x="10001415" y="1905000"/>
                  </a:lnTo>
                  <a:lnTo>
                    <a:pt x="10040747" y="1778000"/>
                  </a:lnTo>
                  <a:close/>
                </a:path>
                <a:path w="18021300" h="15113000">
                  <a:moveTo>
                    <a:pt x="10123941" y="1778000"/>
                  </a:moveTo>
                  <a:lnTo>
                    <a:pt x="10040747" y="1778000"/>
                  </a:lnTo>
                  <a:lnTo>
                    <a:pt x="10089146" y="1905000"/>
                  </a:lnTo>
                  <a:lnTo>
                    <a:pt x="10116379" y="1905000"/>
                  </a:lnTo>
                  <a:lnTo>
                    <a:pt x="10123941" y="1778000"/>
                  </a:lnTo>
                  <a:close/>
                </a:path>
                <a:path w="18021300" h="15113000">
                  <a:moveTo>
                    <a:pt x="11326469" y="1778000"/>
                  </a:moveTo>
                  <a:lnTo>
                    <a:pt x="11297824" y="1778000"/>
                  </a:lnTo>
                  <a:lnTo>
                    <a:pt x="11299240" y="1905000"/>
                  </a:lnTo>
                  <a:lnTo>
                    <a:pt x="11329492" y="1905000"/>
                  </a:lnTo>
                  <a:lnTo>
                    <a:pt x="11326469" y="1778000"/>
                  </a:lnTo>
                  <a:close/>
                </a:path>
                <a:path w="18021300" h="15113000">
                  <a:moveTo>
                    <a:pt x="11406117" y="1778000"/>
                  </a:moveTo>
                  <a:lnTo>
                    <a:pt x="11377904" y="1778000"/>
                  </a:lnTo>
                  <a:lnTo>
                    <a:pt x="11372841" y="1905000"/>
                  </a:lnTo>
                  <a:lnTo>
                    <a:pt x="11400208" y="1905000"/>
                  </a:lnTo>
                  <a:lnTo>
                    <a:pt x="11406117" y="1778000"/>
                  </a:lnTo>
                  <a:close/>
                </a:path>
                <a:path w="18021300" h="15113000">
                  <a:moveTo>
                    <a:pt x="11973877" y="1651000"/>
                  </a:moveTo>
                  <a:lnTo>
                    <a:pt x="11967819" y="1651000"/>
                  </a:lnTo>
                  <a:lnTo>
                    <a:pt x="11807482" y="1778000"/>
                  </a:lnTo>
                  <a:lnTo>
                    <a:pt x="11816562" y="1905000"/>
                  </a:lnTo>
                  <a:lnTo>
                    <a:pt x="11867984" y="1905000"/>
                  </a:lnTo>
                  <a:lnTo>
                    <a:pt x="11861927" y="1778000"/>
                  </a:lnTo>
                  <a:lnTo>
                    <a:pt x="11998071" y="1778000"/>
                  </a:lnTo>
                  <a:lnTo>
                    <a:pt x="11973877" y="1651000"/>
                  </a:lnTo>
                  <a:close/>
                </a:path>
                <a:path w="18021300" h="15113000">
                  <a:moveTo>
                    <a:pt x="12052528" y="1778000"/>
                  </a:moveTo>
                  <a:lnTo>
                    <a:pt x="11910339" y="1778000"/>
                  </a:lnTo>
                  <a:lnTo>
                    <a:pt x="12004116" y="1905000"/>
                  </a:lnTo>
                  <a:lnTo>
                    <a:pt x="12052528" y="1905000"/>
                  </a:lnTo>
                  <a:lnTo>
                    <a:pt x="12052528" y="1778000"/>
                  </a:lnTo>
                  <a:close/>
                </a:path>
                <a:path w="18021300" h="15113000">
                  <a:moveTo>
                    <a:pt x="12542608" y="1778000"/>
                  </a:moveTo>
                  <a:lnTo>
                    <a:pt x="12524460" y="1778000"/>
                  </a:lnTo>
                  <a:lnTo>
                    <a:pt x="12557734" y="1905000"/>
                  </a:lnTo>
                  <a:lnTo>
                    <a:pt x="12633363" y="1905000"/>
                  </a:lnTo>
                  <a:lnTo>
                    <a:pt x="12542608" y="1778000"/>
                  </a:lnTo>
                  <a:close/>
                </a:path>
                <a:path w="18021300" h="15113000">
                  <a:moveTo>
                    <a:pt x="12712026" y="1778000"/>
                  </a:moveTo>
                  <a:lnTo>
                    <a:pt x="12642443" y="1778000"/>
                  </a:lnTo>
                  <a:lnTo>
                    <a:pt x="12647976" y="1905000"/>
                  </a:lnTo>
                  <a:lnTo>
                    <a:pt x="12700729" y="1905000"/>
                  </a:lnTo>
                  <a:lnTo>
                    <a:pt x="12712026" y="1778000"/>
                  </a:lnTo>
                  <a:close/>
                </a:path>
                <a:path w="18021300" h="15113000">
                  <a:moveTo>
                    <a:pt x="13241439" y="1778000"/>
                  </a:moveTo>
                  <a:lnTo>
                    <a:pt x="13084124" y="1778000"/>
                  </a:lnTo>
                  <a:lnTo>
                    <a:pt x="13190004" y="1905000"/>
                  </a:lnTo>
                  <a:lnTo>
                    <a:pt x="13250519" y="1905000"/>
                  </a:lnTo>
                  <a:lnTo>
                    <a:pt x="13241439" y="1778000"/>
                  </a:lnTo>
                  <a:close/>
                </a:path>
                <a:path w="18021300" h="15113000">
                  <a:moveTo>
                    <a:pt x="13722451" y="1778000"/>
                  </a:moveTo>
                  <a:lnTo>
                    <a:pt x="13719429" y="1778000"/>
                  </a:lnTo>
                  <a:lnTo>
                    <a:pt x="13674051" y="1905000"/>
                  </a:lnTo>
                  <a:lnTo>
                    <a:pt x="13731532" y="1905000"/>
                  </a:lnTo>
                  <a:lnTo>
                    <a:pt x="13722451" y="1778000"/>
                  </a:lnTo>
                  <a:close/>
                </a:path>
                <a:path w="18021300" h="15113000">
                  <a:moveTo>
                    <a:pt x="13867663" y="1778000"/>
                  </a:moveTo>
                  <a:lnTo>
                    <a:pt x="13823319" y="1778000"/>
                  </a:lnTo>
                  <a:lnTo>
                    <a:pt x="13816990" y="1905000"/>
                  </a:lnTo>
                  <a:lnTo>
                    <a:pt x="13860855" y="1905000"/>
                  </a:lnTo>
                  <a:lnTo>
                    <a:pt x="13867663" y="1778000"/>
                  </a:lnTo>
                  <a:close/>
                </a:path>
                <a:path w="18021300" h="15113000">
                  <a:moveTo>
                    <a:pt x="13976194" y="1778000"/>
                  </a:moveTo>
                  <a:lnTo>
                    <a:pt x="13897914" y="1778000"/>
                  </a:lnTo>
                  <a:lnTo>
                    <a:pt x="13925143" y="1905000"/>
                  </a:lnTo>
                  <a:lnTo>
                    <a:pt x="13976570" y="1905000"/>
                  </a:lnTo>
                  <a:lnTo>
                    <a:pt x="13976194" y="1778000"/>
                  </a:lnTo>
                  <a:close/>
                </a:path>
                <a:path w="18021300" h="15113000">
                  <a:moveTo>
                    <a:pt x="14457578" y="1778000"/>
                  </a:moveTo>
                  <a:lnTo>
                    <a:pt x="14431110" y="1778000"/>
                  </a:lnTo>
                  <a:lnTo>
                    <a:pt x="14422600" y="1905000"/>
                  </a:lnTo>
                  <a:lnTo>
                    <a:pt x="14450303" y="1905000"/>
                  </a:lnTo>
                  <a:lnTo>
                    <a:pt x="14457578" y="1778000"/>
                  </a:lnTo>
                  <a:close/>
                </a:path>
                <a:path w="18021300" h="15113000">
                  <a:moveTo>
                    <a:pt x="14522624" y="1778000"/>
                  </a:moveTo>
                  <a:lnTo>
                    <a:pt x="14502955" y="1778000"/>
                  </a:lnTo>
                  <a:lnTo>
                    <a:pt x="14502955" y="1905000"/>
                  </a:lnTo>
                  <a:lnTo>
                    <a:pt x="14519316" y="1905000"/>
                  </a:lnTo>
                  <a:lnTo>
                    <a:pt x="14522624" y="1778000"/>
                  </a:lnTo>
                  <a:close/>
                </a:path>
                <a:path w="18021300" h="15113000">
                  <a:moveTo>
                    <a:pt x="14657247" y="1778000"/>
                  </a:moveTo>
                  <a:lnTo>
                    <a:pt x="14575561" y="1778000"/>
                  </a:lnTo>
                  <a:lnTo>
                    <a:pt x="14584638" y="1905000"/>
                  </a:lnTo>
                  <a:lnTo>
                    <a:pt x="14644203" y="1905000"/>
                  </a:lnTo>
                  <a:lnTo>
                    <a:pt x="14657247" y="1778000"/>
                  </a:lnTo>
                  <a:close/>
                </a:path>
                <a:path w="18021300" h="15113000">
                  <a:moveTo>
                    <a:pt x="15101951" y="1778000"/>
                  </a:moveTo>
                  <a:lnTo>
                    <a:pt x="15014219" y="1778000"/>
                  </a:lnTo>
                  <a:lnTo>
                    <a:pt x="14993186" y="1905000"/>
                  </a:lnTo>
                  <a:lnTo>
                    <a:pt x="15153382" y="1905000"/>
                  </a:lnTo>
                  <a:lnTo>
                    <a:pt x="15136207" y="1814874"/>
                  </a:lnTo>
                  <a:lnTo>
                    <a:pt x="15101951" y="1778000"/>
                  </a:lnTo>
                  <a:close/>
                </a:path>
                <a:path w="18021300" h="15113000">
                  <a:moveTo>
                    <a:pt x="15222969" y="1778000"/>
                  </a:moveTo>
                  <a:lnTo>
                    <a:pt x="15129179" y="1778000"/>
                  </a:lnTo>
                  <a:lnTo>
                    <a:pt x="15136207" y="1814874"/>
                  </a:lnTo>
                  <a:lnTo>
                    <a:pt x="15219934" y="1905000"/>
                  </a:lnTo>
                  <a:lnTo>
                    <a:pt x="15268346" y="1905000"/>
                  </a:lnTo>
                  <a:lnTo>
                    <a:pt x="15222969" y="1778000"/>
                  </a:lnTo>
                  <a:close/>
                </a:path>
                <a:path w="18021300" h="15113000">
                  <a:moveTo>
                    <a:pt x="15782632" y="1778000"/>
                  </a:moveTo>
                  <a:lnTo>
                    <a:pt x="15759566" y="1778000"/>
                  </a:lnTo>
                  <a:lnTo>
                    <a:pt x="15767363" y="1905000"/>
                  </a:lnTo>
                  <a:lnTo>
                    <a:pt x="15789253" y="1905000"/>
                  </a:lnTo>
                  <a:lnTo>
                    <a:pt x="15782632" y="1778000"/>
                  </a:lnTo>
                  <a:close/>
                </a:path>
                <a:path w="18021300" h="15113000">
                  <a:moveTo>
                    <a:pt x="15863792" y="1778000"/>
                  </a:moveTo>
                  <a:lnTo>
                    <a:pt x="15834067" y="1778000"/>
                  </a:lnTo>
                  <a:lnTo>
                    <a:pt x="15803816" y="1905000"/>
                  </a:lnTo>
                  <a:lnTo>
                    <a:pt x="15846158" y="1905000"/>
                  </a:lnTo>
                  <a:lnTo>
                    <a:pt x="15863792" y="1778000"/>
                  </a:lnTo>
                  <a:close/>
                </a:path>
                <a:path w="18021300" h="15113000">
                  <a:moveTo>
                    <a:pt x="15906673" y="1778000"/>
                  </a:moveTo>
                  <a:lnTo>
                    <a:pt x="15906673" y="1905000"/>
                  </a:lnTo>
                  <a:lnTo>
                    <a:pt x="15918776" y="1905000"/>
                  </a:lnTo>
                  <a:lnTo>
                    <a:pt x="15906673" y="1778000"/>
                  </a:lnTo>
                  <a:close/>
                </a:path>
                <a:path w="18021300" h="15113000">
                  <a:moveTo>
                    <a:pt x="16284829" y="1778000"/>
                  </a:moveTo>
                  <a:lnTo>
                    <a:pt x="16275748" y="1778000"/>
                  </a:lnTo>
                  <a:lnTo>
                    <a:pt x="16260622" y="1905000"/>
                  </a:lnTo>
                  <a:lnTo>
                    <a:pt x="16293896" y="1905000"/>
                  </a:lnTo>
                  <a:lnTo>
                    <a:pt x="16284829" y="1778000"/>
                  </a:lnTo>
                  <a:close/>
                </a:path>
                <a:path w="18021300" h="15113000">
                  <a:moveTo>
                    <a:pt x="16398649" y="1778000"/>
                  </a:moveTo>
                  <a:lnTo>
                    <a:pt x="16382475" y="1778000"/>
                  </a:lnTo>
                  <a:lnTo>
                    <a:pt x="16375570" y="1905000"/>
                  </a:lnTo>
                  <a:lnTo>
                    <a:pt x="16392741" y="1905000"/>
                  </a:lnTo>
                  <a:lnTo>
                    <a:pt x="16398649" y="1778000"/>
                  </a:lnTo>
                  <a:close/>
                </a:path>
                <a:path w="18021300" h="15113000">
                  <a:moveTo>
                    <a:pt x="16502634" y="1778000"/>
                  </a:moveTo>
                  <a:lnTo>
                    <a:pt x="16475417" y="1778000"/>
                  </a:lnTo>
                  <a:lnTo>
                    <a:pt x="16478440" y="1905000"/>
                  </a:lnTo>
                  <a:lnTo>
                    <a:pt x="16522249" y="1905000"/>
                  </a:lnTo>
                  <a:lnTo>
                    <a:pt x="16502634" y="1778000"/>
                  </a:lnTo>
                  <a:close/>
                </a:path>
                <a:path w="18021300" h="15113000">
                  <a:moveTo>
                    <a:pt x="16584317" y="1778000"/>
                  </a:moveTo>
                  <a:lnTo>
                    <a:pt x="16546743" y="1778000"/>
                  </a:lnTo>
                  <a:lnTo>
                    <a:pt x="16555958" y="1905000"/>
                  </a:lnTo>
                  <a:lnTo>
                    <a:pt x="16575239" y="1905000"/>
                  </a:lnTo>
                  <a:lnTo>
                    <a:pt x="16584317" y="1778000"/>
                  </a:lnTo>
                  <a:close/>
                </a:path>
                <a:path w="18021300" h="15113000">
                  <a:moveTo>
                    <a:pt x="16995749" y="1778000"/>
                  </a:moveTo>
                  <a:lnTo>
                    <a:pt x="16992727" y="1778000"/>
                  </a:lnTo>
                  <a:lnTo>
                    <a:pt x="16956430" y="1905000"/>
                  </a:lnTo>
                  <a:lnTo>
                    <a:pt x="17050207" y="1905000"/>
                  </a:lnTo>
                  <a:lnTo>
                    <a:pt x="16995749" y="1778000"/>
                  </a:lnTo>
                  <a:close/>
                </a:path>
                <a:path w="18021300" h="15113000">
                  <a:moveTo>
                    <a:pt x="17216589" y="1651000"/>
                  </a:moveTo>
                  <a:lnTo>
                    <a:pt x="17207509" y="1651000"/>
                  </a:lnTo>
                  <a:lnTo>
                    <a:pt x="17047171" y="1778000"/>
                  </a:lnTo>
                  <a:lnTo>
                    <a:pt x="17056252" y="1905000"/>
                  </a:lnTo>
                  <a:lnTo>
                    <a:pt x="17216589" y="1905000"/>
                  </a:lnTo>
                  <a:lnTo>
                    <a:pt x="17107687" y="1778000"/>
                  </a:lnTo>
                  <a:lnTo>
                    <a:pt x="17198441" y="1778000"/>
                  </a:lnTo>
                  <a:lnTo>
                    <a:pt x="17232577" y="1667779"/>
                  </a:lnTo>
                  <a:lnTo>
                    <a:pt x="17216589" y="1651000"/>
                  </a:lnTo>
                  <a:close/>
                </a:path>
                <a:path w="18021300" h="15113000">
                  <a:moveTo>
                    <a:pt x="17704364" y="1822810"/>
                  </a:moveTo>
                  <a:lnTo>
                    <a:pt x="17727853" y="1905000"/>
                  </a:lnTo>
                  <a:lnTo>
                    <a:pt x="17740602" y="1875269"/>
                  </a:lnTo>
                  <a:lnTo>
                    <a:pt x="17704364" y="1822810"/>
                  </a:lnTo>
                  <a:close/>
                </a:path>
                <a:path w="18021300" h="15113000">
                  <a:moveTo>
                    <a:pt x="17748070" y="1886079"/>
                  </a:moveTo>
                  <a:lnTo>
                    <a:pt x="17739956" y="1905000"/>
                  </a:lnTo>
                  <a:lnTo>
                    <a:pt x="17761140" y="1905000"/>
                  </a:lnTo>
                  <a:lnTo>
                    <a:pt x="17748070" y="1886079"/>
                  </a:lnTo>
                  <a:close/>
                </a:path>
                <a:path w="18021300" h="15113000">
                  <a:moveTo>
                    <a:pt x="17821628" y="1854185"/>
                  </a:moveTo>
                  <a:lnTo>
                    <a:pt x="17839778" y="1905000"/>
                  </a:lnTo>
                  <a:lnTo>
                    <a:pt x="17857939" y="1905000"/>
                  </a:lnTo>
                  <a:lnTo>
                    <a:pt x="17821628" y="1854185"/>
                  </a:lnTo>
                  <a:close/>
                </a:path>
                <a:path w="18021300" h="15113000">
                  <a:moveTo>
                    <a:pt x="17776638" y="1791228"/>
                  </a:moveTo>
                  <a:lnTo>
                    <a:pt x="17740602" y="1875269"/>
                  </a:lnTo>
                  <a:lnTo>
                    <a:pt x="17748070" y="1886079"/>
                  </a:lnTo>
                  <a:lnTo>
                    <a:pt x="17784203" y="1801813"/>
                  </a:lnTo>
                  <a:lnTo>
                    <a:pt x="17776638" y="1791228"/>
                  </a:lnTo>
                  <a:close/>
                </a:path>
                <a:path w="18021300" h="15113000">
                  <a:moveTo>
                    <a:pt x="1458163" y="1778000"/>
                  </a:moveTo>
                  <a:lnTo>
                    <a:pt x="1412786" y="1778000"/>
                  </a:lnTo>
                  <a:lnTo>
                    <a:pt x="1513638" y="1883848"/>
                  </a:lnTo>
                  <a:lnTo>
                    <a:pt x="1458163" y="1778000"/>
                  </a:lnTo>
                  <a:close/>
                </a:path>
                <a:path w="18021300" h="15113000">
                  <a:moveTo>
                    <a:pt x="17794414" y="1778000"/>
                  </a:moveTo>
                  <a:lnTo>
                    <a:pt x="17784203" y="1801813"/>
                  </a:lnTo>
                  <a:lnTo>
                    <a:pt x="17821628" y="1854185"/>
                  </a:lnTo>
                  <a:lnTo>
                    <a:pt x="17794414" y="1778000"/>
                  </a:lnTo>
                  <a:close/>
                </a:path>
                <a:path w="18021300" h="15113000">
                  <a:moveTo>
                    <a:pt x="8715692" y="1778000"/>
                  </a:moveTo>
                  <a:lnTo>
                    <a:pt x="8667292" y="1778000"/>
                  </a:lnTo>
                  <a:lnTo>
                    <a:pt x="8728601" y="1845729"/>
                  </a:lnTo>
                  <a:lnTo>
                    <a:pt x="8715692" y="1778000"/>
                  </a:lnTo>
                  <a:close/>
                </a:path>
                <a:path w="18021300" h="15113000">
                  <a:moveTo>
                    <a:pt x="17691557" y="1778000"/>
                  </a:moveTo>
                  <a:lnTo>
                    <a:pt x="17673408" y="1778000"/>
                  </a:lnTo>
                  <a:lnTo>
                    <a:pt x="17704364" y="1822810"/>
                  </a:lnTo>
                  <a:lnTo>
                    <a:pt x="17691557" y="1778000"/>
                  </a:lnTo>
                  <a:close/>
                </a:path>
                <a:path w="18021300" h="15113000">
                  <a:moveTo>
                    <a:pt x="15129179" y="1778000"/>
                  </a:moveTo>
                  <a:lnTo>
                    <a:pt x="15101951" y="1778000"/>
                  </a:lnTo>
                  <a:lnTo>
                    <a:pt x="15136207" y="1814874"/>
                  </a:lnTo>
                  <a:lnTo>
                    <a:pt x="15129179" y="1778000"/>
                  </a:lnTo>
                  <a:close/>
                </a:path>
                <a:path w="18021300" h="15113000">
                  <a:moveTo>
                    <a:pt x="1557997" y="1778000"/>
                  </a:moveTo>
                  <a:lnTo>
                    <a:pt x="1554975" y="1778000"/>
                  </a:lnTo>
                  <a:lnTo>
                    <a:pt x="1556044" y="1785478"/>
                  </a:lnTo>
                  <a:lnTo>
                    <a:pt x="1568035" y="1798062"/>
                  </a:lnTo>
                  <a:lnTo>
                    <a:pt x="1557997" y="1778000"/>
                  </a:lnTo>
                  <a:close/>
                </a:path>
                <a:path w="18021300" h="15113000">
                  <a:moveTo>
                    <a:pt x="17782311" y="1778000"/>
                  </a:moveTo>
                  <a:lnTo>
                    <a:pt x="17767185" y="1778000"/>
                  </a:lnTo>
                  <a:lnTo>
                    <a:pt x="17776638" y="1791228"/>
                  </a:lnTo>
                  <a:lnTo>
                    <a:pt x="17782311" y="1778000"/>
                  </a:lnTo>
                  <a:close/>
                </a:path>
                <a:path w="18021300" h="15113000">
                  <a:moveTo>
                    <a:pt x="6682740" y="1778000"/>
                  </a:moveTo>
                  <a:lnTo>
                    <a:pt x="6673659" y="1778000"/>
                  </a:lnTo>
                  <a:lnTo>
                    <a:pt x="6677010" y="1782537"/>
                  </a:lnTo>
                  <a:lnTo>
                    <a:pt x="6682740" y="1778000"/>
                  </a:lnTo>
                  <a:close/>
                </a:path>
                <a:path w="18021300" h="15113000">
                  <a:moveTo>
                    <a:pt x="335800" y="1651000"/>
                  </a:moveTo>
                  <a:lnTo>
                    <a:pt x="290423" y="1651000"/>
                  </a:lnTo>
                  <a:lnTo>
                    <a:pt x="290423" y="1778000"/>
                  </a:lnTo>
                  <a:lnTo>
                    <a:pt x="347903" y="1778000"/>
                  </a:lnTo>
                  <a:lnTo>
                    <a:pt x="335800" y="1651000"/>
                  </a:lnTo>
                  <a:close/>
                </a:path>
                <a:path w="18021300" h="15113000">
                  <a:moveTo>
                    <a:pt x="474204" y="1651000"/>
                  </a:moveTo>
                  <a:lnTo>
                    <a:pt x="420509" y="1651000"/>
                  </a:lnTo>
                  <a:lnTo>
                    <a:pt x="420134" y="1778000"/>
                  </a:lnTo>
                  <a:lnTo>
                    <a:pt x="481012" y="1778000"/>
                  </a:lnTo>
                  <a:lnTo>
                    <a:pt x="474204" y="1651000"/>
                  </a:lnTo>
                  <a:close/>
                </a:path>
                <a:path w="18021300" h="15113000">
                  <a:moveTo>
                    <a:pt x="574420" y="1651000"/>
                  </a:moveTo>
                  <a:lnTo>
                    <a:pt x="523367" y="1651000"/>
                  </a:lnTo>
                  <a:lnTo>
                    <a:pt x="518311" y="1778000"/>
                  </a:lnTo>
                  <a:lnTo>
                    <a:pt x="538492" y="1778000"/>
                  </a:lnTo>
                  <a:lnTo>
                    <a:pt x="574420" y="1651000"/>
                  </a:lnTo>
                  <a:close/>
                </a:path>
                <a:path w="18021300" h="15113000">
                  <a:moveTo>
                    <a:pt x="1064125" y="1651000"/>
                  </a:moveTo>
                  <a:lnTo>
                    <a:pt x="1040688" y="1651000"/>
                  </a:lnTo>
                  <a:lnTo>
                    <a:pt x="1046358" y="1778000"/>
                  </a:lnTo>
                  <a:lnTo>
                    <a:pt x="1069797" y="1778000"/>
                  </a:lnTo>
                  <a:lnTo>
                    <a:pt x="1064125" y="1651000"/>
                  </a:lnTo>
                  <a:close/>
                </a:path>
                <a:path w="18021300" h="15113000">
                  <a:moveTo>
                    <a:pt x="1136215" y="1651000"/>
                  </a:moveTo>
                  <a:lnTo>
                    <a:pt x="1104214" y="1651000"/>
                  </a:lnTo>
                  <a:lnTo>
                    <a:pt x="1080008" y="1778000"/>
                  </a:lnTo>
                  <a:lnTo>
                    <a:pt x="1122362" y="1778000"/>
                  </a:lnTo>
                  <a:lnTo>
                    <a:pt x="1136215" y="1651000"/>
                  </a:lnTo>
                  <a:close/>
                </a:path>
                <a:path w="18021300" h="15113000">
                  <a:moveTo>
                    <a:pt x="1192848" y="1651000"/>
                  </a:moveTo>
                  <a:lnTo>
                    <a:pt x="1164717" y="1651000"/>
                  </a:lnTo>
                  <a:lnTo>
                    <a:pt x="1170958" y="1778000"/>
                  </a:lnTo>
                  <a:lnTo>
                    <a:pt x="1192325" y="1778000"/>
                  </a:lnTo>
                  <a:lnTo>
                    <a:pt x="1192848" y="1651000"/>
                  </a:lnTo>
                  <a:close/>
                </a:path>
                <a:path w="18021300" h="15113000">
                  <a:moveTo>
                    <a:pt x="1639684" y="1651000"/>
                  </a:moveTo>
                  <a:lnTo>
                    <a:pt x="1606548" y="1651000"/>
                  </a:lnTo>
                  <a:lnTo>
                    <a:pt x="1593170" y="1778000"/>
                  </a:lnTo>
                  <a:lnTo>
                    <a:pt x="1639684" y="1778000"/>
                  </a:lnTo>
                  <a:lnTo>
                    <a:pt x="1639684" y="1651000"/>
                  </a:lnTo>
                  <a:close/>
                </a:path>
                <a:path w="18021300" h="15113000">
                  <a:moveTo>
                    <a:pt x="1715312" y="1651000"/>
                  </a:moveTo>
                  <a:lnTo>
                    <a:pt x="1704340" y="1651000"/>
                  </a:lnTo>
                  <a:lnTo>
                    <a:pt x="1717056" y="1778000"/>
                  </a:lnTo>
                  <a:lnTo>
                    <a:pt x="1789758" y="1778000"/>
                  </a:lnTo>
                  <a:lnTo>
                    <a:pt x="1786150" y="1727251"/>
                  </a:lnTo>
                  <a:lnTo>
                    <a:pt x="1715312" y="1651000"/>
                  </a:lnTo>
                  <a:close/>
                </a:path>
                <a:path w="18021300" h="15113000">
                  <a:moveTo>
                    <a:pt x="1881695" y="1651000"/>
                  </a:moveTo>
                  <a:lnTo>
                    <a:pt x="1780730" y="1651000"/>
                  </a:lnTo>
                  <a:lnTo>
                    <a:pt x="1786150" y="1727251"/>
                  </a:lnTo>
                  <a:lnTo>
                    <a:pt x="1833295" y="1778000"/>
                  </a:lnTo>
                  <a:lnTo>
                    <a:pt x="1839341" y="1778000"/>
                  </a:lnTo>
                  <a:lnTo>
                    <a:pt x="1881695" y="1651000"/>
                  </a:lnTo>
                  <a:close/>
                </a:path>
                <a:path w="18021300" h="15113000">
                  <a:moveTo>
                    <a:pt x="2889097" y="1651000"/>
                  </a:moveTo>
                  <a:lnTo>
                    <a:pt x="2861636" y="1651000"/>
                  </a:lnTo>
                  <a:lnTo>
                    <a:pt x="2852418" y="1778000"/>
                  </a:lnTo>
                  <a:lnTo>
                    <a:pt x="2874537" y="1778000"/>
                  </a:lnTo>
                  <a:lnTo>
                    <a:pt x="2889097" y="1651000"/>
                  </a:lnTo>
                  <a:close/>
                </a:path>
                <a:path w="18021300" h="15113000">
                  <a:moveTo>
                    <a:pt x="3007080" y="1651000"/>
                  </a:moveTo>
                  <a:lnTo>
                    <a:pt x="2986799" y="1651000"/>
                  </a:lnTo>
                  <a:lnTo>
                    <a:pt x="2991954" y="1778000"/>
                  </a:lnTo>
                  <a:lnTo>
                    <a:pt x="3070618" y="1778000"/>
                  </a:lnTo>
                  <a:lnTo>
                    <a:pt x="3007080" y="1651000"/>
                  </a:lnTo>
                  <a:close/>
                </a:path>
                <a:path w="18021300" h="15113000">
                  <a:moveTo>
                    <a:pt x="3146623" y="1651000"/>
                  </a:moveTo>
                  <a:lnTo>
                    <a:pt x="3110647" y="1651000"/>
                  </a:lnTo>
                  <a:lnTo>
                    <a:pt x="3117122" y="1778000"/>
                  </a:lnTo>
                  <a:lnTo>
                    <a:pt x="3141565" y="1778000"/>
                  </a:lnTo>
                  <a:lnTo>
                    <a:pt x="3146623" y="1651000"/>
                  </a:lnTo>
                  <a:close/>
                </a:path>
                <a:path w="18021300" h="15113000">
                  <a:moveTo>
                    <a:pt x="3630610" y="1655538"/>
                  </a:moveTo>
                  <a:lnTo>
                    <a:pt x="3476002" y="1778000"/>
                  </a:lnTo>
                  <a:lnTo>
                    <a:pt x="3721036" y="1778000"/>
                  </a:lnTo>
                  <a:lnTo>
                    <a:pt x="3630610" y="1655538"/>
                  </a:lnTo>
                  <a:close/>
                </a:path>
                <a:path w="18021300" h="15113000">
                  <a:moveTo>
                    <a:pt x="3811416" y="1651000"/>
                  </a:moveTo>
                  <a:lnTo>
                    <a:pt x="3651453" y="1651000"/>
                  </a:lnTo>
                  <a:lnTo>
                    <a:pt x="3772471" y="1778000"/>
                  </a:lnTo>
                  <a:lnTo>
                    <a:pt x="3807111" y="1778000"/>
                  </a:lnTo>
                  <a:lnTo>
                    <a:pt x="3811416" y="1651000"/>
                  </a:lnTo>
                  <a:close/>
                </a:path>
                <a:path w="18021300" h="15113000">
                  <a:moveTo>
                    <a:pt x="4275644" y="1651000"/>
                  </a:moveTo>
                  <a:lnTo>
                    <a:pt x="4249178" y="1651000"/>
                  </a:lnTo>
                  <a:lnTo>
                    <a:pt x="4241001" y="1778000"/>
                  </a:lnTo>
                  <a:lnTo>
                    <a:pt x="4280700" y="1778000"/>
                  </a:lnTo>
                  <a:lnTo>
                    <a:pt x="4275644" y="1651000"/>
                  </a:lnTo>
                  <a:close/>
                </a:path>
                <a:path w="18021300" h="15113000">
                  <a:moveTo>
                    <a:pt x="4359363" y="1651000"/>
                  </a:moveTo>
                  <a:lnTo>
                    <a:pt x="4292803" y="1651000"/>
                  </a:lnTo>
                  <a:lnTo>
                    <a:pt x="4380534" y="1778000"/>
                  </a:lnTo>
                  <a:lnTo>
                    <a:pt x="4398683" y="1778000"/>
                  </a:lnTo>
                  <a:lnTo>
                    <a:pt x="4359363" y="1651000"/>
                  </a:lnTo>
                  <a:close/>
                </a:path>
                <a:path w="18021300" h="15113000">
                  <a:moveTo>
                    <a:pt x="4990692" y="1651000"/>
                  </a:moveTo>
                  <a:lnTo>
                    <a:pt x="4953442" y="1651000"/>
                  </a:lnTo>
                  <a:lnTo>
                    <a:pt x="4967294" y="1778000"/>
                  </a:lnTo>
                  <a:lnTo>
                    <a:pt x="5003736" y="1778000"/>
                  </a:lnTo>
                  <a:lnTo>
                    <a:pt x="4990692" y="1651000"/>
                  </a:lnTo>
                  <a:close/>
                </a:path>
                <a:path w="18021300" h="15113000">
                  <a:moveTo>
                    <a:pt x="5119968" y="1651000"/>
                  </a:moveTo>
                  <a:lnTo>
                    <a:pt x="5079365" y="1651000"/>
                  </a:lnTo>
                  <a:lnTo>
                    <a:pt x="5068540" y="1778000"/>
                  </a:lnTo>
                  <a:lnTo>
                    <a:pt x="5094490" y="1778000"/>
                  </a:lnTo>
                  <a:lnTo>
                    <a:pt x="5119968" y="1651000"/>
                  </a:lnTo>
                  <a:close/>
                </a:path>
                <a:path w="18021300" h="15113000">
                  <a:moveTo>
                    <a:pt x="5629960" y="1651000"/>
                  </a:moveTo>
                  <a:lnTo>
                    <a:pt x="5572480" y="1651000"/>
                  </a:lnTo>
                  <a:lnTo>
                    <a:pt x="5581561" y="1778000"/>
                  </a:lnTo>
                  <a:lnTo>
                    <a:pt x="5735840" y="1778000"/>
                  </a:lnTo>
                  <a:lnTo>
                    <a:pt x="5629960" y="1651000"/>
                  </a:lnTo>
                  <a:close/>
                </a:path>
                <a:path w="18021300" h="15113000">
                  <a:moveTo>
                    <a:pt x="6228011" y="1651000"/>
                  </a:moveTo>
                  <a:lnTo>
                    <a:pt x="6207258" y="1651000"/>
                  </a:lnTo>
                  <a:lnTo>
                    <a:pt x="6202862" y="1778000"/>
                  </a:lnTo>
                  <a:lnTo>
                    <a:pt x="6227443" y="1778000"/>
                  </a:lnTo>
                  <a:lnTo>
                    <a:pt x="6228011" y="1651000"/>
                  </a:lnTo>
                  <a:close/>
                </a:path>
                <a:path w="18021300" h="15113000">
                  <a:moveTo>
                    <a:pt x="6343204" y="1651000"/>
                  </a:moveTo>
                  <a:lnTo>
                    <a:pt x="6307607" y="1651000"/>
                  </a:lnTo>
                  <a:lnTo>
                    <a:pt x="6321314" y="1778000"/>
                  </a:lnTo>
                  <a:lnTo>
                    <a:pt x="6351852" y="1778000"/>
                  </a:lnTo>
                  <a:lnTo>
                    <a:pt x="6343204" y="1651000"/>
                  </a:lnTo>
                  <a:close/>
                </a:path>
                <a:path w="18021300" h="15113000">
                  <a:moveTo>
                    <a:pt x="6837032" y="1651000"/>
                  </a:moveTo>
                  <a:lnTo>
                    <a:pt x="6802659" y="1651000"/>
                  </a:lnTo>
                  <a:lnTo>
                    <a:pt x="6803745" y="1778000"/>
                  </a:lnTo>
                  <a:lnTo>
                    <a:pt x="6914543" y="1778000"/>
                  </a:lnTo>
                  <a:lnTo>
                    <a:pt x="6907792" y="1725265"/>
                  </a:lnTo>
                  <a:lnTo>
                    <a:pt x="6837032" y="1651000"/>
                  </a:lnTo>
                  <a:close/>
                </a:path>
                <a:path w="18021300" h="15113000">
                  <a:moveTo>
                    <a:pt x="6907792" y="1725265"/>
                  </a:moveTo>
                  <a:lnTo>
                    <a:pt x="6914543" y="1778000"/>
                  </a:lnTo>
                  <a:lnTo>
                    <a:pt x="6958037" y="1778000"/>
                  </a:lnTo>
                  <a:lnTo>
                    <a:pt x="6907792" y="1725265"/>
                  </a:lnTo>
                  <a:close/>
                </a:path>
                <a:path w="18021300" h="15113000">
                  <a:moveTo>
                    <a:pt x="7057722" y="1651000"/>
                  </a:moveTo>
                  <a:lnTo>
                    <a:pt x="6898284" y="1651000"/>
                  </a:lnTo>
                  <a:lnTo>
                    <a:pt x="6907792" y="1725265"/>
                  </a:lnTo>
                  <a:lnTo>
                    <a:pt x="6958037" y="1778000"/>
                  </a:lnTo>
                  <a:lnTo>
                    <a:pt x="7036689" y="1778000"/>
                  </a:lnTo>
                  <a:lnTo>
                    <a:pt x="7057722" y="1651000"/>
                  </a:lnTo>
                  <a:close/>
                </a:path>
                <a:path w="18021300" h="15113000">
                  <a:moveTo>
                    <a:pt x="8180560" y="1651000"/>
                  </a:moveTo>
                  <a:lnTo>
                    <a:pt x="8144679" y="1651000"/>
                  </a:lnTo>
                  <a:lnTo>
                    <a:pt x="8159902" y="1778000"/>
                  </a:lnTo>
                  <a:lnTo>
                    <a:pt x="8179854" y="1778000"/>
                  </a:lnTo>
                  <a:lnTo>
                    <a:pt x="8180560" y="1651000"/>
                  </a:lnTo>
                  <a:close/>
                </a:path>
                <a:path w="18021300" h="15113000">
                  <a:moveTo>
                    <a:pt x="8274011" y="1651000"/>
                  </a:moveTo>
                  <a:lnTo>
                    <a:pt x="8255863" y="1651000"/>
                  </a:lnTo>
                  <a:lnTo>
                    <a:pt x="8269615" y="1778000"/>
                  </a:lnTo>
                  <a:lnTo>
                    <a:pt x="8306528" y="1778000"/>
                  </a:lnTo>
                  <a:lnTo>
                    <a:pt x="8300308" y="1680837"/>
                  </a:lnTo>
                  <a:lnTo>
                    <a:pt x="8274011" y="1651000"/>
                  </a:lnTo>
                  <a:close/>
                </a:path>
                <a:path w="18021300" h="15113000">
                  <a:moveTo>
                    <a:pt x="8382914" y="1651000"/>
                  </a:moveTo>
                  <a:lnTo>
                    <a:pt x="8298397" y="1651000"/>
                  </a:lnTo>
                  <a:lnTo>
                    <a:pt x="8300308" y="1680837"/>
                  </a:lnTo>
                  <a:lnTo>
                    <a:pt x="8385937" y="1778000"/>
                  </a:lnTo>
                  <a:lnTo>
                    <a:pt x="8404098" y="1778000"/>
                  </a:lnTo>
                  <a:lnTo>
                    <a:pt x="8382914" y="1651000"/>
                  </a:lnTo>
                  <a:close/>
                </a:path>
                <a:path w="18021300" h="15113000">
                  <a:moveTo>
                    <a:pt x="8912339" y="1524000"/>
                  </a:moveTo>
                  <a:lnTo>
                    <a:pt x="8752001" y="1651000"/>
                  </a:lnTo>
                  <a:lnTo>
                    <a:pt x="8761069" y="1778000"/>
                  </a:lnTo>
                  <a:lnTo>
                    <a:pt x="8815527" y="1778000"/>
                  </a:lnTo>
                  <a:lnTo>
                    <a:pt x="8809482" y="1651000"/>
                  </a:lnTo>
                  <a:lnTo>
                    <a:pt x="8945613" y="1651000"/>
                  </a:lnTo>
                  <a:lnTo>
                    <a:pt x="8912339" y="1524000"/>
                  </a:lnTo>
                  <a:close/>
                </a:path>
                <a:path w="18021300" h="15113000">
                  <a:moveTo>
                    <a:pt x="8906281" y="1651000"/>
                  </a:moveTo>
                  <a:lnTo>
                    <a:pt x="8857881" y="1651000"/>
                  </a:lnTo>
                  <a:lnTo>
                    <a:pt x="8951658" y="1778000"/>
                  </a:lnTo>
                  <a:lnTo>
                    <a:pt x="9000058" y="1778000"/>
                  </a:lnTo>
                  <a:lnTo>
                    <a:pt x="8906281" y="1651000"/>
                  </a:lnTo>
                  <a:close/>
                </a:path>
                <a:path w="18021300" h="15113000">
                  <a:moveTo>
                    <a:pt x="9574860" y="1651000"/>
                  </a:moveTo>
                  <a:lnTo>
                    <a:pt x="9529483" y="1651000"/>
                  </a:lnTo>
                  <a:lnTo>
                    <a:pt x="9520691" y="1778000"/>
                  </a:lnTo>
                  <a:lnTo>
                    <a:pt x="9547631" y="1778000"/>
                  </a:lnTo>
                  <a:lnTo>
                    <a:pt x="9574860" y="1651000"/>
                  </a:lnTo>
                  <a:close/>
                </a:path>
                <a:path w="18021300" h="15113000">
                  <a:moveTo>
                    <a:pt x="9630073" y="1651000"/>
                  </a:moveTo>
                  <a:lnTo>
                    <a:pt x="9574860" y="1651000"/>
                  </a:lnTo>
                  <a:lnTo>
                    <a:pt x="9611169" y="1778000"/>
                  </a:lnTo>
                  <a:lnTo>
                    <a:pt x="9632340" y="1778000"/>
                  </a:lnTo>
                  <a:lnTo>
                    <a:pt x="9630073" y="1651000"/>
                  </a:lnTo>
                  <a:close/>
                </a:path>
                <a:path w="18021300" h="15113000">
                  <a:moveTo>
                    <a:pt x="10188981" y="1651000"/>
                  </a:moveTo>
                  <a:lnTo>
                    <a:pt x="10031666" y="1651000"/>
                  </a:lnTo>
                  <a:lnTo>
                    <a:pt x="10137559" y="1778000"/>
                  </a:lnTo>
                  <a:lnTo>
                    <a:pt x="10198049" y="1778000"/>
                  </a:lnTo>
                  <a:lnTo>
                    <a:pt x="10188981" y="1651000"/>
                  </a:lnTo>
                  <a:close/>
                </a:path>
                <a:path w="18021300" h="15113000">
                  <a:moveTo>
                    <a:pt x="11405120" y="1651000"/>
                  </a:moveTo>
                  <a:lnTo>
                    <a:pt x="11378649" y="1651000"/>
                  </a:lnTo>
                  <a:lnTo>
                    <a:pt x="11370141" y="1778000"/>
                  </a:lnTo>
                  <a:lnTo>
                    <a:pt x="11397843" y="1778000"/>
                  </a:lnTo>
                  <a:lnTo>
                    <a:pt x="11405120" y="1651000"/>
                  </a:lnTo>
                  <a:close/>
                </a:path>
                <a:path w="18021300" h="15113000">
                  <a:moveTo>
                    <a:pt x="11469789" y="1651000"/>
                  </a:moveTo>
                  <a:lnTo>
                    <a:pt x="11450510" y="1651000"/>
                  </a:lnTo>
                  <a:lnTo>
                    <a:pt x="11450510" y="1778000"/>
                  </a:lnTo>
                  <a:lnTo>
                    <a:pt x="11465583" y="1778000"/>
                  </a:lnTo>
                  <a:lnTo>
                    <a:pt x="11469789" y="1651000"/>
                  </a:lnTo>
                  <a:close/>
                </a:path>
                <a:path w="18021300" h="15113000">
                  <a:moveTo>
                    <a:pt x="11601767" y="1651000"/>
                  </a:moveTo>
                  <a:lnTo>
                    <a:pt x="11520081" y="1651000"/>
                  </a:lnTo>
                  <a:lnTo>
                    <a:pt x="11529156" y="1778000"/>
                  </a:lnTo>
                  <a:lnTo>
                    <a:pt x="11588717" y="1778000"/>
                  </a:lnTo>
                  <a:lnTo>
                    <a:pt x="11601767" y="1651000"/>
                  </a:lnTo>
                  <a:close/>
                </a:path>
                <a:path w="18021300" h="15113000">
                  <a:moveTo>
                    <a:pt x="12086699" y="1763066"/>
                  </a:moveTo>
                  <a:lnTo>
                    <a:pt x="12094883" y="1778000"/>
                  </a:lnTo>
                  <a:lnTo>
                    <a:pt x="12097893" y="1778000"/>
                  </a:lnTo>
                  <a:lnTo>
                    <a:pt x="12097556" y="1774460"/>
                  </a:lnTo>
                  <a:lnTo>
                    <a:pt x="12086699" y="1763066"/>
                  </a:lnTo>
                  <a:close/>
                </a:path>
                <a:path w="18021300" h="15113000">
                  <a:moveTo>
                    <a:pt x="12125134" y="1651000"/>
                  </a:moveTo>
                  <a:lnTo>
                    <a:pt x="12085802" y="1651000"/>
                  </a:lnTo>
                  <a:lnTo>
                    <a:pt x="12097556" y="1774460"/>
                  </a:lnTo>
                  <a:lnTo>
                    <a:pt x="12100928" y="1778000"/>
                  </a:lnTo>
                  <a:lnTo>
                    <a:pt x="12140247" y="1778000"/>
                  </a:lnTo>
                  <a:lnTo>
                    <a:pt x="12125134" y="1651000"/>
                  </a:lnTo>
                  <a:close/>
                </a:path>
                <a:path w="18021300" h="15113000">
                  <a:moveTo>
                    <a:pt x="12240094" y="1651000"/>
                  </a:moveTo>
                  <a:lnTo>
                    <a:pt x="12128157" y="1651000"/>
                  </a:lnTo>
                  <a:lnTo>
                    <a:pt x="12191682" y="1778000"/>
                  </a:lnTo>
                  <a:lnTo>
                    <a:pt x="12240094" y="1778000"/>
                  </a:lnTo>
                  <a:lnTo>
                    <a:pt x="12240094" y="1651000"/>
                  </a:lnTo>
                  <a:close/>
                </a:path>
                <a:path w="18021300" h="15113000">
                  <a:moveTo>
                    <a:pt x="12727151" y="1651000"/>
                  </a:moveTo>
                  <a:lnTo>
                    <a:pt x="12704086" y="1651000"/>
                  </a:lnTo>
                  <a:lnTo>
                    <a:pt x="12711883" y="1778000"/>
                  </a:lnTo>
                  <a:lnTo>
                    <a:pt x="12733768" y="1778000"/>
                  </a:lnTo>
                  <a:lnTo>
                    <a:pt x="12727151" y="1651000"/>
                  </a:lnTo>
                  <a:close/>
                </a:path>
                <a:path w="18021300" h="15113000">
                  <a:moveTo>
                    <a:pt x="12808735" y="1651000"/>
                  </a:moveTo>
                  <a:lnTo>
                    <a:pt x="12778587" y="1651000"/>
                  </a:lnTo>
                  <a:lnTo>
                    <a:pt x="12748323" y="1778000"/>
                  </a:lnTo>
                  <a:lnTo>
                    <a:pt x="12790678" y="1778000"/>
                  </a:lnTo>
                  <a:lnTo>
                    <a:pt x="12808735" y="1651000"/>
                  </a:lnTo>
                  <a:close/>
                </a:path>
                <a:path w="18021300" h="15113000">
                  <a:moveTo>
                    <a:pt x="12851193" y="1651000"/>
                  </a:moveTo>
                  <a:lnTo>
                    <a:pt x="12851193" y="1778000"/>
                  </a:lnTo>
                  <a:lnTo>
                    <a:pt x="12863283" y="1778000"/>
                  </a:lnTo>
                  <a:lnTo>
                    <a:pt x="12851193" y="1651000"/>
                  </a:lnTo>
                  <a:close/>
                </a:path>
                <a:path w="18021300" h="15113000">
                  <a:moveTo>
                    <a:pt x="13288987" y="1651000"/>
                  </a:moveTo>
                  <a:lnTo>
                    <a:pt x="13255813" y="1651000"/>
                  </a:lnTo>
                  <a:lnTo>
                    <a:pt x="13254959" y="1778000"/>
                  </a:lnTo>
                  <a:lnTo>
                    <a:pt x="13280764" y="1778000"/>
                  </a:lnTo>
                  <a:lnTo>
                    <a:pt x="13288987" y="1651000"/>
                  </a:lnTo>
                  <a:close/>
                </a:path>
                <a:path w="18021300" h="15113000">
                  <a:moveTo>
                    <a:pt x="13450189" y="1651000"/>
                  </a:moveTo>
                  <a:lnTo>
                    <a:pt x="13419408" y="1651000"/>
                  </a:lnTo>
                  <a:lnTo>
                    <a:pt x="13429005" y="1778000"/>
                  </a:lnTo>
                  <a:lnTo>
                    <a:pt x="13460438" y="1778000"/>
                  </a:lnTo>
                  <a:lnTo>
                    <a:pt x="13450189" y="1651000"/>
                  </a:lnTo>
                  <a:close/>
                </a:path>
                <a:path w="18021300" h="15113000">
                  <a:moveTo>
                    <a:pt x="13928166" y="1651000"/>
                  </a:moveTo>
                  <a:lnTo>
                    <a:pt x="13925143" y="1651000"/>
                  </a:lnTo>
                  <a:lnTo>
                    <a:pt x="13888847" y="1778000"/>
                  </a:lnTo>
                  <a:lnTo>
                    <a:pt x="13976565" y="1778000"/>
                  </a:lnTo>
                  <a:lnTo>
                    <a:pt x="13928166" y="1651000"/>
                  </a:lnTo>
                  <a:close/>
                </a:path>
                <a:path w="18021300" h="15113000">
                  <a:moveTo>
                    <a:pt x="14149006" y="1524000"/>
                  </a:moveTo>
                  <a:lnTo>
                    <a:pt x="14133893" y="1524000"/>
                  </a:lnTo>
                  <a:lnTo>
                    <a:pt x="13973556" y="1651000"/>
                  </a:lnTo>
                  <a:lnTo>
                    <a:pt x="13982623" y="1778000"/>
                  </a:lnTo>
                  <a:lnTo>
                    <a:pt x="14037081" y="1778000"/>
                  </a:lnTo>
                  <a:lnTo>
                    <a:pt x="14031023" y="1651000"/>
                  </a:lnTo>
                  <a:lnTo>
                    <a:pt x="14127835" y="1651000"/>
                  </a:lnTo>
                  <a:lnTo>
                    <a:pt x="14162712" y="1538384"/>
                  </a:lnTo>
                  <a:lnTo>
                    <a:pt x="14149006" y="1524000"/>
                  </a:lnTo>
                  <a:close/>
                </a:path>
                <a:path w="18021300" h="15113000">
                  <a:moveTo>
                    <a:pt x="14221612" y="1651000"/>
                  </a:moveTo>
                  <a:lnTo>
                    <a:pt x="14079435" y="1651000"/>
                  </a:lnTo>
                  <a:lnTo>
                    <a:pt x="14173200" y="1778000"/>
                  </a:lnTo>
                  <a:lnTo>
                    <a:pt x="14179257" y="1778000"/>
                  </a:lnTo>
                  <a:lnTo>
                    <a:pt x="14221612" y="1651000"/>
                  </a:lnTo>
                  <a:close/>
                </a:path>
                <a:path w="18021300" h="15113000">
                  <a:moveTo>
                    <a:pt x="14671616" y="1651000"/>
                  </a:moveTo>
                  <a:lnTo>
                    <a:pt x="14647324" y="1651000"/>
                  </a:lnTo>
                  <a:lnTo>
                    <a:pt x="14648180" y="1778000"/>
                  </a:lnTo>
                  <a:lnTo>
                    <a:pt x="14677288" y="1778000"/>
                  </a:lnTo>
                  <a:lnTo>
                    <a:pt x="14671616" y="1651000"/>
                  </a:lnTo>
                  <a:close/>
                </a:path>
                <a:path w="18021300" h="15113000">
                  <a:moveTo>
                    <a:pt x="14743695" y="1651000"/>
                  </a:moveTo>
                  <a:lnTo>
                    <a:pt x="14726874" y="1651000"/>
                  </a:lnTo>
                  <a:lnTo>
                    <a:pt x="14711705" y="1778000"/>
                  </a:lnTo>
                  <a:lnTo>
                    <a:pt x="14729841" y="1778000"/>
                  </a:lnTo>
                  <a:lnTo>
                    <a:pt x="14743695" y="1651000"/>
                  </a:lnTo>
                  <a:close/>
                </a:path>
                <a:path w="18021300" h="15113000">
                  <a:moveTo>
                    <a:pt x="14800328" y="1651000"/>
                  </a:moveTo>
                  <a:lnTo>
                    <a:pt x="14772195" y="1651000"/>
                  </a:lnTo>
                  <a:lnTo>
                    <a:pt x="14778442" y="1778000"/>
                  </a:lnTo>
                  <a:lnTo>
                    <a:pt x="14799810" y="1778000"/>
                  </a:lnTo>
                  <a:lnTo>
                    <a:pt x="14800328" y="1651000"/>
                  </a:lnTo>
                  <a:close/>
                </a:path>
                <a:path w="18021300" h="15113000">
                  <a:moveTo>
                    <a:pt x="15235072" y="1651000"/>
                  </a:moveTo>
                  <a:lnTo>
                    <a:pt x="15232037" y="1651000"/>
                  </a:lnTo>
                  <a:lnTo>
                    <a:pt x="15195740" y="1778000"/>
                  </a:lnTo>
                  <a:lnTo>
                    <a:pt x="15337917" y="1778000"/>
                  </a:lnTo>
                  <a:lnTo>
                    <a:pt x="15235072" y="1651000"/>
                  </a:lnTo>
                  <a:close/>
                </a:path>
                <a:path w="18021300" h="15113000">
                  <a:moveTo>
                    <a:pt x="15410535" y="1651000"/>
                  </a:moveTo>
                  <a:lnTo>
                    <a:pt x="15359100" y="1651000"/>
                  </a:lnTo>
                  <a:lnTo>
                    <a:pt x="15371191" y="1778000"/>
                  </a:lnTo>
                  <a:lnTo>
                    <a:pt x="15419603" y="1778000"/>
                  </a:lnTo>
                  <a:lnTo>
                    <a:pt x="15410535" y="1651000"/>
                  </a:lnTo>
                  <a:close/>
                </a:path>
                <a:path w="18021300" h="15113000">
                  <a:moveTo>
                    <a:pt x="16680852" y="1651000"/>
                  </a:moveTo>
                  <a:lnTo>
                    <a:pt x="16656926" y="1651000"/>
                  </a:lnTo>
                  <a:lnTo>
                    <a:pt x="16647845" y="1778000"/>
                  </a:lnTo>
                  <a:lnTo>
                    <a:pt x="16669309" y="1778000"/>
                  </a:lnTo>
                  <a:lnTo>
                    <a:pt x="16680852" y="1651000"/>
                  </a:lnTo>
                  <a:close/>
                </a:path>
                <a:path w="18021300" h="15113000">
                  <a:moveTo>
                    <a:pt x="16740830" y="1651000"/>
                  </a:moveTo>
                  <a:lnTo>
                    <a:pt x="16711383" y="1651000"/>
                  </a:lnTo>
                  <a:lnTo>
                    <a:pt x="16716725" y="1778000"/>
                  </a:lnTo>
                  <a:lnTo>
                    <a:pt x="16739741" y="1778000"/>
                  </a:lnTo>
                  <a:lnTo>
                    <a:pt x="16740830" y="1651000"/>
                  </a:lnTo>
                  <a:close/>
                </a:path>
                <a:path w="18021300" h="15113000">
                  <a:moveTo>
                    <a:pt x="17361814" y="1651000"/>
                  </a:moveTo>
                  <a:lnTo>
                    <a:pt x="17237773" y="1651000"/>
                  </a:lnTo>
                  <a:lnTo>
                    <a:pt x="17232577" y="1667779"/>
                  </a:lnTo>
                  <a:lnTo>
                    <a:pt x="17337595" y="1778000"/>
                  </a:lnTo>
                  <a:lnTo>
                    <a:pt x="17376927" y="1778000"/>
                  </a:lnTo>
                  <a:lnTo>
                    <a:pt x="17361814" y="1651000"/>
                  </a:lnTo>
                  <a:close/>
                </a:path>
                <a:path w="18021300" h="15113000">
                  <a:moveTo>
                    <a:pt x="17885181" y="1651000"/>
                  </a:moveTo>
                  <a:lnTo>
                    <a:pt x="17870043" y="1651000"/>
                  </a:lnTo>
                  <a:lnTo>
                    <a:pt x="17927523" y="1778000"/>
                  </a:lnTo>
                  <a:lnTo>
                    <a:pt x="17945671" y="1778000"/>
                  </a:lnTo>
                  <a:lnTo>
                    <a:pt x="17885181" y="1651000"/>
                  </a:lnTo>
                  <a:close/>
                </a:path>
                <a:path w="18021300" h="15113000">
                  <a:moveTo>
                    <a:pt x="18012232" y="1651000"/>
                  </a:moveTo>
                  <a:lnTo>
                    <a:pt x="17936453" y="1651000"/>
                  </a:lnTo>
                  <a:lnTo>
                    <a:pt x="17954752" y="1778000"/>
                  </a:lnTo>
                  <a:lnTo>
                    <a:pt x="17981980" y="1778000"/>
                  </a:lnTo>
                  <a:lnTo>
                    <a:pt x="18012232" y="1651000"/>
                  </a:lnTo>
                  <a:close/>
                </a:path>
                <a:path w="18021300" h="15113000">
                  <a:moveTo>
                    <a:pt x="12025287" y="1651000"/>
                  </a:moveTo>
                  <a:lnTo>
                    <a:pt x="11979922" y="1651000"/>
                  </a:lnTo>
                  <a:lnTo>
                    <a:pt x="12086699" y="1763066"/>
                  </a:lnTo>
                  <a:lnTo>
                    <a:pt x="12025287" y="1651000"/>
                  </a:lnTo>
                  <a:close/>
                </a:path>
                <a:path w="18021300" h="15113000">
                  <a:moveTo>
                    <a:pt x="1780730" y="1651000"/>
                  </a:moveTo>
                  <a:lnTo>
                    <a:pt x="1715312" y="1651000"/>
                  </a:lnTo>
                  <a:lnTo>
                    <a:pt x="1786150" y="1727251"/>
                  </a:lnTo>
                  <a:lnTo>
                    <a:pt x="1780730" y="1651000"/>
                  </a:lnTo>
                  <a:close/>
                </a:path>
                <a:path w="18021300" h="15113000">
                  <a:moveTo>
                    <a:pt x="8298397" y="1651000"/>
                  </a:moveTo>
                  <a:lnTo>
                    <a:pt x="8274011" y="1651000"/>
                  </a:lnTo>
                  <a:lnTo>
                    <a:pt x="8300308" y="1680837"/>
                  </a:lnTo>
                  <a:lnTo>
                    <a:pt x="8298397" y="1651000"/>
                  </a:lnTo>
                  <a:close/>
                </a:path>
                <a:path w="18021300" h="15113000">
                  <a:moveTo>
                    <a:pt x="17237773" y="1651000"/>
                  </a:moveTo>
                  <a:lnTo>
                    <a:pt x="17216589" y="1651000"/>
                  </a:lnTo>
                  <a:lnTo>
                    <a:pt x="17232577" y="1667779"/>
                  </a:lnTo>
                  <a:lnTo>
                    <a:pt x="17237773" y="1651000"/>
                  </a:lnTo>
                  <a:close/>
                </a:path>
                <a:path w="18021300" h="15113000">
                  <a:moveTo>
                    <a:pt x="3636340" y="1651000"/>
                  </a:moveTo>
                  <a:lnTo>
                    <a:pt x="3627259" y="1651000"/>
                  </a:lnTo>
                  <a:lnTo>
                    <a:pt x="3630610" y="1655538"/>
                  </a:lnTo>
                  <a:lnTo>
                    <a:pt x="3636340" y="1651000"/>
                  </a:lnTo>
                  <a:close/>
                </a:path>
                <a:path w="18021300" h="15113000">
                  <a:moveTo>
                    <a:pt x="103239" y="1524000"/>
                  </a:moveTo>
                  <a:lnTo>
                    <a:pt x="76769" y="1524000"/>
                  </a:lnTo>
                  <a:lnTo>
                    <a:pt x="73604" y="1651000"/>
                  </a:lnTo>
                  <a:lnTo>
                    <a:pt x="98183" y="1651000"/>
                  </a:lnTo>
                  <a:lnTo>
                    <a:pt x="103239" y="1524000"/>
                  </a:lnTo>
                  <a:close/>
                </a:path>
                <a:path w="18021300" h="15113000">
                  <a:moveTo>
                    <a:pt x="759333" y="1524000"/>
                  </a:moveTo>
                  <a:lnTo>
                    <a:pt x="502196" y="1524000"/>
                  </a:lnTo>
                  <a:lnTo>
                    <a:pt x="617156" y="1651000"/>
                  </a:lnTo>
                  <a:lnTo>
                    <a:pt x="713955" y="1651000"/>
                  </a:lnTo>
                  <a:lnTo>
                    <a:pt x="759333" y="1524000"/>
                  </a:lnTo>
                  <a:close/>
                </a:path>
                <a:path w="18021300" h="15113000">
                  <a:moveTo>
                    <a:pt x="1249426" y="1524000"/>
                  </a:moveTo>
                  <a:lnTo>
                    <a:pt x="1191900" y="1524000"/>
                  </a:lnTo>
                  <a:lnTo>
                    <a:pt x="1182877" y="1651000"/>
                  </a:lnTo>
                  <a:lnTo>
                    <a:pt x="1252448" y="1651000"/>
                  </a:lnTo>
                  <a:lnTo>
                    <a:pt x="1249426" y="1524000"/>
                  </a:lnTo>
                  <a:close/>
                </a:path>
                <a:path w="18021300" h="15113000">
                  <a:moveTo>
                    <a:pt x="1319009" y="1524000"/>
                  </a:moveTo>
                  <a:lnTo>
                    <a:pt x="1252448" y="1524000"/>
                  </a:lnTo>
                  <a:lnTo>
                    <a:pt x="1340180" y="1651000"/>
                  </a:lnTo>
                  <a:lnTo>
                    <a:pt x="1358328" y="1651000"/>
                  </a:lnTo>
                  <a:lnTo>
                    <a:pt x="1319009" y="1524000"/>
                  </a:lnTo>
                  <a:close/>
                </a:path>
                <a:path w="18021300" h="15113000">
                  <a:moveTo>
                    <a:pt x="1848421" y="1524000"/>
                  </a:moveTo>
                  <a:lnTo>
                    <a:pt x="1809089" y="1524000"/>
                  </a:lnTo>
                  <a:lnTo>
                    <a:pt x="1851444" y="1651000"/>
                  </a:lnTo>
                  <a:lnTo>
                    <a:pt x="1951278" y="1651000"/>
                  </a:lnTo>
                  <a:lnTo>
                    <a:pt x="1848421" y="1524000"/>
                  </a:lnTo>
                  <a:close/>
                </a:path>
                <a:path w="18021300" h="15113000">
                  <a:moveTo>
                    <a:pt x="2023884" y="1524000"/>
                  </a:moveTo>
                  <a:lnTo>
                    <a:pt x="1975485" y="1524000"/>
                  </a:lnTo>
                  <a:lnTo>
                    <a:pt x="1987575" y="1651000"/>
                  </a:lnTo>
                  <a:lnTo>
                    <a:pt x="2035987" y="1651000"/>
                  </a:lnTo>
                  <a:lnTo>
                    <a:pt x="2023884" y="1524000"/>
                  </a:lnTo>
                  <a:close/>
                </a:path>
                <a:path w="18021300" h="15113000">
                  <a:moveTo>
                    <a:pt x="2586570" y="1524000"/>
                  </a:moveTo>
                  <a:lnTo>
                    <a:pt x="2526068" y="1524000"/>
                  </a:lnTo>
                  <a:lnTo>
                    <a:pt x="2535148" y="1651000"/>
                  </a:lnTo>
                  <a:lnTo>
                    <a:pt x="2689428" y="1651000"/>
                  </a:lnTo>
                  <a:lnTo>
                    <a:pt x="2586570" y="1524000"/>
                  </a:lnTo>
                  <a:close/>
                </a:path>
                <a:path w="18021300" h="15113000">
                  <a:moveTo>
                    <a:pt x="3170440" y="1524000"/>
                  </a:moveTo>
                  <a:lnTo>
                    <a:pt x="3134144" y="1524000"/>
                  </a:lnTo>
                  <a:lnTo>
                    <a:pt x="3123366" y="1651000"/>
                  </a:lnTo>
                  <a:lnTo>
                    <a:pt x="3158350" y="1651000"/>
                  </a:lnTo>
                  <a:lnTo>
                    <a:pt x="3170440" y="1524000"/>
                  </a:lnTo>
                  <a:close/>
                </a:path>
                <a:path w="18021300" h="15113000">
                  <a:moveTo>
                    <a:pt x="3206750" y="1524000"/>
                  </a:moveTo>
                  <a:lnTo>
                    <a:pt x="3170440" y="1524000"/>
                  </a:lnTo>
                  <a:lnTo>
                    <a:pt x="3176498" y="1651000"/>
                  </a:lnTo>
                  <a:lnTo>
                    <a:pt x="3252127" y="1651000"/>
                  </a:lnTo>
                  <a:lnTo>
                    <a:pt x="3206750" y="1524000"/>
                  </a:lnTo>
                  <a:close/>
                </a:path>
                <a:path w="18021300" h="15113000">
                  <a:moveTo>
                    <a:pt x="3353095" y="1524000"/>
                  </a:moveTo>
                  <a:lnTo>
                    <a:pt x="3322604" y="1524000"/>
                  </a:lnTo>
                  <a:lnTo>
                    <a:pt x="3312629" y="1651000"/>
                  </a:lnTo>
                  <a:lnTo>
                    <a:pt x="3344632" y="1651000"/>
                  </a:lnTo>
                  <a:lnTo>
                    <a:pt x="3353095" y="1524000"/>
                  </a:lnTo>
                  <a:close/>
                </a:path>
                <a:path w="18021300" h="15113000">
                  <a:moveTo>
                    <a:pt x="3790619" y="1524000"/>
                  </a:moveTo>
                  <a:lnTo>
                    <a:pt x="3754323" y="1524000"/>
                  </a:lnTo>
                  <a:lnTo>
                    <a:pt x="3766413" y="1651000"/>
                  </a:lnTo>
                  <a:lnTo>
                    <a:pt x="3868143" y="1651000"/>
                  </a:lnTo>
                  <a:lnTo>
                    <a:pt x="3861393" y="1598279"/>
                  </a:lnTo>
                  <a:lnTo>
                    <a:pt x="3790619" y="1524000"/>
                  </a:lnTo>
                  <a:close/>
                </a:path>
                <a:path w="18021300" h="15113000">
                  <a:moveTo>
                    <a:pt x="3861393" y="1598279"/>
                  </a:moveTo>
                  <a:lnTo>
                    <a:pt x="3868143" y="1651000"/>
                  </a:lnTo>
                  <a:lnTo>
                    <a:pt x="3911625" y="1651000"/>
                  </a:lnTo>
                  <a:lnTo>
                    <a:pt x="3861393" y="1598279"/>
                  </a:lnTo>
                  <a:close/>
                </a:path>
                <a:path w="18021300" h="15113000">
                  <a:moveTo>
                    <a:pt x="4011322" y="1524000"/>
                  </a:moveTo>
                  <a:lnTo>
                    <a:pt x="3851883" y="1524000"/>
                  </a:lnTo>
                  <a:lnTo>
                    <a:pt x="3861393" y="1598279"/>
                  </a:lnTo>
                  <a:lnTo>
                    <a:pt x="3911625" y="1651000"/>
                  </a:lnTo>
                  <a:lnTo>
                    <a:pt x="3990289" y="1651000"/>
                  </a:lnTo>
                  <a:lnTo>
                    <a:pt x="4011322" y="1524000"/>
                  </a:lnTo>
                  <a:close/>
                </a:path>
                <a:path w="18021300" h="15113000">
                  <a:moveTo>
                    <a:pt x="4428947" y="1524000"/>
                  </a:moveTo>
                  <a:lnTo>
                    <a:pt x="4422889" y="1524000"/>
                  </a:lnTo>
                  <a:lnTo>
                    <a:pt x="4410798" y="1651000"/>
                  </a:lnTo>
                  <a:lnTo>
                    <a:pt x="4489450" y="1651000"/>
                  </a:lnTo>
                  <a:lnTo>
                    <a:pt x="4428947" y="1524000"/>
                  </a:lnTo>
                  <a:close/>
                </a:path>
                <a:path w="18021300" h="15113000">
                  <a:moveTo>
                    <a:pt x="4495495" y="1524000"/>
                  </a:moveTo>
                  <a:lnTo>
                    <a:pt x="4480369" y="1524000"/>
                  </a:lnTo>
                  <a:lnTo>
                    <a:pt x="4537849" y="1651000"/>
                  </a:lnTo>
                  <a:lnTo>
                    <a:pt x="4555998" y="1651000"/>
                  </a:lnTo>
                  <a:lnTo>
                    <a:pt x="4495495" y="1524000"/>
                  </a:lnTo>
                  <a:close/>
                </a:path>
                <a:path w="18021300" h="15113000">
                  <a:moveTo>
                    <a:pt x="4647041" y="1524000"/>
                  </a:moveTo>
                  <a:lnTo>
                    <a:pt x="4583226" y="1524000"/>
                  </a:lnTo>
                  <a:lnTo>
                    <a:pt x="4603742" y="1651000"/>
                  </a:lnTo>
                  <a:lnTo>
                    <a:pt x="4624825" y="1651000"/>
                  </a:lnTo>
                  <a:lnTo>
                    <a:pt x="4647041" y="1524000"/>
                  </a:lnTo>
                  <a:close/>
                </a:path>
                <a:path w="18021300" h="15113000">
                  <a:moveTo>
                    <a:pt x="5035450" y="1524000"/>
                  </a:moveTo>
                  <a:lnTo>
                    <a:pt x="5007706" y="1524000"/>
                  </a:lnTo>
                  <a:lnTo>
                    <a:pt x="4992393" y="1651000"/>
                  </a:lnTo>
                  <a:lnTo>
                    <a:pt x="5048735" y="1651000"/>
                  </a:lnTo>
                  <a:lnTo>
                    <a:pt x="5035450" y="1524000"/>
                  </a:lnTo>
                  <a:close/>
                </a:path>
                <a:path w="18021300" h="15113000">
                  <a:moveTo>
                    <a:pt x="5133443" y="1524000"/>
                  </a:moveTo>
                  <a:lnTo>
                    <a:pt x="5095249" y="1524000"/>
                  </a:lnTo>
                  <a:lnTo>
                    <a:pt x="5110473" y="1651000"/>
                  </a:lnTo>
                  <a:lnTo>
                    <a:pt x="5141241" y="1651000"/>
                  </a:lnTo>
                  <a:lnTo>
                    <a:pt x="5133443" y="1524000"/>
                  </a:lnTo>
                  <a:close/>
                </a:path>
                <a:path w="18021300" h="15113000">
                  <a:moveTo>
                    <a:pt x="5227599" y="1524000"/>
                  </a:moveTo>
                  <a:lnTo>
                    <a:pt x="5209451" y="1524000"/>
                  </a:lnTo>
                  <a:lnTo>
                    <a:pt x="5223208" y="1651000"/>
                  </a:lnTo>
                  <a:lnTo>
                    <a:pt x="5254072" y="1651000"/>
                  </a:lnTo>
                  <a:lnTo>
                    <a:pt x="5247377" y="1546438"/>
                  </a:lnTo>
                  <a:lnTo>
                    <a:pt x="5227599" y="1524000"/>
                  </a:lnTo>
                  <a:close/>
                </a:path>
                <a:path w="18021300" h="15113000">
                  <a:moveTo>
                    <a:pt x="5327437" y="1397000"/>
                  </a:moveTo>
                  <a:lnTo>
                    <a:pt x="5268722" y="1397000"/>
                  </a:lnTo>
                  <a:lnTo>
                    <a:pt x="5257850" y="1524000"/>
                  </a:lnTo>
                  <a:lnTo>
                    <a:pt x="5245940" y="1524000"/>
                  </a:lnTo>
                  <a:lnTo>
                    <a:pt x="5247377" y="1546438"/>
                  </a:lnTo>
                  <a:lnTo>
                    <a:pt x="5339537" y="1651000"/>
                  </a:lnTo>
                  <a:lnTo>
                    <a:pt x="5357685" y="1651000"/>
                  </a:lnTo>
                  <a:lnTo>
                    <a:pt x="5336514" y="1524000"/>
                  </a:lnTo>
                  <a:lnTo>
                    <a:pt x="5327437" y="1397000"/>
                  </a:lnTo>
                  <a:close/>
                </a:path>
                <a:path w="18021300" h="15113000">
                  <a:moveTo>
                    <a:pt x="5715138" y="1524000"/>
                  </a:moveTo>
                  <a:lnTo>
                    <a:pt x="5674955" y="1524000"/>
                  </a:lnTo>
                  <a:lnTo>
                    <a:pt x="5663845" y="1651000"/>
                  </a:lnTo>
                  <a:lnTo>
                    <a:pt x="5702566" y="1651000"/>
                  </a:lnTo>
                  <a:lnTo>
                    <a:pt x="5715138" y="1524000"/>
                  </a:lnTo>
                  <a:close/>
                </a:path>
                <a:path w="18021300" h="15113000">
                  <a:moveTo>
                    <a:pt x="5787275" y="1524000"/>
                  </a:moveTo>
                  <a:lnTo>
                    <a:pt x="5766092" y="1524000"/>
                  </a:lnTo>
                  <a:lnTo>
                    <a:pt x="5753616" y="1651000"/>
                  </a:lnTo>
                  <a:lnTo>
                    <a:pt x="5862904" y="1651000"/>
                  </a:lnTo>
                  <a:lnTo>
                    <a:pt x="5852413" y="1595959"/>
                  </a:lnTo>
                  <a:lnTo>
                    <a:pt x="5787275" y="1524000"/>
                  </a:lnTo>
                  <a:close/>
                </a:path>
                <a:path w="18021300" h="15113000">
                  <a:moveTo>
                    <a:pt x="5950635" y="1524000"/>
                  </a:moveTo>
                  <a:lnTo>
                    <a:pt x="5838698" y="1524000"/>
                  </a:lnTo>
                  <a:lnTo>
                    <a:pt x="5852413" y="1595959"/>
                  </a:lnTo>
                  <a:lnTo>
                    <a:pt x="5902236" y="1651000"/>
                  </a:lnTo>
                  <a:lnTo>
                    <a:pt x="5908281" y="1651000"/>
                  </a:lnTo>
                  <a:lnTo>
                    <a:pt x="5950635" y="1524000"/>
                  </a:lnTo>
                  <a:close/>
                </a:path>
                <a:path w="18021300" h="15113000">
                  <a:moveTo>
                    <a:pt x="6498196" y="1524000"/>
                  </a:moveTo>
                  <a:lnTo>
                    <a:pt x="6471254" y="1524000"/>
                  </a:lnTo>
                  <a:lnTo>
                    <a:pt x="6464163" y="1651000"/>
                  </a:lnTo>
                  <a:lnTo>
                    <a:pt x="6492151" y="1651000"/>
                  </a:lnTo>
                  <a:lnTo>
                    <a:pt x="6498196" y="1524000"/>
                  </a:lnTo>
                  <a:close/>
                </a:path>
                <a:path w="18021300" h="15113000">
                  <a:moveTo>
                    <a:pt x="6582911" y="1524000"/>
                  </a:moveTo>
                  <a:lnTo>
                    <a:pt x="6564757" y="1524000"/>
                  </a:lnTo>
                  <a:lnTo>
                    <a:pt x="6558420" y="1651000"/>
                  </a:lnTo>
                  <a:lnTo>
                    <a:pt x="6580639" y="1651000"/>
                  </a:lnTo>
                  <a:lnTo>
                    <a:pt x="6582911" y="1524000"/>
                  </a:lnTo>
                  <a:close/>
                </a:path>
                <a:path w="18021300" h="15113000">
                  <a:moveTo>
                    <a:pt x="7160729" y="1524000"/>
                  </a:moveTo>
                  <a:lnTo>
                    <a:pt x="7000392" y="1524000"/>
                  </a:lnTo>
                  <a:lnTo>
                    <a:pt x="7118375" y="1651000"/>
                  </a:lnTo>
                  <a:lnTo>
                    <a:pt x="7121398" y="1651000"/>
                  </a:lnTo>
                  <a:lnTo>
                    <a:pt x="7160729" y="1524000"/>
                  </a:lnTo>
                  <a:close/>
                </a:path>
                <a:path w="18021300" h="15113000">
                  <a:moveTo>
                    <a:pt x="7243918" y="1524000"/>
                  </a:moveTo>
                  <a:lnTo>
                    <a:pt x="7160729" y="1524000"/>
                  </a:lnTo>
                  <a:lnTo>
                    <a:pt x="7209129" y="1651000"/>
                  </a:lnTo>
                  <a:lnTo>
                    <a:pt x="7236354" y="1651000"/>
                  </a:lnTo>
                  <a:lnTo>
                    <a:pt x="7243918" y="1524000"/>
                  </a:lnTo>
                  <a:close/>
                </a:path>
                <a:path w="18021300" h="15113000">
                  <a:moveTo>
                    <a:pt x="8364770" y="1524000"/>
                  </a:moveTo>
                  <a:lnTo>
                    <a:pt x="8325440" y="1524000"/>
                  </a:lnTo>
                  <a:lnTo>
                    <a:pt x="8315135" y="1651000"/>
                  </a:lnTo>
                  <a:lnTo>
                    <a:pt x="8373844" y="1651000"/>
                  </a:lnTo>
                  <a:lnTo>
                    <a:pt x="8364770" y="1524000"/>
                  </a:lnTo>
                  <a:close/>
                </a:path>
                <a:path w="18021300" h="15113000">
                  <a:moveTo>
                    <a:pt x="8446452" y="1524000"/>
                  </a:moveTo>
                  <a:lnTo>
                    <a:pt x="8424516" y="1524000"/>
                  </a:lnTo>
                  <a:lnTo>
                    <a:pt x="8420829" y="1651000"/>
                  </a:lnTo>
                  <a:lnTo>
                    <a:pt x="8449475" y="1651000"/>
                  </a:lnTo>
                  <a:lnTo>
                    <a:pt x="8446452" y="1524000"/>
                  </a:lnTo>
                  <a:close/>
                </a:path>
                <a:path w="18021300" h="15113000">
                  <a:moveTo>
                    <a:pt x="8534184" y="1524000"/>
                  </a:moveTo>
                  <a:lnTo>
                    <a:pt x="8517497" y="1524000"/>
                  </a:lnTo>
                  <a:lnTo>
                    <a:pt x="8512629" y="1651000"/>
                  </a:lnTo>
                  <a:lnTo>
                    <a:pt x="8529123" y="1651000"/>
                  </a:lnTo>
                  <a:lnTo>
                    <a:pt x="8534184" y="1524000"/>
                  </a:lnTo>
                  <a:close/>
                </a:path>
                <a:path w="18021300" h="15113000">
                  <a:moveTo>
                    <a:pt x="9033329" y="1635108"/>
                  </a:moveTo>
                  <a:lnTo>
                    <a:pt x="9042412" y="1651000"/>
                  </a:lnTo>
                  <a:lnTo>
                    <a:pt x="9045448" y="1651000"/>
                  </a:lnTo>
                  <a:lnTo>
                    <a:pt x="9045112" y="1647475"/>
                  </a:lnTo>
                  <a:lnTo>
                    <a:pt x="9033329" y="1635108"/>
                  </a:lnTo>
                  <a:close/>
                </a:path>
                <a:path w="18021300" h="15113000">
                  <a:moveTo>
                    <a:pt x="9072664" y="1524000"/>
                  </a:moveTo>
                  <a:lnTo>
                    <a:pt x="9033344" y="1524000"/>
                  </a:lnTo>
                  <a:lnTo>
                    <a:pt x="9045112" y="1647475"/>
                  </a:lnTo>
                  <a:lnTo>
                    <a:pt x="9048470" y="1651000"/>
                  </a:lnTo>
                  <a:lnTo>
                    <a:pt x="9087802" y="1651000"/>
                  </a:lnTo>
                  <a:lnTo>
                    <a:pt x="9072664" y="1524000"/>
                  </a:lnTo>
                  <a:close/>
                </a:path>
                <a:path w="18021300" h="15113000">
                  <a:moveTo>
                    <a:pt x="9187637" y="1524000"/>
                  </a:moveTo>
                  <a:lnTo>
                    <a:pt x="9075686" y="1524000"/>
                  </a:lnTo>
                  <a:lnTo>
                    <a:pt x="9139224" y="1651000"/>
                  </a:lnTo>
                  <a:lnTo>
                    <a:pt x="9145282" y="1651000"/>
                  </a:lnTo>
                  <a:lnTo>
                    <a:pt x="9187637" y="1524000"/>
                  </a:lnTo>
                  <a:close/>
                </a:path>
                <a:path w="18021300" h="15113000">
                  <a:moveTo>
                    <a:pt x="9665627" y="1524000"/>
                  </a:moveTo>
                  <a:lnTo>
                    <a:pt x="9647466" y="1524000"/>
                  </a:lnTo>
                  <a:lnTo>
                    <a:pt x="9680740" y="1651000"/>
                  </a:lnTo>
                  <a:lnTo>
                    <a:pt x="9756368" y="1651000"/>
                  </a:lnTo>
                  <a:lnTo>
                    <a:pt x="9665627" y="1524000"/>
                  </a:lnTo>
                  <a:close/>
                </a:path>
                <a:path w="18021300" h="15113000">
                  <a:moveTo>
                    <a:pt x="9835032" y="1524000"/>
                  </a:moveTo>
                  <a:lnTo>
                    <a:pt x="9759391" y="1524000"/>
                  </a:lnTo>
                  <a:lnTo>
                    <a:pt x="9762426" y="1651000"/>
                  </a:lnTo>
                  <a:lnTo>
                    <a:pt x="9823735" y="1651000"/>
                  </a:lnTo>
                  <a:lnTo>
                    <a:pt x="9835032" y="1524000"/>
                  </a:lnTo>
                  <a:close/>
                </a:path>
                <a:path w="18021300" h="15113000">
                  <a:moveTo>
                    <a:pt x="10228316" y="1524000"/>
                  </a:moveTo>
                  <a:lnTo>
                    <a:pt x="10200322" y="1524000"/>
                  </a:lnTo>
                  <a:lnTo>
                    <a:pt x="10199471" y="1651000"/>
                  </a:lnTo>
                  <a:lnTo>
                    <a:pt x="10229163" y="1651000"/>
                  </a:lnTo>
                  <a:lnTo>
                    <a:pt x="10228316" y="1524000"/>
                  </a:lnTo>
                  <a:close/>
                </a:path>
                <a:path w="18021300" h="15113000">
                  <a:moveTo>
                    <a:pt x="10394696" y="1524000"/>
                  </a:moveTo>
                  <a:lnTo>
                    <a:pt x="10366950" y="1524000"/>
                  </a:lnTo>
                  <a:lnTo>
                    <a:pt x="10376547" y="1651000"/>
                  </a:lnTo>
                  <a:lnTo>
                    <a:pt x="10404958" y="1651000"/>
                  </a:lnTo>
                  <a:lnTo>
                    <a:pt x="10394696" y="1524000"/>
                  </a:lnTo>
                  <a:close/>
                </a:path>
                <a:path w="18021300" h="15113000">
                  <a:moveTo>
                    <a:pt x="10905959" y="1524000"/>
                  </a:moveTo>
                  <a:lnTo>
                    <a:pt x="10857560" y="1524000"/>
                  </a:lnTo>
                  <a:lnTo>
                    <a:pt x="10866628" y="1651000"/>
                  </a:lnTo>
                  <a:lnTo>
                    <a:pt x="10915040" y="1651000"/>
                  </a:lnTo>
                  <a:lnTo>
                    <a:pt x="10905959" y="1524000"/>
                  </a:lnTo>
                  <a:close/>
                </a:path>
                <a:path w="18021300" h="15113000">
                  <a:moveTo>
                    <a:pt x="11141546" y="1524000"/>
                  </a:moveTo>
                  <a:lnTo>
                    <a:pt x="10987633" y="1524000"/>
                  </a:lnTo>
                  <a:lnTo>
                    <a:pt x="10987258" y="1651000"/>
                  </a:lnTo>
                  <a:lnTo>
                    <a:pt x="11105616" y="1651000"/>
                  </a:lnTo>
                  <a:lnTo>
                    <a:pt x="11141546" y="1524000"/>
                  </a:lnTo>
                  <a:close/>
                </a:path>
                <a:path w="18021300" h="15113000">
                  <a:moveTo>
                    <a:pt x="11619536" y="1524000"/>
                  </a:moveTo>
                  <a:lnTo>
                    <a:pt x="11594861" y="1524000"/>
                  </a:lnTo>
                  <a:lnTo>
                    <a:pt x="11595709" y="1651000"/>
                  </a:lnTo>
                  <a:lnTo>
                    <a:pt x="11626106" y="1651000"/>
                  </a:lnTo>
                  <a:lnTo>
                    <a:pt x="11619536" y="1524000"/>
                  </a:lnTo>
                  <a:close/>
                </a:path>
                <a:path w="18021300" h="15113000">
                  <a:moveTo>
                    <a:pt x="11689973" y="1524000"/>
                  </a:moveTo>
                  <a:lnTo>
                    <a:pt x="11662257" y="1524000"/>
                  </a:lnTo>
                  <a:lnTo>
                    <a:pt x="11638064" y="1651000"/>
                  </a:lnTo>
                  <a:lnTo>
                    <a:pt x="11677396" y="1651000"/>
                  </a:lnTo>
                  <a:lnTo>
                    <a:pt x="11689973" y="1524000"/>
                  </a:lnTo>
                  <a:close/>
                </a:path>
                <a:path w="18021300" h="15113000">
                  <a:moveTo>
                    <a:pt x="11737911" y="1524000"/>
                  </a:moveTo>
                  <a:lnTo>
                    <a:pt x="11719750" y="1524000"/>
                  </a:lnTo>
                  <a:lnTo>
                    <a:pt x="11725991" y="1651000"/>
                  </a:lnTo>
                  <a:lnTo>
                    <a:pt x="11747879" y="1651000"/>
                  </a:lnTo>
                  <a:lnTo>
                    <a:pt x="11737911" y="1524000"/>
                  </a:lnTo>
                  <a:close/>
                </a:path>
                <a:path w="18021300" h="15113000">
                  <a:moveTo>
                    <a:pt x="12206808" y="1524000"/>
                  </a:moveTo>
                  <a:lnTo>
                    <a:pt x="12160296" y="1524000"/>
                  </a:lnTo>
                  <a:lnTo>
                    <a:pt x="12154294" y="1651000"/>
                  </a:lnTo>
                  <a:lnTo>
                    <a:pt x="12206808" y="1651000"/>
                  </a:lnTo>
                  <a:lnTo>
                    <a:pt x="12206808" y="1524000"/>
                  </a:lnTo>
                  <a:close/>
                </a:path>
                <a:path w="18021300" h="15113000">
                  <a:moveTo>
                    <a:pt x="12282436" y="1524000"/>
                  </a:moveTo>
                  <a:lnTo>
                    <a:pt x="12271473" y="1524000"/>
                  </a:lnTo>
                  <a:lnTo>
                    <a:pt x="12284187" y="1651000"/>
                  </a:lnTo>
                  <a:lnTo>
                    <a:pt x="12357319" y="1651000"/>
                  </a:lnTo>
                  <a:lnTo>
                    <a:pt x="12354048" y="1601076"/>
                  </a:lnTo>
                  <a:lnTo>
                    <a:pt x="12282436" y="1524000"/>
                  </a:lnTo>
                  <a:close/>
                </a:path>
                <a:path w="18021300" h="15113000">
                  <a:moveTo>
                    <a:pt x="12448832" y="1524000"/>
                  </a:moveTo>
                  <a:lnTo>
                    <a:pt x="12348998" y="1524000"/>
                  </a:lnTo>
                  <a:lnTo>
                    <a:pt x="12354048" y="1601076"/>
                  </a:lnTo>
                  <a:lnTo>
                    <a:pt x="12400432" y="1651000"/>
                  </a:lnTo>
                  <a:lnTo>
                    <a:pt x="12406477" y="1651000"/>
                  </a:lnTo>
                  <a:lnTo>
                    <a:pt x="12448832" y="1524000"/>
                  </a:lnTo>
                  <a:close/>
                </a:path>
                <a:path w="18021300" h="15113000">
                  <a:moveTo>
                    <a:pt x="13456221" y="1524000"/>
                  </a:moveTo>
                  <a:lnTo>
                    <a:pt x="13428767" y="1524000"/>
                  </a:lnTo>
                  <a:lnTo>
                    <a:pt x="13419550" y="1651000"/>
                  </a:lnTo>
                  <a:lnTo>
                    <a:pt x="13441666" y="1651000"/>
                  </a:lnTo>
                  <a:lnTo>
                    <a:pt x="13456221" y="1524000"/>
                  </a:lnTo>
                  <a:close/>
                </a:path>
                <a:path w="18021300" h="15113000">
                  <a:moveTo>
                    <a:pt x="13588944" y="1557873"/>
                  </a:moveTo>
                  <a:lnTo>
                    <a:pt x="13637742" y="1651000"/>
                  </a:lnTo>
                  <a:lnTo>
                    <a:pt x="13671016" y="1651000"/>
                  </a:lnTo>
                  <a:lnTo>
                    <a:pt x="13588944" y="1557873"/>
                  </a:lnTo>
                  <a:close/>
                </a:path>
                <a:path w="18021300" h="15113000">
                  <a:moveTo>
                    <a:pt x="13713755" y="1524000"/>
                  </a:moveTo>
                  <a:lnTo>
                    <a:pt x="13684254" y="1524000"/>
                  </a:lnTo>
                  <a:lnTo>
                    <a:pt x="13681085" y="1651000"/>
                  </a:lnTo>
                  <a:lnTo>
                    <a:pt x="13708697" y="1651000"/>
                  </a:lnTo>
                  <a:lnTo>
                    <a:pt x="13713755" y="1524000"/>
                  </a:lnTo>
                  <a:close/>
                </a:path>
                <a:path w="18021300" h="15113000">
                  <a:moveTo>
                    <a:pt x="14294231" y="1524000"/>
                  </a:moveTo>
                  <a:lnTo>
                    <a:pt x="14167167" y="1524000"/>
                  </a:lnTo>
                  <a:lnTo>
                    <a:pt x="14162712" y="1538384"/>
                  </a:lnTo>
                  <a:lnTo>
                    <a:pt x="14270012" y="1651000"/>
                  </a:lnTo>
                  <a:lnTo>
                    <a:pt x="14309344" y="1651000"/>
                  </a:lnTo>
                  <a:lnTo>
                    <a:pt x="14294231" y="1524000"/>
                  </a:lnTo>
                  <a:close/>
                </a:path>
                <a:path w="18021300" h="15113000">
                  <a:moveTo>
                    <a:pt x="14400654" y="1515065"/>
                  </a:moveTo>
                  <a:lnTo>
                    <a:pt x="14401382" y="1524000"/>
                  </a:lnTo>
                  <a:lnTo>
                    <a:pt x="14297240" y="1524000"/>
                  </a:lnTo>
                  <a:lnTo>
                    <a:pt x="14360779" y="1651000"/>
                  </a:lnTo>
                  <a:lnTo>
                    <a:pt x="14366824" y="1651000"/>
                  </a:lnTo>
                  <a:lnTo>
                    <a:pt x="14409166" y="1524000"/>
                  </a:lnTo>
                  <a:lnTo>
                    <a:pt x="14400654" y="1515065"/>
                  </a:lnTo>
                  <a:close/>
                </a:path>
                <a:path w="18021300" h="15113000">
                  <a:moveTo>
                    <a:pt x="14850872" y="1524000"/>
                  </a:moveTo>
                  <a:lnTo>
                    <a:pt x="14799384" y="1524000"/>
                  </a:lnTo>
                  <a:lnTo>
                    <a:pt x="14790356" y="1651000"/>
                  </a:lnTo>
                  <a:lnTo>
                    <a:pt x="14856904" y="1651000"/>
                  </a:lnTo>
                  <a:lnTo>
                    <a:pt x="14850872" y="1524000"/>
                  </a:lnTo>
                  <a:close/>
                </a:path>
                <a:path w="18021300" h="15113000">
                  <a:moveTo>
                    <a:pt x="14926500" y="1524000"/>
                  </a:moveTo>
                  <a:lnTo>
                    <a:pt x="14859939" y="1524000"/>
                  </a:lnTo>
                  <a:lnTo>
                    <a:pt x="14947671" y="1651000"/>
                  </a:lnTo>
                  <a:lnTo>
                    <a:pt x="14965819" y="1651000"/>
                  </a:lnTo>
                  <a:lnTo>
                    <a:pt x="14926500" y="1524000"/>
                  </a:lnTo>
                  <a:close/>
                </a:path>
                <a:path w="18021300" h="15113000">
                  <a:moveTo>
                    <a:pt x="15461957" y="1524000"/>
                  </a:moveTo>
                  <a:lnTo>
                    <a:pt x="15424048" y="1524000"/>
                  </a:lnTo>
                  <a:lnTo>
                    <a:pt x="15431706" y="1651000"/>
                  </a:lnTo>
                  <a:lnTo>
                    <a:pt x="15471601" y="1651000"/>
                  </a:lnTo>
                  <a:lnTo>
                    <a:pt x="15461957" y="1524000"/>
                  </a:lnTo>
                  <a:close/>
                </a:path>
                <a:path w="18021300" h="15113000">
                  <a:moveTo>
                    <a:pt x="15629529" y="1524000"/>
                  </a:moveTo>
                  <a:lnTo>
                    <a:pt x="15605510" y="1524000"/>
                  </a:lnTo>
                  <a:lnTo>
                    <a:pt x="15608298" y="1651000"/>
                  </a:lnTo>
                  <a:lnTo>
                    <a:pt x="15630996" y="1651000"/>
                  </a:lnTo>
                  <a:lnTo>
                    <a:pt x="15629529" y="1524000"/>
                  </a:lnTo>
                  <a:close/>
                </a:path>
                <a:path w="18021300" h="15113000">
                  <a:moveTo>
                    <a:pt x="16142639" y="1524000"/>
                  </a:moveTo>
                  <a:lnTo>
                    <a:pt x="16094227" y="1524000"/>
                  </a:lnTo>
                  <a:lnTo>
                    <a:pt x="16103307" y="1651000"/>
                  </a:lnTo>
                  <a:lnTo>
                    <a:pt x="16154742" y="1651000"/>
                  </a:lnTo>
                  <a:lnTo>
                    <a:pt x="16142639" y="1524000"/>
                  </a:lnTo>
                  <a:close/>
                </a:path>
                <a:path w="18021300" h="15113000">
                  <a:moveTo>
                    <a:pt x="16314601" y="1524000"/>
                  </a:moveTo>
                  <a:lnTo>
                    <a:pt x="16257587" y="1524000"/>
                  </a:lnTo>
                  <a:lnTo>
                    <a:pt x="16271680" y="1651000"/>
                  </a:lnTo>
                  <a:lnTo>
                    <a:pt x="16290874" y="1651000"/>
                  </a:lnTo>
                  <a:lnTo>
                    <a:pt x="16314601" y="1524000"/>
                  </a:lnTo>
                  <a:close/>
                </a:path>
                <a:path w="18021300" h="15113000">
                  <a:moveTo>
                    <a:pt x="16793062" y="1524000"/>
                  </a:moveTo>
                  <a:lnTo>
                    <a:pt x="16754870" y="1524000"/>
                  </a:lnTo>
                  <a:lnTo>
                    <a:pt x="16743853" y="1651000"/>
                  </a:lnTo>
                  <a:lnTo>
                    <a:pt x="16802135" y="1651000"/>
                  </a:lnTo>
                  <a:lnTo>
                    <a:pt x="16793062" y="1524000"/>
                  </a:lnTo>
                  <a:close/>
                </a:path>
                <a:path w="18021300" h="15113000">
                  <a:moveTo>
                    <a:pt x="16871721" y="1524000"/>
                  </a:moveTo>
                  <a:lnTo>
                    <a:pt x="16833905" y="1524000"/>
                  </a:lnTo>
                  <a:lnTo>
                    <a:pt x="16844112" y="1651000"/>
                  </a:lnTo>
                  <a:lnTo>
                    <a:pt x="16877766" y="1651000"/>
                  </a:lnTo>
                  <a:lnTo>
                    <a:pt x="16871721" y="1524000"/>
                  </a:lnTo>
                  <a:close/>
                </a:path>
                <a:path w="18021300" h="15113000">
                  <a:moveTo>
                    <a:pt x="16971924" y="1524000"/>
                  </a:moveTo>
                  <a:lnTo>
                    <a:pt x="16946023" y="1524000"/>
                  </a:lnTo>
                  <a:lnTo>
                    <a:pt x="16935246" y="1651000"/>
                  </a:lnTo>
                  <a:lnTo>
                    <a:pt x="16962897" y="1651000"/>
                  </a:lnTo>
                  <a:lnTo>
                    <a:pt x="16971924" y="1524000"/>
                  </a:lnTo>
                  <a:close/>
                </a:path>
                <a:path w="18021300" h="15113000">
                  <a:moveTo>
                    <a:pt x="17349711" y="1524000"/>
                  </a:moveTo>
                  <a:lnTo>
                    <a:pt x="17328540" y="1524000"/>
                  </a:lnTo>
                  <a:lnTo>
                    <a:pt x="17321110" y="1651000"/>
                  </a:lnTo>
                  <a:lnTo>
                    <a:pt x="17405673" y="1651000"/>
                  </a:lnTo>
                  <a:lnTo>
                    <a:pt x="17399438" y="1576190"/>
                  </a:lnTo>
                  <a:lnTo>
                    <a:pt x="17349711" y="1524000"/>
                  </a:lnTo>
                  <a:close/>
                </a:path>
                <a:path w="18021300" h="15113000">
                  <a:moveTo>
                    <a:pt x="17399438" y="1576190"/>
                  </a:moveTo>
                  <a:lnTo>
                    <a:pt x="17405673" y="1651000"/>
                  </a:lnTo>
                  <a:lnTo>
                    <a:pt x="17470716" y="1651000"/>
                  </a:lnTo>
                  <a:lnTo>
                    <a:pt x="17399438" y="1576190"/>
                  </a:lnTo>
                  <a:close/>
                </a:path>
                <a:path w="18021300" h="15113000">
                  <a:moveTo>
                    <a:pt x="17471988" y="1524000"/>
                  </a:moveTo>
                  <a:lnTo>
                    <a:pt x="17395088" y="1524000"/>
                  </a:lnTo>
                  <a:lnTo>
                    <a:pt x="17399438" y="1576190"/>
                  </a:lnTo>
                  <a:lnTo>
                    <a:pt x="17470716" y="1651000"/>
                  </a:lnTo>
                  <a:lnTo>
                    <a:pt x="17492688" y="1651000"/>
                  </a:lnTo>
                  <a:lnTo>
                    <a:pt x="17471988" y="1524000"/>
                  </a:lnTo>
                  <a:close/>
                </a:path>
                <a:path w="18021300" h="15113000">
                  <a:moveTo>
                    <a:pt x="17601886" y="1524000"/>
                  </a:moveTo>
                  <a:lnTo>
                    <a:pt x="17549368" y="1524000"/>
                  </a:lnTo>
                  <a:lnTo>
                    <a:pt x="17549368" y="1651000"/>
                  </a:lnTo>
                  <a:lnTo>
                    <a:pt x="17595881" y="1651000"/>
                  </a:lnTo>
                  <a:lnTo>
                    <a:pt x="17601886" y="1524000"/>
                  </a:lnTo>
                  <a:close/>
                </a:path>
                <a:path w="18021300" h="15113000">
                  <a:moveTo>
                    <a:pt x="8969819" y="1524000"/>
                  </a:moveTo>
                  <a:lnTo>
                    <a:pt x="8927465" y="1524000"/>
                  </a:lnTo>
                  <a:lnTo>
                    <a:pt x="9033329" y="1635108"/>
                  </a:lnTo>
                  <a:lnTo>
                    <a:pt x="8969819" y="1524000"/>
                  </a:lnTo>
                  <a:close/>
                </a:path>
                <a:path w="18021300" h="15113000">
                  <a:moveTo>
                    <a:pt x="12348998" y="1524000"/>
                  </a:moveTo>
                  <a:lnTo>
                    <a:pt x="12282436" y="1524000"/>
                  </a:lnTo>
                  <a:lnTo>
                    <a:pt x="12354048" y="1601076"/>
                  </a:lnTo>
                  <a:lnTo>
                    <a:pt x="12348998" y="1524000"/>
                  </a:lnTo>
                  <a:close/>
                </a:path>
                <a:path w="18021300" h="15113000">
                  <a:moveTo>
                    <a:pt x="5838698" y="1524000"/>
                  </a:moveTo>
                  <a:lnTo>
                    <a:pt x="5787275" y="1524000"/>
                  </a:lnTo>
                  <a:lnTo>
                    <a:pt x="5852413" y="1595959"/>
                  </a:lnTo>
                  <a:lnTo>
                    <a:pt x="5838698" y="1524000"/>
                  </a:lnTo>
                  <a:close/>
                </a:path>
                <a:path w="18021300" h="15113000">
                  <a:moveTo>
                    <a:pt x="13571194" y="1524000"/>
                  </a:moveTo>
                  <a:lnTo>
                    <a:pt x="13559091" y="1524000"/>
                  </a:lnTo>
                  <a:lnTo>
                    <a:pt x="13588944" y="1557873"/>
                  </a:lnTo>
                  <a:lnTo>
                    <a:pt x="13571194" y="1524000"/>
                  </a:lnTo>
                  <a:close/>
                </a:path>
                <a:path w="18021300" h="15113000">
                  <a:moveTo>
                    <a:pt x="5245940" y="1524000"/>
                  </a:moveTo>
                  <a:lnTo>
                    <a:pt x="5227599" y="1524000"/>
                  </a:lnTo>
                  <a:lnTo>
                    <a:pt x="5247377" y="1546438"/>
                  </a:lnTo>
                  <a:lnTo>
                    <a:pt x="5245940" y="1524000"/>
                  </a:lnTo>
                  <a:close/>
                </a:path>
                <a:path w="18021300" h="15113000">
                  <a:moveTo>
                    <a:pt x="14167167" y="1524000"/>
                  </a:moveTo>
                  <a:lnTo>
                    <a:pt x="14149006" y="1524000"/>
                  </a:lnTo>
                  <a:lnTo>
                    <a:pt x="14162712" y="1538384"/>
                  </a:lnTo>
                  <a:lnTo>
                    <a:pt x="14167167" y="1524000"/>
                  </a:lnTo>
                  <a:close/>
                </a:path>
                <a:path w="18021300" h="15113000">
                  <a:moveTo>
                    <a:pt x="117983" y="1397000"/>
                  </a:moveTo>
                  <a:lnTo>
                    <a:pt x="83011" y="1397000"/>
                  </a:lnTo>
                  <a:lnTo>
                    <a:pt x="73367" y="1524000"/>
                  </a:lnTo>
                  <a:lnTo>
                    <a:pt x="105892" y="1524000"/>
                  </a:lnTo>
                  <a:lnTo>
                    <a:pt x="117983" y="1397000"/>
                  </a:lnTo>
                  <a:close/>
                </a:path>
                <a:path w="18021300" h="15113000">
                  <a:moveTo>
                    <a:pt x="166395" y="1397000"/>
                  </a:moveTo>
                  <a:lnTo>
                    <a:pt x="142189" y="1397000"/>
                  </a:lnTo>
                  <a:lnTo>
                    <a:pt x="148247" y="1524000"/>
                  </a:lnTo>
                  <a:lnTo>
                    <a:pt x="211772" y="1524000"/>
                  </a:lnTo>
                  <a:lnTo>
                    <a:pt x="166395" y="1397000"/>
                  </a:lnTo>
                  <a:close/>
                </a:path>
                <a:path w="18021300" h="15113000">
                  <a:moveTo>
                    <a:pt x="304277" y="1397000"/>
                  </a:moveTo>
                  <a:lnTo>
                    <a:pt x="272275" y="1397000"/>
                  </a:lnTo>
                  <a:lnTo>
                    <a:pt x="263152" y="1524000"/>
                  </a:lnTo>
                  <a:lnTo>
                    <a:pt x="290423" y="1524000"/>
                  </a:lnTo>
                  <a:lnTo>
                    <a:pt x="304277" y="1397000"/>
                  </a:lnTo>
                  <a:close/>
                </a:path>
                <a:path w="18021300" h="15113000">
                  <a:moveTo>
                    <a:pt x="738485" y="1401531"/>
                  </a:moveTo>
                  <a:lnTo>
                    <a:pt x="583869" y="1524000"/>
                  </a:lnTo>
                  <a:lnTo>
                    <a:pt x="828916" y="1524000"/>
                  </a:lnTo>
                  <a:lnTo>
                    <a:pt x="738485" y="1401531"/>
                  </a:lnTo>
                  <a:close/>
                </a:path>
                <a:path w="18021300" h="15113000">
                  <a:moveTo>
                    <a:pt x="926814" y="1397000"/>
                  </a:moveTo>
                  <a:lnTo>
                    <a:pt x="765390" y="1397000"/>
                  </a:lnTo>
                  <a:lnTo>
                    <a:pt x="886396" y="1524000"/>
                  </a:lnTo>
                  <a:lnTo>
                    <a:pt x="925348" y="1524000"/>
                  </a:lnTo>
                  <a:lnTo>
                    <a:pt x="926814" y="1397000"/>
                  </a:lnTo>
                  <a:close/>
                </a:path>
                <a:path w="18021300" h="15113000">
                  <a:moveTo>
                    <a:pt x="1388579" y="1397000"/>
                  </a:moveTo>
                  <a:lnTo>
                    <a:pt x="1382534" y="1397000"/>
                  </a:lnTo>
                  <a:lnTo>
                    <a:pt x="1373454" y="1524000"/>
                  </a:lnTo>
                  <a:lnTo>
                    <a:pt x="1449082" y="1524000"/>
                  </a:lnTo>
                  <a:lnTo>
                    <a:pt x="1388579" y="1397000"/>
                  </a:lnTo>
                  <a:close/>
                </a:path>
                <a:path w="18021300" h="15113000">
                  <a:moveTo>
                    <a:pt x="1518666" y="1397000"/>
                  </a:moveTo>
                  <a:lnTo>
                    <a:pt x="1443037" y="1397000"/>
                  </a:lnTo>
                  <a:lnTo>
                    <a:pt x="1500517" y="1524000"/>
                  </a:lnTo>
                  <a:lnTo>
                    <a:pt x="1530440" y="1524000"/>
                  </a:lnTo>
                  <a:lnTo>
                    <a:pt x="1518666" y="1397000"/>
                  </a:lnTo>
                  <a:close/>
                </a:path>
                <a:path w="18021300" h="15113000">
                  <a:moveTo>
                    <a:pt x="2095731" y="1397000"/>
                  </a:moveTo>
                  <a:lnTo>
                    <a:pt x="2055221" y="1397000"/>
                  </a:lnTo>
                  <a:lnTo>
                    <a:pt x="2067372" y="1524000"/>
                  </a:lnTo>
                  <a:lnTo>
                    <a:pt x="2107645" y="1524000"/>
                  </a:lnTo>
                  <a:lnTo>
                    <a:pt x="2095731" y="1397000"/>
                  </a:lnTo>
                  <a:close/>
                </a:path>
                <a:path w="18021300" h="15113000">
                  <a:moveTo>
                    <a:pt x="2233898" y="1397000"/>
                  </a:moveTo>
                  <a:lnTo>
                    <a:pt x="2214900" y="1397000"/>
                  </a:lnTo>
                  <a:lnTo>
                    <a:pt x="2196325" y="1524000"/>
                  </a:lnTo>
                  <a:lnTo>
                    <a:pt x="2208415" y="1524000"/>
                  </a:lnTo>
                  <a:lnTo>
                    <a:pt x="2233898" y="1397000"/>
                  </a:lnTo>
                  <a:close/>
                </a:path>
                <a:path w="18021300" h="15113000">
                  <a:moveTo>
                    <a:pt x="2665703" y="1397000"/>
                  </a:moveTo>
                  <a:lnTo>
                    <a:pt x="2614423" y="1397000"/>
                  </a:lnTo>
                  <a:lnTo>
                    <a:pt x="2604731" y="1524000"/>
                  </a:lnTo>
                  <a:lnTo>
                    <a:pt x="2653131" y="1524000"/>
                  </a:lnTo>
                  <a:lnTo>
                    <a:pt x="2665703" y="1397000"/>
                  </a:lnTo>
                  <a:close/>
                </a:path>
                <a:path w="18021300" h="15113000">
                  <a:moveTo>
                    <a:pt x="2740863" y="1397000"/>
                  </a:moveTo>
                  <a:lnTo>
                    <a:pt x="2704186" y="1397000"/>
                  </a:lnTo>
                  <a:lnTo>
                    <a:pt x="2696243" y="1524000"/>
                  </a:lnTo>
                  <a:lnTo>
                    <a:pt x="2813469" y="1524000"/>
                  </a:lnTo>
                  <a:lnTo>
                    <a:pt x="2800323" y="1462687"/>
                  </a:lnTo>
                  <a:lnTo>
                    <a:pt x="2740863" y="1397000"/>
                  </a:lnTo>
                  <a:close/>
                </a:path>
                <a:path w="18021300" h="15113000">
                  <a:moveTo>
                    <a:pt x="2904223" y="1397000"/>
                  </a:moveTo>
                  <a:lnTo>
                    <a:pt x="2786240" y="1397000"/>
                  </a:lnTo>
                  <a:lnTo>
                    <a:pt x="2800323" y="1462687"/>
                  </a:lnTo>
                  <a:lnTo>
                    <a:pt x="2855823" y="1524000"/>
                  </a:lnTo>
                  <a:lnTo>
                    <a:pt x="2861868" y="1524000"/>
                  </a:lnTo>
                  <a:lnTo>
                    <a:pt x="2904223" y="1397000"/>
                  </a:lnTo>
                  <a:close/>
                </a:path>
                <a:path w="18021300" h="15113000">
                  <a:moveTo>
                    <a:pt x="3354984" y="1397000"/>
                  </a:moveTo>
                  <a:lnTo>
                    <a:pt x="3345903" y="1397000"/>
                  </a:lnTo>
                  <a:lnTo>
                    <a:pt x="3324208" y="1524000"/>
                  </a:lnTo>
                  <a:lnTo>
                    <a:pt x="3341937" y="1524000"/>
                  </a:lnTo>
                  <a:lnTo>
                    <a:pt x="3354984" y="1397000"/>
                  </a:lnTo>
                  <a:close/>
                </a:path>
                <a:path w="18021300" h="15113000">
                  <a:moveTo>
                    <a:pt x="3442716" y="1397000"/>
                  </a:moveTo>
                  <a:lnTo>
                    <a:pt x="3403384" y="1397000"/>
                  </a:lnTo>
                  <a:lnTo>
                    <a:pt x="3421532" y="1524000"/>
                  </a:lnTo>
                  <a:lnTo>
                    <a:pt x="3460159" y="1524000"/>
                  </a:lnTo>
                  <a:lnTo>
                    <a:pt x="3442716" y="1397000"/>
                  </a:lnTo>
                  <a:close/>
                </a:path>
                <a:path w="18021300" h="15113000">
                  <a:moveTo>
                    <a:pt x="3560699" y="1397000"/>
                  </a:moveTo>
                  <a:lnTo>
                    <a:pt x="3487102" y="1397000"/>
                  </a:lnTo>
                  <a:lnTo>
                    <a:pt x="3507382" y="1524000"/>
                  </a:lnTo>
                  <a:lnTo>
                    <a:pt x="3531632" y="1524000"/>
                  </a:lnTo>
                  <a:lnTo>
                    <a:pt x="3560699" y="1397000"/>
                  </a:lnTo>
                  <a:close/>
                </a:path>
                <a:path w="18021300" h="15113000">
                  <a:moveTo>
                    <a:pt x="3927938" y="1397000"/>
                  </a:moveTo>
                  <a:lnTo>
                    <a:pt x="3905202" y="1524000"/>
                  </a:lnTo>
                  <a:lnTo>
                    <a:pt x="3950957" y="1524000"/>
                  </a:lnTo>
                  <a:lnTo>
                    <a:pt x="3927938" y="1397000"/>
                  </a:lnTo>
                  <a:close/>
                </a:path>
                <a:path w="18021300" h="15113000">
                  <a:moveTo>
                    <a:pt x="4114317" y="1397000"/>
                  </a:moveTo>
                  <a:lnTo>
                    <a:pt x="3953979" y="1397000"/>
                  </a:lnTo>
                  <a:lnTo>
                    <a:pt x="4071962" y="1524000"/>
                  </a:lnTo>
                  <a:lnTo>
                    <a:pt x="4074998" y="1524000"/>
                  </a:lnTo>
                  <a:lnTo>
                    <a:pt x="4114317" y="1397000"/>
                  </a:lnTo>
                  <a:close/>
                </a:path>
                <a:path w="18021300" h="15113000">
                  <a:moveTo>
                    <a:pt x="4197515" y="1397000"/>
                  </a:moveTo>
                  <a:lnTo>
                    <a:pt x="4114317" y="1397000"/>
                  </a:lnTo>
                  <a:lnTo>
                    <a:pt x="4162717" y="1524000"/>
                  </a:lnTo>
                  <a:lnTo>
                    <a:pt x="4189949" y="1524000"/>
                  </a:lnTo>
                  <a:lnTo>
                    <a:pt x="4197515" y="1397000"/>
                  </a:lnTo>
                  <a:close/>
                </a:path>
                <a:path w="18021300" h="15113000">
                  <a:moveTo>
                    <a:pt x="5400040" y="1397000"/>
                  </a:moveTo>
                  <a:lnTo>
                    <a:pt x="5371396" y="1397000"/>
                  </a:lnTo>
                  <a:lnTo>
                    <a:pt x="5372811" y="1524000"/>
                  </a:lnTo>
                  <a:lnTo>
                    <a:pt x="5400040" y="1524000"/>
                  </a:lnTo>
                  <a:lnTo>
                    <a:pt x="5400040" y="1397000"/>
                  </a:lnTo>
                  <a:close/>
                </a:path>
                <a:path w="18021300" h="15113000">
                  <a:moveTo>
                    <a:pt x="5479688" y="1397000"/>
                  </a:moveTo>
                  <a:lnTo>
                    <a:pt x="5457752" y="1397000"/>
                  </a:lnTo>
                  <a:lnTo>
                    <a:pt x="5451462" y="1524000"/>
                  </a:lnTo>
                  <a:lnTo>
                    <a:pt x="5473779" y="1524000"/>
                  </a:lnTo>
                  <a:lnTo>
                    <a:pt x="5479688" y="1397000"/>
                  </a:lnTo>
                  <a:close/>
                </a:path>
                <a:path w="18021300" h="15113000">
                  <a:moveTo>
                    <a:pt x="6041390" y="1270000"/>
                  </a:moveTo>
                  <a:lnTo>
                    <a:pt x="6035344" y="1270000"/>
                  </a:lnTo>
                  <a:lnTo>
                    <a:pt x="5875007" y="1397000"/>
                  </a:lnTo>
                  <a:lnTo>
                    <a:pt x="5884075" y="1524000"/>
                  </a:lnTo>
                  <a:lnTo>
                    <a:pt x="5935510" y="1524000"/>
                  </a:lnTo>
                  <a:lnTo>
                    <a:pt x="5929464" y="1397000"/>
                  </a:lnTo>
                  <a:lnTo>
                    <a:pt x="6065596" y="1397000"/>
                  </a:lnTo>
                  <a:lnTo>
                    <a:pt x="6041390" y="1270000"/>
                  </a:lnTo>
                  <a:close/>
                </a:path>
                <a:path w="18021300" h="15113000">
                  <a:moveTo>
                    <a:pt x="6026264" y="1397000"/>
                  </a:moveTo>
                  <a:lnTo>
                    <a:pt x="5977864" y="1397000"/>
                  </a:lnTo>
                  <a:lnTo>
                    <a:pt x="6071641" y="1524000"/>
                  </a:lnTo>
                  <a:lnTo>
                    <a:pt x="6120041" y="1524000"/>
                  </a:lnTo>
                  <a:lnTo>
                    <a:pt x="6026264" y="1397000"/>
                  </a:lnTo>
                  <a:close/>
                </a:path>
                <a:path w="18021300" h="15113000">
                  <a:moveTo>
                    <a:pt x="6616179" y="1397000"/>
                  </a:moveTo>
                  <a:lnTo>
                    <a:pt x="6598031" y="1397000"/>
                  </a:lnTo>
                  <a:lnTo>
                    <a:pt x="6631305" y="1524000"/>
                  </a:lnTo>
                  <a:lnTo>
                    <a:pt x="6706946" y="1524000"/>
                  </a:lnTo>
                  <a:lnTo>
                    <a:pt x="6616179" y="1397000"/>
                  </a:lnTo>
                  <a:close/>
                </a:path>
                <a:path w="18021300" h="15113000">
                  <a:moveTo>
                    <a:pt x="6785597" y="1397000"/>
                  </a:moveTo>
                  <a:lnTo>
                    <a:pt x="6709968" y="1397000"/>
                  </a:lnTo>
                  <a:lnTo>
                    <a:pt x="6712991" y="1524000"/>
                  </a:lnTo>
                  <a:lnTo>
                    <a:pt x="6774300" y="1524000"/>
                  </a:lnTo>
                  <a:lnTo>
                    <a:pt x="6785597" y="1397000"/>
                  </a:lnTo>
                  <a:close/>
                </a:path>
                <a:path w="18021300" h="15113000">
                  <a:moveTo>
                    <a:pt x="7308964" y="1397000"/>
                  </a:moveTo>
                  <a:lnTo>
                    <a:pt x="7151649" y="1397000"/>
                  </a:lnTo>
                  <a:lnTo>
                    <a:pt x="7257529" y="1524000"/>
                  </a:lnTo>
                  <a:lnTo>
                    <a:pt x="7318044" y="1524000"/>
                  </a:lnTo>
                  <a:lnTo>
                    <a:pt x="7308964" y="1397000"/>
                  </a:lnTo>
                  <a:close/>
                </a:path>
                <a:path w="18021300" h="15113000">
                  <a:moveTo>
                    <a:pt x="7850479" y="1397000"/>
                  </a:moveTo>
                  <a:lnTo>
                    <a:pt x="7802067" y="1397000"/>
                  </a:lnTo>
                  <a:lnTo>
                    <a:pt x="7811147" y="1524000"/>
                  </a:lnTo>
                  <a:lnTo>
                    <a:pt x="7862582" y="1524000"/>
                  </a:lnTo>
                  <a:lnTo>
                    <a:pt x="7850479" y="1397000"/>
                  </a:lnTo>
                  <a:close/>
                </a:path>
                <a:path w="18021300" h="15113000">
                  <a:moveTo>
                    <a:pt x="8089093" y="1397000"/>
                  </a:moveTo>
                  <a:lnTo>
                    <a:pt x="7935188" y="1397000"/>
                  </a:lnTo>
                  <a:lnTo>
                    <a:pt x="7934805" y="1524000"/>
                  </a:lnTo>
                  <a:lnTo>
                    <a:pt x="8053171" y="1524000"/>
                  </a:lnTo>
                  <a:lnTo>
                    <a:pt x="8089093" y="1397000"/>
                  </a:lnTo>
                  <a:close/>
                </a:path>
                <a:path w="18021300" h="15113000">
                  <a:moveTo>
                    <a:pt x="8534653" y="1397000"/>
                  </a:moveTo>
                  <a:lnTo>
                    <a:pt x="8508280" y="1397000"/>
                  </a:lnTo>
                  <a:lnTo>
                    <a:pt x="8498636" y="1524000"/>
                  </a:lnTo>
                  <a:lnTo>
                    <a:pt x="8525103" y="1524000"/>
                  </a:lnTo>
                  <a:lnTo>
                    <a:pt x="8534653" y="1397000"/>
                  </a:lnTo>
                  <a:close/>
                </a:path>
                <a:path w="18021300" h="15113000">
                  <a:moveTo>
                    <a:pt x="8592038" y="1397000"/>
                  </a:moveTo>
                  <a:lnTo>
                    <a:pt x="8564435" y="1397000"/>
                  </a:lnTo>
                  <a:lnTo>
                    <a:pt x="8570480" y="1524000"/>
                  </a:lnTo>
                  <a:lnTo>
                    <a:pt x="8587266" y="1524000"/>
                  </a:lnTo>
                  <a:lnTo>
                    <a:pt x="8592038" y="1397000"/>
                  </a:lnTo>
                  <a:close/>
                </a:path>
                <a:path w="18021300" h="15113000">
                  <a:moveTo>
                    <a:pt x="8746470" y="1397000"/>
                  </a:moveTo>
                  <a:lnTo>
                    <a:pt x="8634018" y="1397000"/>
                  </a:lnTo>
                  <a:lnTo>
                    <a:pt x="8637041" y="1524000"/>
                  </a:lnTo>
                  <a:lnTo>
                    <a:pt x="8724773" y="1524000"/>
                  </a:lnTo>
                  <a:lnTo>
                    <a:pt x="8746470" y="1397000"/>
                  </a:lnTo>
                  <a:close/>
                </a:path>
                <a:path w="18021300" h="15113000">
                  <a:moveTo>
                    <a:pt x="9151327" y="1397000"/>
                  </a:moveTo>
                  <a:lnTo>
                    <a:pt x="9107839" y="1397000"/>
                  </a:lnTo>
                  <a:lnTo>
                    <a:pt x="9101837" y="1524000"/>
                  </a:lnTo>
                  <a:lnTo>
                    <a:pt x="9151327" y="1524000"/>
                  </a:lnTo>
                  <a:lnTo>
                    <a:pt x="9151327" y="1397000"/>
                  </a:lnTo>
                  <a:close/>
                </a:path>
                <a:path w="18021300" h="15113000">
                  <a:moveTo>
                    <a:pt x="9233001" y="1397000"/>
                  </a:moveTo>
                  <a:lnTo>
                    <a:pt x="9215993" y="1397000"/>
                  </a:lnTo>
                  <a:lnTo>
                    <a:pt x="9228707" y="1524000"/>
                  </a:lnTo>
                  <a:lnTo>
                    <a:pt x="9304426" y="1524000"/>
                  </a:lnTo>
                  <a:lnTo>
                    <a:pt x="9300569" y="1469732"/>
                  </a:lnTo>
                  <a:lnTo>
                    <a:pt x="9233001" y="1397000"/>
                  </a:lnTo>
                  <a:close/>
                </a:path>
                <a:path w="18021300" h="15113000">
                  <a:moveTo>
                    <a:pt x="9399397" y="1397000"/>
                  </a:moveTo>
                  <a:lnTo>
                    <a:pt x="9295401" y="1397000"/>
                  </a:lnTo>
                  <a:lnTo>
                    <a:pt x="9300569" y="1469732"/>
                  </a:lnTo>
                  <a:lnTo>
                    <a:pt x="9350984" y="1524000"/>
                  </a:lnTo>
                  <a:lnTo>
                    <a:pt x="9357042" y="1524000"/>
                  </a:lnTo>
                  <a:lnTo>
                    <a:pt x="9399397" y="1397000"/>
                  </a:lnTo>
                  <a:close/>
                </a:path>
                <a:path w="18021300" h="15113000">
                  <a:moveTo>
                    <a:pt x="9850156" y="1397000"/>
                  </a:moveTo>
                  <a:lnTo>
                    <a:pt x="9832338" y="1397000"/>
                  </a:lnTo>
                  <a:lnTo>
                    <a:pt x="9827091" y="1524000"/>
                  </a:lnTo>
                  <a:lnTo>
                    <a:pt x="9856773" y="1524000"/>
                  </a:lnTo>
                  <a:lnTo>
                    <a:pt x="9850156" y="1397000"/>
                  </a:lnTo>
                  <a:close/>
                </a:path>
                <a:path w="18021300" h="15113000">
                  <a:moveTo>
                    <a:pt x="9931315" y="1397000"/>
                  </a:moveTo>
                  <a:lnTo>
                    <a:pt x="9914068" y="1397000"/>
                  </a:lnTo>
                  <a:lnTo>
                    <a:pt x="9901593" y="1524000"/>
                  </a:lnTo>
                  <a:lnTo>
                    <a:pt x="9913683" y="1524000"/>
                  </a:lnTo>
                  <a:lnTo>
                    <a:pt x="9931315" y="1397000"/>
                  </a:lnTo>
                  <a:close/>
                </a:path>
                <a:path w="18021300" h="15113000">
                  <a:moveTo>
                    <a:pt x="10389215" y="1397000"/>
                  </a:moveTo>
                  <a:lnTo>
                    <a:pt x="10367090" y="1397000"/>
                  </a:lnTo>
                  <a:lnTo>
                    <a:pt x="10361843" y="1524000"/>
                  </a:lnTo>
                  <a:lnTo>
                    <a:pt x="10382597" y="1524000"/>
                  </a:lnTo>
                  <a:lnTo>
                    <a:pt x="10389215" y="1397000"/>
                  </a:lnTo>
                  <a:close/>
                </a:path>
                <a:path w="18021300" h="15113000">
                  <a:moveTo>
                    <a:pt x="10533449" y="1430864"/>
                  </a:moveTo>
                  <a:lnTo>
                    <a:pt x="10582262" y="1524000"/>
                  </a:lnTo>
                  <a:lnTo>
                    <a:pt x="10615549" y="1524000"/>
                  </a:lnTo>
                  <a:lnTo>
                    <a:pt x="10533449" y="1430864"/>
                  </a:lnTo>
                  <a:close/>
                </a:path>
                <a:path w="18021300" h="15113000">
                  <a:moveTo>
                    <a:pt x="10658267" y="1397000"/>
                  </a:moveTo>
                  <a:lnTo>
                    <a:pt x="10628774" y="1397000"/>
                  </a:lnTo>
                  <a:lnTo>
                    <a:pt x="10625608" y="1524000"/>
                  </a:lnTo>
                  <a:lnTo>
                    <a:pt x="10653209" y="1524000"/>
                  </a:lnTo>
                  <a:lnTo>
                    <a:pt x="10658267" y="1397000"/>
                  </a:lnTo>
                  <a:close/>
                </a:path>
                <a:path w="18021300" h="15113000">
                  <a:moveTo>
                    <a:pt x="11329492" y="1397000"/>
                  </a:moveTo>
                  <a:lnTo>
                    <a:pt x="11072342" y="1397000"/>
                  </a:lnTo>
                  <a:lnTo>
                    <a:pt x="11187303" y="1524000"/>
                  </a:lnTo>
                  <a:lnTo>
                    <a:pt x="11284115" y="1524000"/>
                  </a:lnTo>
                  <a:lnTo>
                    <a:pt x="11329492" y="1397000"/>
                  </a:lnTo>
                  <a:close/>
                </a:path>
                <a:path w="18021300" h="15113000">
                  <a:moveTo>
                    <a:pt x="11798401" y="1397000"/>
                  </a:moveTo>
                  <a:lnTo>
                    <a:pt x="11755677" y="1397000"/>
                  </a:lnTo>
                  <a:lnTo>
                    <a:pt x="11746934" y="1524000"/>
                  </a:lnTo>
                  <a:lnTo>
                    <a:pt x="11804459" y="1524000"/>
                  </a:lnTo>
                  <a:lnTo>
                    <a:pt x="11798401" y="1397000"/>
                  </a:lnTo>
                  <a:close/>
                </a:path>
                <a:path w="18021300" h="15113000">
                  <a:moveTo>
                    <a:pt x="11874030" y="1397000"/>
                  </a:moveTo>
                  <a:lnTo>
                    <a:pt x="11807482" y="1397000"/>
                  </a:lnTo>
                  <a:lnTo>
                    <a:pt x="11895213" y="1524000"/>
                  </a:lnTo>
                  <a:lnTo>
                    <a:pt x="11913362" y="1524000"/>
                  </a:lnTo>
                  <a:lnTo>
                    <a:pt x="11874030" y="1397000"/>
                  </a:lnTo>
                  <a:close/>
                </a:path>
                <a:path w="18021300" h="15113000">
                  <a:moveTo>
                    <a:pt x="12415545" y="1397000"/>
                  </a:moveTo>
                  <a:lnTo>
                    <a:pt x="12376226" y="1397000"/>
                  </a:lnTo>
                  <a:lnTo>
                    <a:pt x="12418580" y="1524000"/>
                  </a:lnTo>
                  <a:lnTo>
                    <a:pt x="12518415" y="1524000"/>
                  </a:lnTo>
                  <a:lnTo>
                    <a:pt x="12415545" y="1397000"/>
                  </a:lnTo>
                  <a:close/>
                </a:path>
                <a:path w="18021300" h="15113000">
                  <a:moveTo>
                    <a:pt x="12603111" y="1397000"/>
                  </a:moveTo>
                  <a:lnTo>
                    <a:pt x="12542608" y="1397000"/>
                  </a:lnTo>
                  <a:lnTo>
                    <a:pt x="12554712" y="1524000"/>
                  </a:lnTo>
                  <a:lnTo>
                    <a:pt x="12603111" y="1524000"/>
                  </a:lnTo>
                  <a:lnTo>
                    <a:pt x="12603111" y="1397000"/>
                  </a:lnTo>
                  <a:close/>
                </a:path>
                <a:path w="18021300" h="15113000">
                  <a:moveTo>
                    <a:pt x="13075056" y="1397000"/>
                  </a:moveTo>
                  <a:lnTo>
                    <a:pt x="13026644" y="1397000"/>
                  </a:lnTo>
                  <a:lnTo>
                    <a:pt x="13035724" y="1524000"/>
                  </a:lnTo>
                  <a:lnTo>
                    <a:pt x="13084124" y="1524000"/>
                  </a:lnTo>
                  <a:lnTo>
                    <a:pt x="13075056" y="1397000"/>
                  </a:lnTo>
                  <a:close/>
                </a:path>
                <a:path w="18021300" h="15113000">
                  <a:moveTo>
                    <a:pt x="13274713" y="1397000"/>
                  </a:moveTo>
                  <a:lnTo>
                    <a:pt x="13165812" y="1397000"/>
                  </a:lnTo>
                  <a:lnTo>
                    <a:pt x="13176776" y="1524000"/>
                  </a:lnTo>
                  <a:lnTo>
                    <a:pt x="13247018" y="1524000"/>
                  </a:lnTo>
                  <a:lnTo>
                    <a:pt x="13274713" y="1397000"/>
                  </a:lnTo>
                  <a:close/>
                </a:path>
                <a:path w="18021300" h="15113000">
                  <a:moveTo>
                    <a:pt x="13722451" y="1397000"/>
                  </a:moveTo>
                  <a:lnTo>
                    <a:pt x="13698245" y="1397000"/>
                  </a:lnTo>
                  <a:lnTo>
                    <a:pt x="13687473" y="1524000"/>
                  </a:lnTo>
                  <a:lnTo>
                    <a:pt x="13710348" y="1524000"/>
                  </a:lnTo>
                  <a:lnTo>
                    <a:pt x="13722451" y="1397000"/>
                  </a:lnTo>
                  <a:close/>
                </a:path>
                <a:path w="18021300" h="15113000">
                  <a:moveTo>
                    <a:pt x="13770851" y="1397000"/>
                  </a:moveTo>
                  <a:lnTo>
                    <a:pt x="13743622" y="1397000"/>
                  </a:lnTo>
                  <a:lnTo>
                    <a:pt x="13746645" y="1524000"/>
                  </a:lnTo>
                  <a:lnTo>
                    <a:pt x="13816228" y="1524000"/>
                  </a:lnTo>
                  <a:lnTo>
                    <a:pt x="13770851" y="1397000"/>
                  </a:lnTo>
                  <a:close/>
                </a:path>
                <a:path w="18021300" h="15113000">
                  <a:moveTo>
                    <a:pt x="13911767" y="1397000"/>
                  </a:moveTo>
                  <a:lnTo>
                    <a:pt x="13879766" y="1397000"/>
                  </a:lnTo>
                  <a:lnTo>
                    <a:pt x="13870641" y="1524000"/>
                  </a:lnTo>
                  <a:lnTo>
                    <a:pt x="13897914" y="1524000"/>
                  </a:lnTo>
                  <a:lnTo>
                    <a:pt x="13911767" y="1397000"/>
                  </a:lnTo>
                  <a:close/>
                </a:path>
                <a:path w="18021300" h="15113000">
                  <a:moveTo>
                    <a:pt x="14288173" y="1397000"/>
                  </a:moveTo>
                  <a:lnTo>
                    <a:pt x="14266989" y="1524000"/>
                  </a:lnTo>
                  <a:lnTo>
                    <a:pt x="14335060" y="1524000"/>
                  </a:lnTo>
                  <a:lnTo>
                    <a:pt x="14327960" y="1438763"/>
                  </a:lnTo>
                  <a:lnTo>
                    <a:pt x="14288173" y="1397000"/>
                  </a:lnTo>
                  <a:close/>
                </a:path>
                <a:path w="18021300" h="15113000">
                  <a:moveTo>
                    <a:pt x="14327960" y="1438763"/>
                  </a:moveTo>
                  <a:lnTo>
                    <a:pt x="14335060" y="1524000"/>
                  </a:lnTo>
                  <a:lnTo>
                    <a:pt x="14401382" y="1524000"/>
                  </a:lnTo>
                  <a:lnTo>
                    <a:pt x="14400654" y="1515065"/>
                  </a:lnTo>
                  <a:lnTo>
                    <a:pt x="14327960" y="1438763"/>
                  </a:lnTo>
                  <a:close/>
                </a:path>
                <a:path w="18021300" h="15113000">
                  <a:moveTo>
                    <a:pt x="14531275" y="1397000"/>
                  </a:moveTo>
                  <a:lnTo>
                    <a:pt x="14466658" y="1397000"/>
                  </a:lnTo>
                  <a:lnTo>
                    <a:pt x="14478762" y="1524000"/>
                  </a:lnTo>
                  <a:lnTo>
                    <a:pt x="14525269" y="1524000"/>
                  </a:lnTo>
                  <a:lnTo>
                    <a:pt x="14531275" y="1397000"/>
                  </a:lnTo>
                  <a:close/>
                </a:path>
                <a:path w="18021300" h="15113000">
                  <a:moveTo>
                    <a:pt x="14999106" y="1397000"/>
                  </a:moveTo>
                  <a:lnTo>
                    <a:pt x="14993048" y="1397000"/>
                  </a:lnTo>
                  <a:lnTo>
                    <a:pt x="14983968" y="1524000"/>
                  </a:lnTo>
                  <a:lnTo>
                    <a:pt x="15059596" y="1524000"/>
                  </a:lnTo>
                  <a:lnTo>
                    <a:pt x="14999106" y="1397000"/>
                  </a:lnTo>
                  <a:close/>
                </a:path>
                <a:path w="18021300" h="15113000">
                  <a:moveTo>
                    <a:pt x="15129179" y="1397000"/>
                  </a:moveTo>
                  <a:lnTo>
                    <a:pt x="15053551" y="1397000"/>
                  </a:lnTo>
                  <a:lnTo>
                    <a:pt x="15111031" y="1524000"/>
                  </a:lnTo>
                  <a:lnTo>
                    <a:pt x="15140955" y="1524000"/>
                  </a:lnTo>
                  <a:lnTo>
                    <a:pt x="15129179" y="1397000"/>
                  </a:lnTo>
                  <a:close/>
                </a:path>
                <a:path w="18021300" h="15113000">
                  <a:moveTo>
                    <a:pt x="15607174" y="1397000"/>
                  </a:moveTo>
                  <a:lnTo>
                    <a:pt x="15585998" y="1397000"/>
                  </a:lnTo>
                  <a:lnTo>
                    <a:pt x="15589305" y="1524000"/>
                  </a:lnTo>
                  <a:lnTo>
                    <a:pt x="15609631" y="1524000"/>
                  </a:lnTo>
                  <a:lnTo>
                    <a:pt x="15607174" y="1397000"/>
                  </a:lnTo>
                  <a:close/>
                </a:path>
                <a:path w="18021300" h="15113000">
                  <a:moveTo>
                    <a:pt x="15716084" y="1397000"/>
                  </a:moveTo>
                  <a:lnTo>
                    <a:pt x="15640456" y="1397000"/>
                  </a:lnTo>
                  <a:lnTo>
                    <a:pt x="15632512" y="1524000"/>
                  </a:lnTo>
                  <a:lnTo>
                    <a:pt x="15722130" y="1524000"/>
                  </a:lnTo>
                  <a:lnTo>
                    <a:pt x="15716084" y="1397000"/>
                  </a:lnTo>
                  <a:close/>
                </a:path>
                <a:path w="18021300" h="15113000">
                  <a:moveTo>
                    <a:pt x="15758017" y="1430847"/>
                  </a:moveTo>
                  <a:lnTo>
                    <a:pt x="15806839" y="1524000"/>
                  </a:lnTo>
                  <a:lnTo>
                    <a:pt x="15823093" y="1524000"/>
                  </a:lnTo>
                  <a:lnTo>
                    <a:pt x="15824114" y="1505846"/>
                  </a:lnTo>
                  <a:lnTo>
                    <a:pt x="15758017" y="1430847"/>
                  </a:lnTo>
                  <a:close/>
                </a:path>
                <a:path w="18021300" h="15113000">
                  <a:moveTo>
                    <a:pt x="15877782" y="1397000"/>
                  </a:moveTo>
                  <a:lnTo>
                    <a:pt x="15830233" y="1397000"/>
                  </a:lnTo>
                  <a:lnTo>
                    <a:pt x="15824114" y="1505846"/>
                  </a:lnTo>
                  <a:lnTo>
                    <a:pt x="15840113" y="1524000"/>
                  </a:lnTo>
                  <a:lnTo>
                    <a:pt x="15858261" y="1524000"/>
                  </a:lnTo>
                  <a:lnTo>
                    <a:pt x="15877782" y="1397000"/>
                  </a:lnTo>
                  <a:close/>
                </a:path>
                <a:path w="18021300" h="15113000">
                  <a:moveTo>
                    <a:pt x="16309022" y="1397000"/>
                  </a:moveTo>
                  <a:lnTo>
                    <a:pt x="16224313" y="1397000"/>
                  </a:lnTo>
                  <a:lnTo>
                    <a:pt x="16209521" y="1524000"/>
                  </a:lnTo>
                  <a:lnTo>
                    <a:pt x="16357434" y="1524000"/>
                  </a:lnTo>
                  <a:lnTo>
                    <a:pt x="16330327" y="1420536"/>
                  </a:lnTo>
                  <a:lnTo>
                    <a:pt x="16309022" y="1397000"/>
                  </a:lnTo>
                  <a:close/>
                </a:path>
                <a:path w="18021300" h="15113000">
                  <a:moveTo>
                    <a:pt x="16423982" y="1397000"/>
                  </a:moveTo>
                  <a:lnTo>
                    <a:pt x="16324160" y="1397000"/>
                  </a:lnTo>
                  <a:lnTo>
                    <a:pt x="16330327" y="1420536"/>
                  </a:lnTo>
                  <a:lnTo>
                    <a:pt x="16423982" y="1524000"/>
                  </a:lnTo>
                  <a:lnTo>
                    <a:pt x="16472382" y="1524000"/>
                  </a:lnTo>
                  <a:lnTo>
                    <a:pt x="16423982" y="1397000"/>
                  </a:lnTo>
                  <a:close/>
                </a:path>
                <a:path w="18021300" h="15113000">
                  <a:moveTo>
                    <a:pt x="16968520" y="1397000"/>
                  </a:moveTo>
                  <a:lnTo>
                    <a:pt x="16938648" y="1397000"/>
                  </a:lnTo>
                  <a:lnTo>
                    <a:pt x="16929240" y="1524000"/>
                  </a:lnTo>
                  <a:lnTo>
                    <a:pt x="16959970" y="1524000"/>
                  </a:lnTo>
                  <a:lnTo>
                    <a:pt x="16968520" y="1397000"/>
                  </a:lnTo>
                  <a:close/>
                </a:path>
                <a:path w="18021300" h="15113000">
                  <a:moveTo>
                    <a:pt x="17029036" y="1397000"/>
                  </a:moveTo>
                  <a:lnTo>
                    <a:pt x="17013897" y="1397000"/>
                  </a:lnTo>
                  <a:lnTo>
                    <a:pt x="16980623" y="1524000"/>
                  </a:lnTo>
                  <a:lnTo>
                    <a:pt x="17074413" y="1524000"/>
                  </a:lnTo>
                  <a:lnTo>
                    <a:pt x="17029036" y="1397000"/>
                  </a:lnTo>
                  <a:close/>
                </a:path>
                <a:path w="18021300" h="15113000">
                  <a:moveTo>
                    <a:pt x="17098606" y="1397000"/>
                  </a:moveTo>
                  <a:lnTo>
                    <a:pt x="17032058" y="1397000"/>
                  </a:lnTo>
                  <a:lnTo>
                    <a:pt x="17119790" y="1524000"/>
                  </a:lnTo>
                  <a:lnTo>
                    <a:pt x="17137938" y="1524000"/>
                  </a:lnTo>
                  <a:lnTo>
                    <a:pt x="17098606" y="1397000"/>
                  </a:lnTo>
                  <a:close/>
                </a:path>
                <a:path w="18021300" h="15113000">
                  <a:moveTo>
                    <a:pt x="17561471" y="1397000"/>
                  </a:moveTo>
                  <a:lnTo>
                    <a:pt x="17522139" y="1397000"/>
                  </a:lnTo>
                  <a:lnTo>
                    <a:pt x="17522139" y="1524000"/>
                  </a:lnTo>
                  <a:lnTo>
                    <a:pt x="17621973" y="1524000"/>
                  </a:lnTo>
                  <a:lnTo>
                    <a:pt x="17561471" y="1397000"/>
                  </a:lnTo>
                  <a:close/>
                </a:path>
                <a:path w="18021300" h="15113000">
                  <a:moveTo>
                    <a:pt x="17758117" y="1397000"/>
                  </a:moveTo>
                  <a:lnTo>
                    <a:pt x="17661305" y="1397000"/>
                  </a:lnTo>
                  <a:lnTo>
                    <a:pt x="17621973" y="1524000"/>
                  </a:lnTo>
                  <a:lnTo>
                    <a:pt x="17766428" y="1524000"/>
                  </a:lnTo>
                  <a:lnTo>
                    <a:pt x="17758117" y="1397000"/>
                  </a:lnTo>
                  <a:close/>
                </a:path>
                <a:path w="18021300" h="15113000">
                  <a:moveTo>
                    <a:pt x="14391030" y="1397000"/>
                  </a:moveTo>
                  <a:lnTo>
                    <a:pt x="14324482" y="1397000"/>
                  </a:lnTo>
                  <a:lnTo>
                    <a:pt x="14327960" y="1438763"/>
                  </a:lnTo>
                  <a:lnTo>
                    <a:pt x="14400654" y="1515065"/>
                  </a:lnTo>
                  <a:lnTo>
                    <a:pt x="14391030" y="1397000"/>
                  </a:lnTo>
                  <a:close/>
                </a:path>
                <a:path w="18021300" h="15113000">
                  <a:moveTo>
                    <a:pt x="9295401" y="1397000"/>
                  </a:moveTo>
                  <a:lnTo>
                    <a:pt x="9233001" y="1397000"/>
                  </a:lnTo>
                  <a:lnTo>
                    <a:pt x="9300569" y="1469732"/>
                  </a:lnTo>
                  <a:lnTo>
                    <a:pt x="9295401" y="1397000"/>
                  </a:lnTo>
                  <a:close/>
                </a:path>
                <a:path w="18021300" h="15113000">
                  <a:moveTo>
                    <a:pt x="2786240" y="1397000"/>
                  </a:moveTo>
                  <a:lnTo>
                    <a:pt x="2740863" y="1397000"/>
                  </a:lnTo>
                  <a:lnTo>
                    <a:pt x="2800323" y="1462687"/>
                  </a:lnTo>
                  <a:lnTo>
                    <a:pt x="2786240" y="1397000"/>
                  </a:lnTo>
                  <a:close/>
                </a:path>
                <a:path w="18021300" h="15113000">
                  <a:moveTo>
                    <a:pt x="10515701" y="1397000"/>
                  </a:moveTo>
                  <a:lnTo>
                    <a:pt x="10503598" y="1397000"/>
                  </a:lnTo>
                  <a:lnTo>
                    <a:pt x="10533449" y="1430864"/>
                  </a:lnTo>
                  <a:lnTo>
                    <a:pt x="10515701" y="1397000"/>
                  </a:lnTo>
                  <a:close/>
                </a:path>
                <a:path w="18021300" h="15113000">
                  <a:moveTo>
                    <a:pt x="15740278" y="1397000"/>
                  </a:moveTo>
                  <a:lnTo>
                    <a:pt x="15728188" y="1397000"/>
                  </a:lnTo>
                  <a:lnTo>
                    <a:pt x="15758017" y="1430847"/>
                  </a:lnTo>
                  <a:lnTo>
                    <a:pt x="15740278" y="1397000"/>
                  </a:lnTo>
                  <a:close/>
                </a:path>
                <a:path w="18021300" h="15113000">
                  <a:moveTo>
                    <a:pt x="16324160" y="1397000"/>
                  </a:moveTo>
                  <a:lnTo>
                    <a:pt x="16309022" y="1397000"/>
                  </a:lnTo>
                  <a:lnTo>
                    <a:pt x="16330327" y="1420536"/>
                  </a:lnTo>
                  <a:lnTo>
                    <a:pt x="16324160" y="1397000"/>
                  </a:lnTo>
                  <a:close/>
                </a:path>
                <a:path w="18021300" h="15113000">
                  <a:moveTo>
                    <a:pt x="744207" y="1397000"/>
                  </a:moveTo>
                  <a:lnTo>
                    <a:pt x="735139" y="1397000"/>
                  </a:lnTo>
                  <a:lnTo>
                    <a:pt x="738485" y="1401531"/>
                  </a:lnTo>
                  <a:lnTo>
                    <a:pt x="744207" y="1397000"/>
                  </a:lnTo>
                  <a:close/>
                </a:path>
                <a:path w="18021300" h="15113000">
                  <a:moveTo>
                    <a:pt x="301582" y="1270000"/>
                  </a:moveTo>
                  <a:lnTo>
                    <a:pt x="280829" y="1270000"/>
                  </a:lnTo>
                  <a:lnTo>
                    <a:pt x="276432" y="1397000"/>
                  </a:lnTo>
                  <a:lnTo>
                    <a:pt x="301015" y="1397000"/>
                  </a:lnTo>
                  <a:lnTo>
                    <a:pt x="301582" y="1270000"/>
                  </a:lnTo>
                  <a:close/>
                </a:path>
                <a:path w="18021300" h="15113000">
                  <a:moveTo>
                    <a:pt x="416782" y="1270000"/>
                  </a:moveTo>
                  <a:lnTo>
                    <a:pt x="381190" y="1270000"/>
                  </a:lnTo>
                  <a:lnTo>
                    <a:pt x="394895" y="1397000"/>
                  </a:lnTo>
                  <a:lnTo>
                    <a:pt x="425432" y="1397000"/>
                  </a:lnTo>
                  <a:lnTo>
                    <a:pt x="416782" y="1270000"/>
                  </a:lnTo>
                  <a:close/>
                </a:path>
                <a:path w="18021300" h="15113000">
                  <a:moveTo>
                    <a:pt x="904544" y="1270000"/>
                  </a:moveTo>
                  <a:lnTo>
                    <a:pt x="870184" y="1270000"/>
                  </a:lnTo>
                  <a:lnTo>
                    <a:pt x="871270" y="1397000"/>
                  </a:lnTo>
                  <a:lnTo>
                    <a:pt x="968832" y="1397000"/>
                  </a:lnTo>
                  <a:lnTo>
                    <a:pt x="959310" y="1327472"/>
                  </a:lnTo>
                  <a:lnTo>
                    <a:pt x="904544" y="1270000"/>
                  </a:lnTo>
                  <a:close/>
                </a:path>
                <a:path w="18021300" h="15113000">
                  <a:moveTo>
                    <a:pt x="959310" y="1327472"/>
                  </a:moveTo>
                  <a:lnTo>
                    <a:pt x="968832" y="1397000"/>
                  </a:lnTo>
                  <a:lnTo>
                    <a:pt x="1025563" y="1397000"/>
                  </a:lnTo>
                  <a:lnTo>
                    <a:pt x="959310" y="1327472"/>
                  </a:lnTo>
                  <a:close/>
                </a:path>
                <a:path w="18021300" h="15113000">
                  <a:moveTo>
                    <a:pt x="1040688" y="1270000"/>
                  </a:moveTo>
                  <a:lnTo>
                    <a:pt x="951439" y="1270000"/>
                  </a:lnTo>
                  <a:lnTo>
                    <a:pt x="959310" y="1327472"/>
                  </a:lnTo>
                  <a:lnTo>
                    <a:pt x="1025563" y="1397000"/>
                  </a:lnTo>
                  <a:lnTo>
                    <a:pt x="1045744" y="1397000"/>
                  </a:lnTo>
                  <a:lnTo>
                    <a:pt x="1040688" y="1270000"/>
                  </a:lnTo>
                  <a:close/>
                </a:path>
                <a:path w="18021300" h="15113000">
                  <a:moveTo>
                    <a:pt x="1128275" y="1270000"/>
                  </a:moveTo>
                  <a:lnTo>
                    <a:pt x="1076985" y="1270000"/>
                  </a:lnTo>
                  <a:lnTo>
                    <a:pt x="1064882" y="1397000"/>
                  </a:lnTo>
                  <a:lnTo>
                    <a:pt x="1107236" y="1397000"/>
                  </a:lnTo>
                  <a:lnTo>
                    <a:pt x="1128275" y="1270000"/>
                  </a:lnTo>
                  <a:close/>
                </a:path>
                <a:path w="18021300" h="15113000">
                  <a:moveTo>
                    <a:pt x="2249406" y="1270000"/>
                  </a:moveTo>
                  <a:lnTo>
                    <a:pt x="2202656" y="1270000"/>
                  </a:lnTo>
                  <a:lnTo>
                    <a:pt x="2212203" y="1397000"/>
                  </a:lnTo>
                  <a:lnTo>
                    <a:pt x="2248130" y="1397000"/>
                  </a:lnTo>
                  <a:lnTo>
                    <a:pt x="2249406" y="1270000"/>
                  </a:lnTo>
                  <a:close/>
                </a:path>
                <a:path w="18021300" h="15113000">
                  <a:moveTo>
                    <a:pt x="2344559" y="1270000"/>
                  </a:moveTo>
                  <a:lnTo>
                    <a:pt x="2326411" y="1270000"/>
                  </a:lnTo>
                  <a:lnTo>
                    <a:pt x="2340163" y="1397000"/>
                  </a:lnTo>
                  <a:lnTo>
                    <a:pt x="2362898" y="1397000"/>
                  </a:lnTo>
                  <a:lnTo>
                    <a:pt x="2344559" y="1270000"/>
                  </a:lnTo>
                  <a:close/>
                </a:path>
                <a:path w="18021300" h="15113000">
                  <a:moveTo>
                    <a:pt x="2449267" y="1388797"/>
                  </a:moveTo>
                  <a:lnTo>
                    <a:pt x="2450439" y="1397000"/>
                  </a:lnTo>
                  <a:lnTo>
                    <a:pt x="2456497" y="1397000"/>
                  </a:lnTo>
                  <a:lnTo>
                    <a:pt x="2449267" y="1388797"/>
                  </a:lnTo>
                  <a:close/>
                </a:path>
                <a:path w="18021300" h="15113000">
                  <a:moveTo>
                    <a:pt x="2883052" y="1270000"/>
                  </a:moveTo>
                  <a:lnTo>
                    <a:pt x="2825572" y="1270000"/>
                  </a:lnTo>
                  <a:lnTo>
                    <a:pt x="2834652" y="1397000"/>
                  </a:lnTo>
                  <a:lnTo>
                    <a:pt x="2889097" y="1397000"/>
                  </a:lnTo>
                  <a:lnTo>
                    <a:pt x="2883052" y="1270000"/>
                  </a:lnTo>
                  <a:close/>
                </a:path>
                <a:path w="18021300" h="15113000">
                  <a:moveTo>
                    <a:pt x="2979851" y="1270000"/>
                  </a:moveTo>
                  <a:lnTo>
                    <a:pt x="2931452" y="1270000"/>
                  </a:lnTo>
                  <a:lnTo>
                    <a:pt x="3025228" y="1397000"/>
                  </a:lnTo>
                  <a:lnTo>
                    <a:pt x="3073641" y="1397000"/>
                  </a:lnTo>
                  <a:lnTo>
                    <a:pt x="2979851" y="1270000"/>
                  </a:lnTo>
                  <a:close/>
                </a:path>
                <a:path w="18021300" h="15113000">
                  <a:moveTo>
                    <a:pt x="3642385" y="1270000"/>
                  </a:moveTo>
                  <a:lnTo>
                    <a:pt x="3597008" y="1270000"/>
                  </a:lnTo>
                  <a:lnTo>
                    <a:pt x="3588214" y="1397000"/>
                  </a:lnTo>
                  <a:lnTo>
                    <a:pt x="3615156" y="1397000"/>
                  </a:lnTo>
                  <a:lnTo>
                    <a:pt x="3642385" y="1270000"/>
                  </a:lnTo>
                  <a:close/>
                </a:path>
                <a:path w="18021300" h="15113000">
                  <a:moveTo>
                    <a:pt x="3690785" y="1270000"/>
                  </a:moveTo>
                  <a:lnTo>
                    <a:pt x="3642385" y="1270000"/>
                  </a:lnTo>
                  <a:lnTo>
                    <a:pt x="3678682" y="1397000"/>
                  </a:lnTo>
                  <a:lnTo>
                    <a:pt x="3697593" y="1397000"/>
                  </a:lnTo>
                  <a:lnTo>
                    <a:pt x="3690785" y="1270000"/>
                  </a:lnTo>
                  <a:close/>
                </a:path>
                <a:path w="18021300" h="15113000">
                  <a:moveTo>
                    <a:pt x="4262551" y="1270000"/>
                  </a:moveTo>
                  <a:lnTo>
                    <a:pt x="4105236" y="1270000"/>
                  </a:lnTo>
                  <a:lnTo>
                    <a:pt x="4211129" y="1397000"/>
                  </a:lnTo>
                  <a:lnTo>
                    <a:pt x="4271632" y="1397000"/>
                  </a:lnTo>
                  <a:lnTo>
                    <a:pt x="4262551" y="1270000"/>
                  </a:lnTo>
                  <a:close/>
                </a:path>
                <a:path w="18021300" h="15113000">
                  <a:moveTo>
                    <a:pt x="5478691" y="1270000"/>
                  </a:moveTo>
                  <a:lnTo>
                    <a:pt x="5452224" y="1270000"/>
                  </a:lnTo>
                  <a:lnTo>
                    <a:pt x="5443713" y="1397000"/>
                  </a:lnTo>
                  <a:lnTo>
                    <a:pt x="5471415" y="1397000"/>
                  </a:lnTo>
                  <a:lnTo>
                    <a:pt x="5478691" y="1270000"/>
                  </a:lnTo>
                  <a:close/>
                </a:path>
                <a:path w="18021300" h="15113000">
                  <a:moveTo>
                    <a:pt x="5545631" y="1270000"/>
                  </a:moveTo>
                  <a:lnTo>
                    <a:pt x="5524080" y="1270000"/>
                  </a:lnTo>
                  <a:lnTo>
                    <a:pt x="5524080" y="1397000"/>
                  </a:lnTo>
                  <a:lnTo>
                    <a:pt x="5540855" y="1397000"/>
                  </a:lnTo>
                  <a:lnTo>
                    <a:pt x="5545631" y="1270000"/>
                  </a:lnTo>
                  <a:close/>
                </a:path>
                <a:path w="18021300" h="15113000">
                  <a:moveTo>
                    <a:pt x="5678360" y="1270000"/>
                  </a:moveTo>
                  <a:lnTo>
                    <a:pt x="5596674" y="1270000"/>
                  </a:lnTo>
                  <a:lnTo>
                    <a:pt x="5605756" y="1397000"/>
                  </a:lnTo>
                  <a:lnTo>
                    <a:pt x="5665316" y="1397000"/>
                  </a:lnTo>
                  <a:lnTo>
                    <a:pt x="5678360" y="1270000"/>
                  </a:lnTo>
                  <a:close/>
                </a:path>
                <a:path w="18021300" h="15113000">
                  <a:moveTo>
                    <a:pt x="6154213" y="1382066"/>
                  </a:moveTo>
                  <a:lnTo>
                    <a:pt x="6162395" y="1397000"/>
                  </a:lnTo>
                  <a:lnTo>
                    <a:pt x="6165430" y="1397000"/>
                  </a:lnTo>
                  <a:lnTo>
                    <a:pt x="6165096" y="1393489"/>
                  </a:lnTo>
                  <a:lnTo>
                    <a:pt x="6154213" y="1382066"/>
                  </a:lnTo>
                  <a:close/>
                </a:path>
                <a:path w="18021300" h="15113000">
                  <a:moveTo>
                    <a:pt x="6186601" y="1270000"/>
                  </a:moveTo>
                  <a:lnTo>
                    <a:pt x="6153327" y="1270000"/>
                  </a:lnTo>
                  <a:lnTo>
                    <a:pt x="6165096" y="1393489"/>
                  </a:lnTo>
                  <a:lnTo>
                    <a:pt x="6168440" y="1397000"/>
                  </a:lnTo>
                  <a:lnTo>
                    <a:pt x="6207772" y="1397000"/>
                  </a:lnTo>
                  <a:lnTo>
                    <a:pt x="6193510" y="1277251"/>
                  </a:lnTo>
                  <a:lnTo>
                    <a:pt x="6186601" y="1270000"/>
                  </a:lnTo>
                  <a:close/>
                </a:path>
                <a:path w="18021300" h="15113000">
                  <a:moveTo>
                    <a:pt x="6205717" y="1290062"/>
                  </a:moveTo>
                  <a:lnTo>
                    <a:pt x="6259207" y="1397000"/>
                  </a:lnTo>
                  <a:lnTo>
                    <a:pt x="6307607" y="1397000"/>
                  </a:lnTo>
                  <a:lnTo>
                    <a:pt x="6205717" y="1290062"/>
                  </a:lnTo>
                  <a:close/>
                </a:path>
                <a:path w="18021300" h="15113000">
                  <a:moveTo>
                    <a:pt x="6800723" y="1270000"/>
                  </a:moveTo>
                  <a:lnTo>
                    <a:pt x="6780679" y="1270000"/>
                  </a:lnTo>
                  <a:lnTo>
                    <a:pt x="6788476" y="1397000"/>
                  </a:lnTo>
                  <a:lnTo>
                    <a:pt x="6807344" y="1397000"/>
                  </a:lnTo>
                  <a:lnTo>
                    <a:pt x="6800723" y="1270000"/>
                  </a:lnTo>
                  <a:close/>
                </a:path>
                <a:path w="18021300" h="15113000">
                  <a:moveTo>
                    <a:pt x="6884908" y="1270000"/>
                  </a:moveTo>
                  <a:lnTo>
                    <a:pt x="6852145" y="1270000"/>
                  </a:lnTo>
                  <a:lnTo>
                    <a:pt x="6821906" y="1397000"/>
                  </a:lnTo>
                  <a:lnTo>
                    <a:pt x="6867283" y="1397000"/>
                  </a:lnTo>
                  <a:lnTo>
                    <a:pt x="6884908" y="1270000"/>
                  </a:lnTo>
                  <a:close/>
                </a:path>
                <a:path w="18021300" h="15113000">
                  <a:moveTo>
                    <a:pt x="6927786" y="1270000"/>
                  </a:moveTo>
                  <a:lnTo>
                    <a:pt x="6927786" y="1397000"/>
                  </a:lnTo>
                  <a:lnTo>
                    <a:pt x="6939889" y="1397000"/>
                  </a:lnTo>
                  <a:lnTo>
                    <a:pt x="6927786" y="1270000"/>
                  </a:lnTo>
                  <a:close/>
                </a:path>
                <a:path w="18021300" h="15113000">
                  <a:moveTo>
                    <a:pt x="7356512" y="1270000"/>
                  </a:moveTo>
                  <a:lnTo>
                    <a:pt x="7334394" y="1270000"/>
                  </a:lnTo>
                  <a:lnTo>
                    <a:pt x="7323332" y="1397000"/>
                  </a:lnTo>
                  <a:lnTo>
                    <a:pt x="7348288" y="1397000"/>
                  </a:lnTo>
                  <a:lnTo>
                    <a:pt x="7356512" y="1270000"/>
                  </a:lnTo>
                  <a:close/>
                </a:path>
                <a:path w="18021300" h="15113000">
                  <a:moveTo>
                    <a:pt x="7517701" y="1270000"/>
                  </a:moveTo>
                  <a:lnTo>
                    <a:pt x="7486933" y="1270000"/>
                  </a:lnTo>
                  <a:lnTo>
                    <a:pt x="7496530" y="1397000"/>
                  </a:lnTo>
                  <a:lnTo>
                    <a:pt x="7527958" y="1397000"/>
                  </a:lnTo>
                  <a:lnTo>
                    <a:pt x="7517701" y="1270000"/>
                  </a:lnTo>
                  <a:close/>
                </a:path>
                <a:path w="18021300" h="15113000">
                  <a:moveTo>
                    <a:pt x="7632661" y="1270000"/>
                  </a:moveTo>
                  <a:lnTo>
                    <a:pt x="7568421" y="1270000"/>
                  </a:lnTo>
                  <a:lnTo>
                    <a:pt x="7589173" y="1397000"/>
                  </a:lnTo>
                  <a:lnTo>
                    <a:pt x="7610492" y="1397000"/>
                  </a:lnTo>
                  <a:lnTo>
                    <a:pt x="7632661" y="1270000"/>
                  </a:lnTo>
                  <a:close/>
                </a:path>
                <a:path w="18021300" h="15113000">
                  <a:moveTo>
                    <a:pt x="8274011" y="1270000"/>
                  </a:moveTo>
                  <a:lnTo>
                    <a:pt x="8016862" y="1270000"/>
                  </a:lnTo>
                  <a:lnTo>
                    <a:pt x="8131822" y="1397000"/>
                  </a:lnTo>
                  <a:lnTo>
                    <a:pt x="8228634" y="1397000"/>
                  </a:lnTo>
                  <a:lnTo>
                    <a:pt x="8274011" y="1270000"/>
                  </a:lnTo>
                  <a:close/>
                </a:path>
                <a:path w="18021300" h="15113000">
                  <a:moveTo>
                    <a:pt x="8739897" y="1270000"/>
                  </a:moveTo>
                  <a:lnTo>
                    <a:pt x="8714844" y="1270000"/>
                  </a:lnTo>
                  <a:lnTo>
                    <a:pt x="8715692" y="1397000"/>
                  </a:lnTo>
                  <a:lnTo>
                    <a:pt x="8746136" y="1397000"/>
                  </a:lnTo>
                  <a:lnTo>
                    <a:pt x="8739897" y="1270000"/>
                  </a:lnTo>
                  <a:close/>
                </a:path>
                <a:path w="18021300" h="15113000">
                  <a:moveTo>
                    <a:pt x="8821954" y="1270000"/>
                  </a:moveTo>
                  <a:lnTo>
                    <a:pt x="8797422" y="1270000"/>
                  </a:lnTo>
                  <a:lnTo>
                    <a:pt x="8782253" y="1397000"/>
                  </a:lnTo>
                  <a:lnTo>
                    <a:pt x="8811226" y="1397000"/>
                  </a:lnTo>
                  <a:lnTo>
                    <a:pt x="8821954" y="1270000"/>
                  </a:lnTo>
                  <a:close/>
                </a:path>
                <a:path w="18021300" h="15113000">
                  <a:moveTo>
                    <a:pt x="8857881" y="1270000"/>
                  </a:moveTo>
                  <a:lnTo>
                    <a:pt x="8830981" y="1270000"/>
                  </a:lnTo>
                  <a:lnTo>
                    <a:pt x="8839720" y="1397000"/>
                  </a:lnTo>
                  <a:lnTo>
                    <a:pt x="8867851" y="1397000"/>
                  </a:lnTo>
                  <a:lnTo>
                    <a:pt x="8857881" y="1270000"/>
                  </a:lnTo>
                  <a:close/>
                </a:path>
                <a:path w="18021300" h="15113000">
                  <a:moveTo>
                    <a:pt x="9354019" y="1270000"/>
                  </a:moveTo>
                  <a:lnTo>
                    <a:pt x="9314688" y="1270000"/>
                  </a:lnTo>
                  <a:lnTo>
                    <a:pt x="9357042" y="1397000"/>
                  </a:lnTo>
                  <a:lnTo>
                    <a:pt x="9468967" y="1397000"/>
                  </a:lnTo>
                  <a:lnTo>
                    <a:pt x="9354019" y="1270000"/>
                  </a:lnTo>
                  <a:close/>
                </a:path>
                <a:path w="18021300" h="15113000">
                  <a:moveTo>
                    <a:pt x="9547631" y="1270000"/>
                  </a:moveTo>
                  <a:lnTo>
                    <a:pt x="9487128" y="1270000"/>
                  </a:lnTo>
                  <a:lnTo>
                    <a:pt x="9499231" y="1397000"/>
                  </a:lnTo>
                  <a:lnTo>
                    <a:pt x="9547631" y="1397000"/>
                  </a:lnTo>
                  <a:lnTo>
                    <a:pt x="9547631" y="1270000"/>
                  </a:lnTo>
                  <a:close/>
                </a:path>
                <a:path w="18021300" h="15113000">
                  <a:moveTo>
                    <a:pt x="10669993" y="1270000"/>
                  </a:moveTo>
                  <a:lnTo>
                    <a:pt x="10635012" y="1270000"/>
                  </a:lnTo>
                  <a:lnTo>
                    <a:pt x="10625372" y="1397000"/>
                  </a:lnTo>
                  <a:lnTo>
                    <a:pt x="10657890" y="1397000"/>
                  </a:lnTo>
                  <a:lnTo>
                    <a:pt x="10669993" y="1270000"/>
                  </a:lnTo>
                  <a:close/>
                </a:path>
                <a:path w="18021300" h="15113000">
                  <a:moveTo>
                    <a:pt x="10718393" y="1270000"/>
                  </a:moveTo>
                  <a:lnTo>
                    <a:pt x="10694200" y="1270000"/>
                  </a:lnTo>
                  <a:lnTo>
                    <a:pt x="10700245" y="1397000"/>
                  </a:lnTo>
                  <a:lnTo>
                    <a:pt x="10763770" y="1397000"/>
                  </a:lnTo>
                  <a:lnTo>
                    <a:pt x="10718393" y="1270000"/>
                  </a:lnTo>
                  <a:close/>
                </a:path>
                <a:path w="18021300" h="15113000">
                  <a:moveTo>
                    <a:pt x="10859304" y="1270000"/>
                  </a:moveTo>
                  <a:lnTo>
                    <a:pt x="10827296" y="1270000"/>
                  </a:lnTo>
                  <a:lnTo>
                    <a:pt x="10818178" y="1397000"/>
                  </a:lnTo>
                  <a:lnTo>
                    <a:pt x="10845457" y="1397000"/>
                  </a:lnTo>
                  <a:lnTo>
                    <a:pt x="10859304" y="1270000"/>
                  </a:lnTo>
                  <a:close/>
                </a:path>
                <a:path w="18021300" h="15113000">
                  <a:moveTo>
                    <a:pt x="11314690" y="1274531"/>
                  </a:moveTo>
                  <a:lnTo>
                    <a:pt x="11160074" y="1397000"/>
                  </a:lnTo>
                  <a:lnTo>
                    <a:pt x="11405120" y="1397000"/>
                  </a:lnTo>
                  <a:lnTo>
                    <a:pt x="11314690" y="1274531"/>
                  </a:lnTo>
                  <a:close/>
                </a:path>
                <a:path w="18021300" h="15113000">
                  <a:moveTo>
                    <a:pt x="11492484" y="1270000"/>
                  </a:moveTo>
                  <a:lnTo>
                    <a:pt x="11332527" y="1270000"/>
                  </a:lnTo>
                  <a:lnTo>
                    <a:pt x="11453533" y="1397000"/>
                  </a:lnTo>
                  <a:lnTo>
                    <a:pt x="11488178" y="1397000"/>
                  </a:lnTo>
                  <a:lnTo>
                    <a:pt x="11492484" y="1270000"/>
                  </a:lnTo>
                  <a:close/>
                </a:path>
                <a:path w="18021300" h="15113000">
                  <a:moveTo>
                    <a:pt x="11943613" y="1270000"/>
                  </a:moveTo>
                  <a:lnTo>
                    <a:pt x="11937568" y="1270000"/>
                  </a:lnTo>
                  <a:lnTo>
                    <a:pt x="11928487" y="1397000"/>
                  </a:lnTo>
                  <a:lnTo>
                    <a:pt x="12004116" y="1397000"/>
                  </a:lnTo>
                  <a:lnTo>
                    <a:pt x="11943613" y="1270000"/>
                  </a:lnTo>
                  <a:close/>
                </a:path>
                <a:path w="18021300" h="15113000">
                  <a:moveTo>
                    <a:pt x="12073699" y="1270000"/>
                  </a:moveTo>
                  <a:lnTo>
                    <a:pt x="11998071" y="1270000"/>
                  </a:lnTo>
                  <a:lnTo>
                    <a:pt x="12055551" y="1397000"/>
                  </a:lnTo>
                  <a:lnTo>
                    <a:pt x="12085473" y="1397000"/>
                  </a:lnTo>
                  <a:lnTo>
                    <a:pt x="12073699" y="1270000"/>
                  </a:lnTo>
                  <a:close/>
                </a:path>
                <a:path w="18021300" h="15113000">
                  <a:moveTo>
                    <a:pt x="12674776" y="1270000"/>
                  </a:moveTo>
                  <a:lnTo>
                    <a:pt x="12637527" y="1270000"/>
                  </a:lnTo>
                  <a:lnTo>
                    <a:pt x="12651373" y="1397000"/>
                  </a:lnTo>
                  <a:lnTo>
                    <a:pt x="12687820" y="1397000"/>
                  </a:lnTo>
                  <a:lnTo>
                    <a:pt x="12674776" y="1270000"/>
                  </a:lnTo>
                  <a:close/>
                </a:path>
                <a:path w="18021300" h="15113000">
                  <a:moveTo>
                    <a:pt x="12804058" y="1270000"/>
                  </a:moveTo>
                  <a:lnTo>
                    <a:pt x="12782029" y="1270000"/>
                  </a:lnTo>
                  <a:lnTo>
                    <a:pt x="12763449" y="1397000"/>
                  </a:lnTo>
                  <a:lnTo>
                    <a:pt x="12778587" y="1397000"/>
                  </a:lnTo>
                  <a:lnTo>
                    <a:pt x="12804058" y="1270000"/>
                  </a:lnTo>
                  <a:close/>
                </a:path>
                <a:path w="18021300" h="15113000">
                  <a:moveTo>
                    <a:pt x="13241439" y="1270000"/>
                  </a:moveTo>
                  <a:lnTo>
                    <a:pt x="13156730" y="1270000"/>
                  </a:lnTo>
                  <a:lnTo>
                    <a:pt x="13141932" y="1397000"/>
                  </a:lnTo>
                  <a:lnTo>
                    <a:pt x="13292874" y="1397000"/>
                  </a:lnTo>
                  <a:lnTo>
                    <a:pt x="13266983" y="1298220"/>
                  </a:lnTo>
                  <a:lnTo>
                    <a:pt x="13241439" y="1270000"/>
                  </a:lnTo>
                  <a:close/>
                </a:path>
                <a:path w="18021300" h="15113000">
                  <a:moveTo>
                    <a:pt x="13356399" y="1270000"/>
                  </a:moveTo>
                  <a:lnTo>
                    <a:pt x="13259587" y="1270000"/>
                  </a:lnTo>
                  <a:lnTo>
                    <a:pt x="13266983" y="1298220"/>
                  </a:lnTo>
                  <a:lnTo>
                    <a:pt x="13356399" y="1397000"/>
                  </a:lnTo>
                  <a:lnTo>
                    <a:pt x="13404799" y="1397000"/>
                  </a:lnTo>
                  <a:lnTo>
                    <a:pt x="13356399" y="1270000"/>
                  </a:lnTo>
                  <a:close/>
                </a:path>
                <a:path w="18021300" h="15113000">
                  <a:moveTo>
                    <a:pt x="13922121" y="1270000"/>
                  </a:moveTo>
                  <a:lnTo>
                    <a:pt x="13891343" y="1270000"/>
                  </a:lnTo>
                  <a:lnTo>
                    <a:pt x="13886946" y="1397000"/>
                  </a:lnTo>
                  <a:lnTo>
                    <a:pt x="13909068" y="1397000"/>
                  </a:lnTo>
                  <a:lnTo>
                    <a:pt x="13922121" y="1270000"/>
                  </a:lnTo>
                  <a:close/>
                </a:path>
                <a:path w="18021300" h="15113000">
                  <a:moveTo>
                    <a:pt x="14009852" y="1270000"/>
                  </a:moveTo>
                  <a:lnTo>
                    <a:pt x="13988669" y="1270000"/>
                  </a:lnTo>
                  <a:lnTo>
                    <a:pt x="14002806" y="1397000"/>
                  </a:lnTo>
                  <a:lnTo>
                    <a:pt x="14027295" y="1397000"/>
                  </a:lnTo>
                  <a:lnTo>
                    <a:pt x="14009852" y="1270000"/>
                  </a:lnTo>
                  <a:close/>
                </a:path>
                <a:path w="18021300" h="15113000">
                  <a:moveTo>
                    <a:pt x="14493875" y="1270000"/>
                  </a:moveTo>
                  <a:lnTo>
                    <a:pt x="14490852" y="1270000"/>
                  </a:lnTo>
                  <a:lnTo>
                    <a:pt x="14454555" y="1397000"/>
                  </a:lnTo>
                  <a:lnTo>
                    <a:pt x="14554390" y="1397000"/>
                  </a:lnTo>
                  <a:lnTo>
                    <a:pt x="14493875" y="1270000"/>
                  </a:lnTo>
                  <a:close/>
                </a:path>
                <a:path w="18021300" h="15113000">
                  <a:moveTo>
                    <a:pt x="14592046" y="1275410"/>
                  </a:moveTo>
                  <a:lnTo>
                    <a:pt x="14554390" y="1397000"/>
                  </a:lnTo>
                  <a:lnTo>
                    <a:pt x="14690534" y="1397000"/>
                  </a:lnTo>
                  <a:lnTo>
                    <a:pt x="14592046" y="1275410"/>
                  </a:lnTo>
                  <a:close/>
                </a:path>
                <a:path w="18021300" h="15113000">
                  <a:moveTo>
                    <a:pt x="14772195" y="1270000"/>
                  </a:moveTo>
                  <a:lnTo>
                    <a:pt x="14711705" y="1270000"/>
                  </a:lnTo>
                  <a:lnTo>
                    <a:pt x="14723808" y="1397000"/>
                  </a:lnTo>
                  <a:lnTo>
                    <a:pt x="14729841" y="1397000"/>
                  </a:lnTo>
                  <a:lnTo>
                    <a:pt x="14772195" y="1270000"/>
                  </a:lnTo>
                  <a:close/>
                </a:path>
                <a:path w="18021300" h="15113000">
                  <a:moveTo>
                    <a:pt x="15859061" y="1270000"/>
                  </a:moveTo>
                  <a:lnTo>
                    <a:pt x="15834067" y="1270000"/>
                  </a:lnTo>
                  <a:lnTo>
                    <a:pt x="15834067" y="1397000"/>
                  </a:lnTo>
                  <a:lnTo>
                    <a:pt x="15852203" y="1397000"/>
                  </a:lnTo>
                  <a:lnTo>
                    <a:pt x="15859061" y="1270000"/>
                  </a:lnTo>
                  <a:close/>
                </a:path>
                <a:path w="18021300" h="15113000">
                  <a:moveTo>
                    <a:pt x="15942970" y="1270000"/>
                  </a:moveTo>
                  <a:lnTo>
                    <a:pt x="15927844" y="1270000"/>
                  </a:lnTo>
                  <a:lnTo>
                    <a:pt x="15894558" y="1397000"/>
                  </a:lnTo>
                  <a:lnTo>
                    <a:pt x="15912719" y="1397000"/>
                  </a:lnTo>
                  <a:lnTo>
                    <a:pt x="15942970" y="1270000"/>
                  </a:lnTo>
                  <a:close/>
                </a:path>
                <a:path w="18021300" h="15113000">
                  <a:moveTo>
                    <a:pt x="15942970" y="1270000"/>
                  </a:moveTo>
                  <a:lnTo>
                    <a:pt x="15976244" y="1397000"/>
                  </a:lnTo>
                  <a:lnTo>
                    <a:pt x="15988347" y="1397000"/>
                  </a:lnTo>
                  <a:lnTo>
                    <a:pt x="15942970" y="1270000"/>
                  </a:lnTo>
                  <a:close/>
                </a:path>
                <a:path w="18021300" h="15113000">
                  <a:moveTo>
                    <a:pt x="16034671" y="1270000"/>
                  </a:moveTo>
                  <a:lnTo>
                    <a:pt x="16015576" y="1270000"/>
                  </a:lnTo>
                  <a:lnTo>
                    <a:pt x="16018598" y="1397000"/>
                  </a:lnTo>
                  <a:lnTo>
                    <a:pt x="16021621" y="1397000"/>
                  </a:lnTo>
                  <a:lnTo>
                    <a:pt x="16034671" y="1270000"/>
                  </a:lnTo>
                  <a:close/>
                </a:path>
                <a:path w="18021300" h="15113000">
                  <a:moveTo>
                    <a:pt x="16474748" y="1335222"/>
                  </a:moveTo>
                  <a:lnTo>
                    <a:pt x="16396754" y="1397000"/>
                  </a:lnTo>
                  <a:lnTo>
                    <a:pt x="16451198" y="1397000"/>
                  </a:lnTo>
                  <a:lnTo>
                    <a:pt x="16474748" y="1335222"/>
                  </a:lnTo>
                  <a:close/>
                </a:path>
                <a:path w="18021300" h="15113000">
                  <a:moveTo>
                    <a:pt x="16551370" y="1274531"/>
                  </a:moveTo>
                  <a:lnTo>
                    <a:pt x="16520825" y="1298725"/>
                  </a:lnTo>
                  <a:lnTo>
                    <a:pt x="16593400" y="1397000"/>
                  </a:lnTo>
                  <a:lnTo>
                    <a:pt x="16641800" y="1397000"/>
                  </a:lnTo>
                  <a:lnTo>
                    <a:pt x="16551370" y="1274531"/>
                  </a:lnTo>
                  <a:close/>
                </a:path>
                <a:path w="18021300" h="15113000">
                  <a:moveTo>
                    <a:pt x="17119790" y="1270000"/>
                  </a:moveTo>
                  <a:lnTo>
                    <a:pt x="17113732" y="1270000"/>
                  </a:lnTo>
                  <a:lnTo>
                    <a:pt x="17101629" y="1397000"/>
                  </a:lnTo>
                  <a:lnTo>
                    <a:pt x="17210544" y="1397000"/>
                  </a:lnTo>
                  <a:lnTo>
                    <a:pt x="17119790" y="1270000"/>
                  </a:lnTo>
                  <a:close/>
                </a:path>
                <a:path w="18021300" h="15113000">
                  <a:moveTo>
                    <a:pt x="17168190" y="1270000"/>
                  </a:moveTo>
                  <a:lnTo>
                    <a:pt x="17153064" y="1270000"/>
                  </a:lnTo>
                  <a:lnTo>
                    <a:pt x="17210544" y="1397000"/>
                  </a:lnTo>
                  <a:lnTo>
                    <a:pt x="17228693" y="1397000"/>
                  </a:lnTo>
                  <a:lnTo>
                    <a:pt x="17168190" y="1270000"/>
                  </a:lnTo>
                  <a:close/>
                </a:path>
                <a:path w="18021300" h="15113000">
                  <a:moveTo>
                    <a:pt x="17315291" y="1270000"/>
                  </a:moveTo>
                  <a:lnTo>
                    <a:pt x="17292223" y="1270000"/>
                  </a:lnTo>
                  <a:lnTo>
                    <a:pt x="17289484" y="1397000"/>
                  </a:lnTo>
                  <a:lnTo>
                    <a:pt x="17309759" y="1397000"/>
                  </a:lnTo>
                  <a:lnTo>
                    <a:pt x="17315291" y="1270000"/>
                  </a:lnTo>
                  <a:close/>
                </a:path>
                <a:path w="18021300" h="15113000">
                  <a:moveTo>
                    <a:pt x="17718786" y="1270000"/>
                  </a:moveTo>
                  <a:lnTo>
                    <a:pt x="17712740" y="1270000"/>
                  </a:lnTo>
                  <a:lnTo>
                    <a:pt x="17673408" y="1397000"/>
                  </a:lnTo>
                  <a:lnTo>
                    <a:pt x="17824665" y="1397000"/>
                  </a:lnTo>
                  <a:lnTo>
                    <a:pt x="17718786" y="1270000"/>
                  </a:lnTo>
                  <a:close/>
                </a:path>
                <a:path w="18021300" h="15113000">
                  <a:moveTo>
                    <a:pt x="17982736" y="1270000"/>
                  </a:moveTo>
                  <a:lnTo>
                    <a:pt x="17927901" y="1270000"/>
                  </a:lnTo>
                  <a:lnTo>
                    <a:pt x="17941182" y="1397000"/>
                  </a:lnTo>
                  <a:lnTo>
                    <a:pt x="17968459" y="1397000"/>
                  </a:lnTo>
                  <a:lnTo>
                    <a:pt x="17982736" y="1270000"/>
                  </a:lnTo>
                  <a:close/>
                </a:path>
                <a:path w="18021300" h="15113000">
                  <a:moveTo>
                    <a:pt x="2432291" y="1270000"/>
                  </a:moveTo>
                  <a:lnTo>
                    <a:pt x="2344559" y="1270000"/>
                  </a:lnTo>
                  <a:lnTo>
                    <a:pt x="2449267" y="1388797"/>
                  </a:lnTo>
                  <a:lnTo>
                    <a:pt x="2432291" y="1270000"/>
                  </a:lnTo>
                  <a:close/>
                </a:path>
                <a:path w="18021300" h="15113000">
                  <a:moveTo>
                    <a:pt x="6092812" y="1270000"/>
                  </a:moveTo>
                  <a:lnTo>
                    <a:pt x="6047447" y="1270000"/>
                  </a:lnTo>
                  <a:lnTo>
                    <a:pt x="6154213" y="1382066"/>
                  </a:lnTo>
                  <a:lnTo>
                    <a:pt x="6092812" y="1270000"/>
                  </a:lnTo>
                  <a:close/>
                </a:path>
                <a:path w="18021300" h="15113000">
                  <a:moveTo>
                    <a:pt x="16499611" y="1270000"/>
                  </a:moveTo>
                  <a:lnTo>
                    <a:pt x="16474748" y="1335222"/>
                  </a:lnTo>
                  <a:lnTo>
                    <a:pt x="16520825" y="1298725"/>
                  </a:lnTo>
                  <a:lnTo>
                    <a:pt x="16499611" y="1270000"/>
                  </a:lnTo>
                  <a:close/>
                </a:path>
                <a:path w="18021300" h="15113000">
                  <a:moveTo>
                    <a:pt x="13259587" y="1270000"/>
                  </a:moveTo>
                  <a:lnTo>
                    <a:pt x="13241439" y="1270000"/>
                  </a:lnTo>
                  <a:lnTo>
                    <a:pt x="13266983" y="1298220"/>
                  </a:lnTo>
                  <a:lnTo>
                    <a:pt x="13259587" y="1270000"/>
                  </a:lnTo>
                  <a:close/>
                </a:path>
                <a:path w="18021300" h="15113000">
                  <a:moveTo>
                    <a:pt x="6195682" y="1270000"/>
                  </a:moveTo>
                  <a:lnTo>
                    <a:pt x="6192647" y="1270000"/>
                  </a:lnTo>
                  <a:lnTo>
                    <a:pt x="6193510" y="1277251"/>
                  </a:lnTo>
                  <a:lnTo>
                    <a:pt x="6205717" y="1290062"/>
                  </a:lnTo>
                  <a:lnTo>
                    <a:pt x="6195682" y="1270000"/>
                  </a:lnTo>
                  <a:close/>
                </a:path>
                <a:path w="18021300" h="15113000">
                  <a:moveTo>
                    <a:pt x="14593722" y="1270000"/>
                  </a:moveTo>
                  <a:lnTo>
                    <a:pt x="14587664" y="1270000"/>
                  </a:lnTo>
                  <a:lnTo>
                    <a:pt x="14592046" y="1275410"/>
                  </a:lnTo>
                  <a:lnTo>
                    <a:pt x="14593722" y="1270000"/>
                  </a:lnTo>
                  <a:close/>
                </a:path>
                <a:path w="18021300" h="15113000">
                  <a:moveTo>
                    <a:pt x="11320411" y="1270000"/>
                  </a:moveTo>
                  <a:lnTo>
                    <a:pt x="11311343" y="1270000"/>
                  </a:lnTo>
                  <a:lnTo>
                    <a:pt x="11314690" y="1274531"/>
                  </a:lnTo>
                  <a:lnTo>
                    <a:pt x="11320411" y="1270000"/>
                  </a:lnTo>
                  <a:close/>
                </a:path>
                <a:path w="18021300" h="15113000">
                  <a:moveTo>
                    <a:pt x="16557091" y="1270000"/>
                  </a:moveTo>
                  <a:lnTo>
                    <a:pt x="16548023" y="1270000"/>
                  </a:lnTo>
                  <a:lnTo>
                    <a:pt x="16551370" y="1274531"/>
                  </a:lnTo>
                  <a:lnTo>
                    <a:pt x="16557091" y="1270000"/>
                  </a:lnTo>
                  <a:close/>
                </a:path>
                <a:path w="18021300" h="15113000">
                  <a:moveTo>
                    <a:pt x="18161" y="1143000"/>
                  </a:moveTo>
                  <a:lnTo>
                    <a:pt x="6057" y="1143000"/>
                  </a:lnTo>
                  <a:lnTo>
                    <a:pt x="6057" y="1270000"/>
                  </a:lnTo>
                  <a:lnTo>
                    <a:pt x="18161" y="1143000"/>
                  </a:lnTo>
                  <a:close/>
                </a:path>
                <a:path w="18021300" h="15113000">
                  <a:moveTo>
                    <a:pt x="571766" y="1143000"/>
                  </a:moveTo>
                  <a:lnTo>
                    <a:pt x="547854" y="1143000"/>
                  </a:lnTo>
                  <a:lnTo>
                    <a:pt x="540766" y="1270000"/>
                  </a:lnTo>
                  <a:lnTo>
                    <a:pt x="565721" y="1270000"/>
                  </a:lnTo>
                  <a:lnTo>
                    <a:pt x="571766" y="1143000"/>
                  </a:lnTo>
                  <a:close/>
                </a:path>
                <a:path w="18021300" h="15113000">
                  <a:moveTo>
                    <a:pt x="659507" y="1143000"/>
                  </a:moveTo>
                  <a:lnTo>
                    <a:pt x="638327" y="1143000"/>
                  </a:lnTo>
                  <a:lnTo>
                    <a:pt x="633271" y="1270000"/>
                  </a:lnTo>
                  <a:lnTo>
                    <a:pt x="657238" y="1270000"/>
                  </a:lnTo>
                  <a:lnTo>
                    <a:pt x="659507" y="1143000"/>
                  </a:lnTo>
                  <a:close/>
                </a:path>
                <a:path w="18021300" h="15113000">
                  <a:moveTo>
                    <a:pt x="1231277" y="1143000"/>
                  </a:moveTo>
                  <a:lnTo>
                    <a:pt x="1070940" y="1143000"/>
                  </a:lnTo>
                  <a:lnTo>
                    <a:pt x="1188923" y="1270000"/>
                  </a:lnTo>
                  <a:lnTo>
                    <a:pt x="1191945" y="1270000"/>
                  </a:lnTo>
                  <a:lnTo>
                    <a:pt x="1231277" y="1143000"/>
                  </a:lnTo>
                  <a:close/>
                </a:path>
                <a:path w="18021300" h="15113000">
                  <a:moveTo>
                    <a:pt x="1303122" y="1143000"/>
                  </a:moveTo>
                  <a:lnTo>
                    <a:pt x="1231277" y="1143000"/>
                  </a:lnTo>
                  <a:lnTo>
                    <a:pt x="1279677" y="1270000"/>
                  </a:lnTo>
                  <a:lnTo>
                    <a:pt x="1302367" y="1270000"/>
                  </a:lnTo>
                  <a:lnTo>
                    <a:pt x="1303122" y="1143000"/>
                  </a:lnTo>
                  <a:close/>
                </a:path>
                <a:path w="18021300" h="15113000">
                  <a:moveTo>
                    <a:pt x="2417162" y="1143000"/>
                  </a:moveTo>
                  <a:lnTo>
                    <a:pt x="2408085" y="1143000"/>
                  </a:lnTo>
                  <a:lnTo>
                    <a:pt x="2400762" y="1270000"/>
                  </a:lnTo>
                  <a:lnTo>
                    <a:pt x="2426239" y="1270000"/>
                  </a:lnTo>
                  <a:lnTo>
                    <a:pt x="2417162" y="1143000"/>
                  </a:lnTo>
                  <a:close/>
                </a:path>
                <a:path w="18021300" h="15113000">
                  <a:moveTo>
                    <a:pt x="2520022" y="1143000"/>
                  </a:moveTo>
                  <a:lnTo>
                    <a:pt x="2495067" y="1143000"/>
                  </a:lnTo>
                  <a:lnTo>
                    <a:pt x="2491379" y="1270000"/>
                  </a:lnTo>
                  <a:lnTo>
                    <a:pt x="2513977" y="1270000"/>
                  </a:lnTo>
                  <a:lnTo>
                    <a:pt x="2520022" y="1143000"/>
                  </a:lnTo>
                  <a:close/>
                </a:path>
                <a:path w="18021300" h="15113000">
                  <a:moveTo>
                    <a:pt x="2611539" y="1143000"/>
                  </a:moveTo>
                  <a:lnTo>
                    <a:pt x="2589606" y="1143000"/>
                  </a:lnTo>
                  <a:lnTo>
                    <a:pt x="2585017" y="1270000"/>
                  </a:lnTo>
                  <a:lnTo>
                    <a:pt x="2604731" y="1270000"/>
                  </a:lnTo>
                  <a:lnTo>
                    <a:pt x="2611539" y="1143000"/>
                  </a:lnTo>
                  <a:close/>
                </a:path>
                <a:path w="18021300" h="15113000">
                  <a:moveTo>
                    <a:pt x="2994990" y="1143000"/>
                  </a:moveTo>
                  <a:lnTo>
                    <a:pt x="2988932" y="1143000"/>
                  </a:lnTo>
                  <a:lnTo>
                    <a:pt x="2831617" y="1270000"/>
                  </a:lnTo>
                  <a:lnTo>
                    <a:pt x="3019183" y="1270000"/>
                  </a:lnTo>
                  <a:lnTo>
                    <a:pt x="2994990" y="1143000"/>
                  </a:lnTo>
                  <a:close/>
                </a:path>
                <a:path w="18021300" h="15113000">
                  <a:moveTo>
                    <a:pt x="3101887" y="1248848"/>
                  </a:moveTo>
                  <a:lnTo>
                    <a:pt x="3112973" y="1270000"/>
                  </a:lnTo>
                  <a:lnTo>
                    <a:pt x="3115995" y="1270000"/>
                  </a:lnTo>
                  <a:lnTo>
                    <a:pt x="3115323" y="1262950"/>
                  </a:lnTo>
                  <a:lnTo>
                    <a:pt x="3101887" y="1248848"/>
                  </a:lnTo>
                  <a:close/>
                </a:path>
                <a:path w="18021300" h="15113000">
                  <a:moveTo>
                    <a:pt x="3146247" y="1143000"/>
                  </a:moveTo>
                  <a:lnTo>
                    <a:pt x="3103892" y="1143000"/>
                  </a:lnTo>
                  <a:lnTo>
                    <a:pt x="3115323" y="1262950"/>
                  </a:lnTo>
                  <a:lnTo>
                    <a:pt x="3122041" y="1270000"/>
                  </a:lnTo>
                  <a:lnTo>
                    <a:pt x="3161372" y="1270000"/>
                  </a:lnTo>
                  <a:lnTo>
                    <a:pt x="3146247" y="1143000"/>
                  </a:lnTo>
                  <a:close/>
                </a:path>
                <a:path w="18021300" h="15113000">
                  <a:moveTo>
                    <a:pt x="3261194" y="1143000"/>
                  </a:moveTo>
                  <a:lnTo>
                    <a:pt x="3149269" y="1143000"/>
                  </a:lnTo>
                  <a:lnTo>
                    <a:pt x="3212795" y="1270000"/>
                  </a:lnTo>
                  <a:lnTo>
                    <a:pt x="3261194" y="1270000"/>
                  </a:lnTo>
                  <a:lnTo>
                    <a:pt x="3261194" y="1143000"/>
                  </a:lnTo>
                  <a:close/>
                </a:path>
                <a:path w="18021300" h="15113000">
                  <a:moveTo>
                    <a:pt x="3733139" y="1143000"/>
                  </a:moveTo>
                  <a:lnTo>
                    <a:pt x="3714991" y="1143000"/>
                  </a:lnTo>
                  <a:lnTo>
                    <a:pt x="3748265" y="1270000"/>
                  </a:lnTo>
                  <a:lnTo>
                    <a:pt x="3823893" y="1270000"/>
                  </a:lnTo>
                  <a:lnTo>
                    <a:pt x="3733139" y="1143000"/>
                  </a:lnTo>
                  <a:close/>
                </a:path>
                <a:path w="18021300" h="15113000">
                  <a:moveTo>
                    <a:pt x="3848100" y="1143000"/>
                  </a:moveTo>
                  <a:lnTo>
                    <a:pt x="3766413" y="1143000"/>
                  </a:lnTo>
                  <a:lnTo>
                    <a:pt x="3823893" y="1270000"/>
                  </a:lnTo>
                  <a:lnTo>
                    <a:pt x="3858971" y="1270000"/>
                  </a:lnTo>
                  <a:lnTo>
                    <a:pt x="3848100" y="1143000"/>
                  </a:lnTo>
                  <a:close/>
                </a:path>
                <a:path w="18021300" h="15113000">
                  <a:moveTo>
                    <a:pt x="3923110" y="1143000"/>
                  </a:moveTo>
                  <a:lnTo>
                    <a:pt x="3890454" y="1143000"/>
                  </a:lnTo>
                  <a:lnTo>
                    <a:pt x="3879582" y="1270000"/>
                  </a:lnTo>
                  <a:lnTo>
                    <a:pt x="3902544" y="1270000"/>
                  </a:lnTo>
                  <a:lnTo>
                    <a:pt x="3923110" y="1143000"/>
                  </a:lnTo>
                  <a:close/>
                </a:path>
                <a:path w="18021300" h="15113000">
                  <a:moveTo>
                    <a:pt x="4308452" y="1143000"/>
                  </a:moveTo>
                  <a:lnTo>
                    <a:pt x="4275789" y="1143000"/>
                  </a:lnTo>
                  <a:lnTo>
                    <a:pt x="4274797" y="1270000"/>
                  </a:lnTo>
                  <a:lnTo>
                    <a:pt x="4300745" y="1270000"/>
                  </a:lnTo>
                  <a:lnTo>
                    <a:pt x="4308452" y="1143000"/>
                  </a:lnTo>
                  <a:close/>
                </a:path>
                <a:path w="18021300" h="15113000">
                  <a:moveTo>
                    <a:pt x="4471301" y="1143000"/>
                  </a:moveTo>
                  <a:lnTo>
                    <a:pt x="4437498" y="1143000"/>
                  </a:lnTo>
                  <a:lnTo>
                    <a:pt x="4447095" y="1270000"/>
                  </a:lnTo>
                  <a:lnTo>
                    <a:pt x="4481556" y="1270000"/>
                  </a:lnTo>
                  <a:lnTo>
                    <a:pt x="4471301" y="1143000"/>
                  </a:lnTo>
                  <a:close/>
                </a:path>
                <a:path w="18021300" h="15113000">
                  <a:moveTo>
                    <a:pt x="4973485" y="1143000"/>
                  </a:moveTo>
                  <a:lnTo>
                    <a:pt x="4925085" y="1143000"/>
                  </a:lnTo>
                  <a:lnTo>
                    <a:pt x="4925085" y="1270000"/>
                  </a:lnTo>
                  <a:lnTo>
                    <a:pt x="4982565" y="1270000"/>
                  </a:lnTo>
                  <a:lnTo>
                    <a:pt x="4973485" y="1143000"/>
                  </a:lnTo>
                  <a:close/>
                </a:path>
                <a:path w="18021300" h="15113000">
                  <a:moveTo>
                    <a:pt x="5118696" y="1143000"/>
                  </a:moveTo>
                  <a:lnTo>
                    <a:pt x="5055158" y="1143000"/>
                  </a:lnTo>
                  <a:lnTo>
                    <a:pt x="5054783" y="1270000"/>
                  </a:lnTo>
                  <a:lnTo>
                    <a:pt x="5124742" y="1270000"/>
                  </a:lnTo>
                  <a:lnTo>
                    <a:pt x="5118696" y="1143000"/>
                  </a:lnTo>
                  <a:close/>
                </a:path>
                <a:path w="18021300" h="15113000">
                  <a:moveTo>
                    <a:pt x="5209071" y="1143000"/>
                  </a:moveTo>
                  <a:lnTo>
                    <a:pt x="5155990" y="1143000"/>
                  </a:lnTo>
                  <a:lnTo>
                    <a:pt x="5150081" y="1270000"/>
                  </a:lnTo>
                  <a:lnTo>
                    <a:pt x="5173141" y="1270000"/>
                  </a:lnTo>
                  <a:lnTo>
                    <a:pt x="5209071" y="1143000"/>
                  </a:lnTo>
                  <a:close/>
                </a:path>
                <a:path w="18021300" h="15113000">
                  <a:moveTo>
                    <a:pt x="5692728" y="1143000"/>
                  </a:moveTo>
                  <a:lnTo>
                    <a:pt x="5668437" y="1143000"/>
                  </a:lnTo>
                  <a:lnTo>
                    <a:pt x="5669292" y="1270000"/>
                  </a:lnTo>
                  <a:lnTo>
                    <a:pt x="5698401" y="1270000"/>
                  </a:lnTo>
                  <a:lnTo>
                    <a:pt x="5692728" y="1143000"/>
                  </a:lnTo>
                  <a:close/>
                </a:path>
                <a:path w="18021300" h="15113000">
                  <a:moveTo>
                    <a:pt x="5764813" y="1143000"/>
                  </a:moveTo>
                  <a:lnTo>
                    <a:pt x="5747987" y="1143000"/>
                  </a:lnTo>
                  <a:lnTo>
                    <a:pt x="5732818" y="1270000"/>
                  </a:lnTo>
                  <a:lnTo>
                    <a:pt x="5750966" y="1270000"/>
                  </a:lnTo>
                  <a:lnTo>
                    <a:pt x="5764813" y="1143000"/>
                  </a:lnTo>
                  <a:close/>
                </a:path>
                <a:path w="18021300" h="15113000">
                  <a:moveTo>
                    <a:pt x="5811469" y="1143000"/>
                  </a:moveTo>
                  <a:lnTo>
                    <a:pt x="5793320" y="1143000"/>
                  </a:lnTo>
                  <a:lnTo>
                    <a:pt x="5799562" y="1270000"/>
                  </a:lnTo>
                  <a:lnTo>
                    <a:pt x="5821446" y="1270000"/>
                  </a:lnTo>
                  <a:lnTo>
                    <a:pt x="5811469" y="1143000"/>
                  </a:lnTo>
                  <a:close/>
                </a:path>
                <a:path w="18021300" h="15113000">
                  <a:moveTo>
                    <a:pt x="6274333" y="1143000"/>
                  </a:moveTo>
                  <a:lnTo>
                    <a:pt x="6241197" y="1143000"/>
                  </a:lnTo>
                  <a:lnTo>
                    <a:pt x="6227821" y="1270000"/>
                  </a:lnTo>
                  <a:lnTo>
                    <a:pt x="6274333" y="1270000"/>
                  </a:lnTo>
                  <a:lnTo>
                    <a:pt x="6274333" y="1143000"/>
                  </a:lnTo>
                  <a:close/>
                </a:path>
                <a:path w="18021300" h="15113000">
                  <a:moveTo>
                    <a:pt x="6352984" y="1143000"/>
                  </a:moveTo>
                  <a:lnTo>
                    <a:pt x="6338995" y="1143000"/>
                  </a:lnTo>
                  <a:lnTo>
                    <a:pt x="6351710" y="1270000"/>
                  </a:lnTo>
                  <a:lnTo>
                    <a:pt x="6424844" y="1270000"/>
                  </a:lnTo>
                  <a:lnTo>
                    <a:pt x="6421345" y="1216585"/>
                  </a:lnTo>
                  <a:lnTo>
                    <a:pt x="6352984" y="1143000"/>
                  </a:lnTo>
                  <a:close/>
                </a:path>
                <a:path w="18021300" h="15113000">
                  <a:moveTo>
                    <a:pt x="6519379" y="1143000"/>
                  </a:moveTo>
                  <a:lnTo>
                    <a:pt x="6416524" y="1143000"/>
                  </a:lnTo>
                  <a:lnTo>
                    <a:pt x="6421345" y="1216585"/>
                  </a:lnTo>
                  <a:lnTo>
                    <a:pt x="6470967" y="1270000"/>
                  </a:lnTo>
                  <a:lnTo>
                    <a:pt x="6477025" y="1270000"/>
                  </a:lnTo>
                  <a:lnTo>
                    <a:pt x="6519379" y="1143000"/>
                  </a:lnTo>
                  <a:close/>
                </a:path>
                <a:path w="18021300" h="15113000">
                  <a:moveTo>
                    <a:pt x="7526782" y="1143000"/>
                  </a:moveTo>
                  <a:lnTo>
                    <a:pt x="7496287" y="1143000"/>
                  </a:lnTo>
                  <a:lnTo>
                    <a:pt x="7487073" y="1270000"/>
                  </a:lnTo>
                  <a:lnTo>
                    <a:pt x="7512221" y="1270000"/>
                  </a:lnTo>
                  <a:lnTo>
                    <a:pt x="7526782" y="1143000"/>
                  </a:lnTo>
                  <a:close/>
                </a:path>
                <a:path w="18021300" h="15113000">
                  <a:moveTo>
                    <a:pt x="7638719" y="1143000"/>
                  </a:moveTo>
                  <a:lnTo>
                    <a:pt x="7621456" y="1143000"/>
                  </a:lnTo>
                  <a:lnTo>
                    <a:pt x="7626604" y="1270000"/>
                  </a:lnTo>
                  <a:lnTo>
                    <a:pt x="7705267" y="1270000"/>
                  </a:lnTo>
                  <a:lnTo>
                    <a:pt x="7638719" y="1143000"/>
                  </a:lnTo>
                  <a:close/>
                </a:path>
                <a:path w="18021300" h="15113000">
                  <a:moveTo>
                    <a:pt x="7773283" y="1143000"/>
                  </a:moveTo>
                  <a:lnTo>
                    <a:pt x="7745309" y="1143000"/>
                  </a:lnTo>
                  <a:lnTo>
                    <a:pt x="7751784" y="1270000"/>
                  </a:lnTo>
                  <a:lnTo>
                    <a:pt x="7781274" y="1270000"/>
                  </a:lnTo>
                  <a:lnTo>
                    <a:pt x="7773283" y="1143000"/>
                  </a:lnTo>
                  <a:close/>
                </a:path>
                <a:path w="18021300" h="15113000">
                  <a:moveTo>
                    <a:pt x="8259250" y="1147586"/>
                  </a:moveTo>
                  <a:lnTo>
                    <a:pt x="8107616" y="1270000"/>
                  </a:lnTo>
                  <a:lnTo>
                    <a:pt x="8349640" y="1270000"/>
                  </a:lnTo>
                  <a:lnTo>
                    <a:pt x="8259250" y="1147586"/>
                  </a:lnTo>
                  <a:close/>
                </a:path>
                <a:path w="18021300" h="15113000">
                  <a:moveTo>
                    <a:pt x="8436992" y="1143000"/>
                  </a:moveTo>
                  <a:lnTo>
                    <a:pt x="8277034" y="1143000"/>
                  </a:lnTo>
                  <a:lnTo>
                    <a:pt x="8398052" y="1270000"/>
                  </a:lnTo>
                  <a:lnTo>
                    <a:pt x="8432691" y="1270000"/>
                  </a:lnTo>
                  <a:lnTo>
                    <a:pt x="8436992" y="1143000"/>
                  </a:lnTo>
                  <a:close/>
                </a:path>
                <a:path w="18021300" h="15113000">
                  <a:moveTo>
                    <a:pt x="8909304" y="1143000"/>
                  </a:moveTo>
                  <a:lnTo>
                    <a:pt x="8875652" y="1143000"/>
                  </a:lnTo>
                  <a:lnTo>
                    <a:pt x="8866909" y="1270000"/>
                  </a:lnTo>
                  <a:lnTo>
                    <a:pt x="8918384" y="1270000"/>
                  </a:lnTo>
                  <a:lnTo>
                    <a:pt x="8909304" y="1143000"/>
                  </a:lnTo>
                  <a:close/>
                </a:path>
                <a:path w="18021300" h="15113000">
                  <a:moveTo>
                    <a:pt x="8997048" y="1143000"/>
                  </a:moveTo>
                  <a:lnTo>
                    <a:pt x="8927465" y="1143000"/>
                  </a:lnTo>
                  <a:lnTo>
                    <a:pt x="9015196" y="1270000"/>
                  </a:lnTo>
                  <a:lnTo>
                    <a:pt x="9033344" y="1270000"/>
                  </a:lnTo>
                  <a:lnTo>
                    <a:pt x="8997048" y="1143000"/>
                  </a:lnTo>
                  <a:close/>
                </a:path>
                <a:path w="18021300" h="15113000">
                  <a:moveTo>
                    <a:pt x="9619294" y="1143000"/>
                  </a:moveTo>
                  <a:lnTo>
                    <a:pt x="9582046" y="1143000"/>
                  </a:lnTo>
                  <a:lnTo>
                    <a:pt x="9595897" y="1270000"/>
                  </a:lnTo>
                  <a:lnTo>
                    <a:pt x="9632340" y="1270000"/>
                  </a:lnTo>
                  <a:lnTo>
                    <a:pt x="9619294" y="1143000"/>
                  </a:lnTo>
                  <a:close/>
                </a:path>
                <a:path w="18021300" h="15113000">
                  <a:moveTo>
                    <a:pt x="9748572" y="1143000"/>
                  </a:moveTo>
                  <a:lnTo>
                    <a:pt x="9726549" y="1143000"/>
                  </a:lnTo>
                  <a:lnTo>
                    <a:pt x="9707968" y="1270000"/>
                  </a:lnTo>
                  <a:lnTo>
                    <a:pt x="9723094" y="1270000"/>
                  </a:lnTo>
                  <a:lnTo>
                    <a:pt x="9748572" y="1143000"/>
                  </a:lnTo>
                  <a:close/>
                </a:path>
                <a:path w="18021300" h="15113000">
                  <a:moveTo>
                    <a:pt x="10264609" y="1143000"/>
                  </a:moveTo>
                  <a:lnTo>
                    <a:pt x="10207129" y="1143000"/>
                  </a:lnTo>
                  <a:lnTo>
                    <a:pt x="10216210" y="1270000"/>
                  </a:lnTo>
                  <a:lnTo>
                    <a:pt x="10370502" y="1270000"/>
                  </a:lnTo>
                  <a:lnTo>
                    <a:pt x="10264609" y="1143000"/>
                  </a:lnTo>
                  <a:close/>
                </a:path>
                <a:path w="18021300" h="15113000">
                  <a:moveTo>
                    <a:pt x="10856610" y="1143000"/>
                  </a:moveTo>
                  <a:lnTo>
                    <a:pt x="10835862" y="1143000"/>
                  </a:lnTo>
                  <a:lnTo>
                    <a:pt x="10831466" y="1270000"/>
                  </a:lnTo>
                  <a:lnTo>
                    <a:pt x="10856045" y="1270000"/>
                  </a:lnTo>
                  <a:lnTo>
                    <a:pt x="10856610" y="1143000"/>
                  </a:lnTo>
                  <a:close/>
                </a:path>
                <a:path w="18021300" h="15113000">
                  <a:moveTo>
                    <a:pt x="10954359" y="1143000"/>
                  </a:moveTo>
                  <a:lnTo>
                    <a:pt x="10936224" y="1143000"/>
                  </a:lnTo>
                  <a:lnTo>
                    <a:pt x="10949929" y="1270000"/>
                  </a:lnTo>
                  <a:lnTo>
                    <a:pt x="10971808" y="1270000"/>
                  </a:lnTo>
                  <a:lnTo>
                    <a:pt x="10954359" y="1143000"/>
                  </a:lnTo>
                  <a:close/>
                </a:path>
                <a:path w="18021300" h="15113000">
                  <a:moveTo>
                    <a:pt x="11471681" y="1143000"/>
                  </a:moveTo>
                  <a:lnTo>
                    <a:pt x="11437315" y="1143000"/>
                  </a:lnTo>
                  <a:lnTo>
                    <a:pt x="11438407" y="1270000"/>
                  </a:lnTo>
                  <a:lnTo>
                    <a:pt x="11552228" y="1270000"/>
                  </a:lnTo>
                  <a:lnTo>
                    <a:pt x="11545947" y="1220944"/>
                  </a:lnTo>
                  <a:lnTo>
                    <a:pt x="11471681" y="1143000"/>
                  </a:lnTo>
                  <a:close/>
                </a:path>
                <a:path w="18021300" h="15113000">
                  <a:moveTo>
                    <a:pt x="11545947" y="1220944"/>
                  </a:moveTo>
                  <a:lnTo>
                    <a:pt x="11552228" y="1270000"/>
                  </a:lnTo>
                  <a:lnTo>
                    <a:pt x="11592687" y="1270000"/>
                  </a:lnTo>
                  <a:lnTo>
                    <a:pt x="11545947" y="1220944"/>
                  </a:lnTo>
                  <a:close/>
                </a:path>
                <a:path w="18021300" h="15113000">
                  <a:moveTo>
                    <a:pt x="11695406" y="1143000"/>
                  </a:moveTo>
                  <a:lnTo>
                    <a:pt x="11535967" y="1143000"/>
                  </a:lnTo>
                  <a:lnTo>
                    <a:pt x="11545947" y="1220944"/>
                  </a:lnTo>
                  <a:lnTo>
                    <a:pt x="11592687" y="1270000"/>
                  </a:lnTo>
                  <a:lnTo>
                    <a:pt x="11674373" y="1270000"/>
                  </a:lnTo>
                  <a:lnTo>
                    <a:pt x="11695406" y="1143000"/>
                  </a:lnTo>
                  <a:close/>
                </a:path>
                <a:path w="18021300" h="15113000">
                  <a:moveTo>
                    <a:pt x="12816535" y="1143000"/>
                  </a:moveTo>
                  <a:lnTo>
                    <a:pt x="12779333" y="1143000"/>
                  </a:lnTo>
                  <a:lnTo>
                    <a:pt x="12794548" y="1270000"/>
                  </a:lnTo>
                  <a:lnTo>
                    <a:pt x="12815257" y="1270000"/>
                  </a:lnTo>
                  <a:lnTo>
                    <a:pt x="12816535" y="1143000"/>
                  </a:lnTo>
                  <a:close/>
                </a:path>
                <a:path w="18021300" h="15113000">
                  <a:moveTo>
                    <a:pt x="12911683" y="1143000"/>
                  </a:moveTo>
                  <a:lnTo>
                    <a:pt x="12893535" y="1143000"/>
                  </a:lnTo>
                  <a:lnTo>
                    <a:pt x="12907294" y="1270000"/>
                  </a:lnTo>
                  <a:lnTo>
                    <a:pt x="12938156" y="1270000"/>
                  </a:lnTo>
                  <a:lnTo>
                    <a:pt x="12931461" y="1165438"/>
                  </a:lnTo>
                  <a:lnTo>
                    <a:pt x="12911683" y="1143000"/>
                  </a:lnTo>
                  <a:close/>
                </a:path>
                <a:path w="18021300" h="15113000">
                  <a:moveTo>
                    <a:pt x="13020611" y="1143000"/>
                  </a:moveTo>
                  <a:lnTo>
                    <a:pt x="12930024" y="1143000"/>
                  </a:lnTo>
                  <a:lnTo>
                    <a:pt x="12931461" y="1165438"/>
                  </a:lnTo>
                  <a:lnTo>
                    <a:pt x="13023621" y="1270000"/>
                  </a:lnTo>
                  <a:lnTo>
                    <a:pt x="13041782" y="1270000"/>
                  </a:lnTo>
                  <a:lnTo>
                    <a:pt x="13020611" y="1143000"/>
                  </a:lnTo>
                  <a:close/>
                </a:path>
                <a:path w="18021300" h="15113000">
                  <a:moveTo>
                    <a:pt x="13407174" y="1208214"/>
                  </a:moveTo>
                  <a:lnTo>
                    <a:pt x="13329170" y="1270000"/>
                  </a:lnTo>
                  <a:lnTo>
                    <a:pt x="13383628" y="1270000"/>
                  </a:lnTo>
                  <a:lnTo>
                    <a:pt x="13407174" y="1208214"/>
                  </a:lnTo>
                  <a:close/>
                </a:path>
                <a:path w="18021300" h="15113000">
                  <a:moveTo>
                    <a:pt x="13483786" y="1147531"/>
                  </a:moveTo>
                  <a:lnTo>
                    <a:pt x="13453241" y="1171725"/>
                  </a:lnTo>
                  <a:lnTo>
                    <a:pt x="13525817" y="1270000"/>
                  </a:lnTo>
                  <a:lnTo>
                    <a:pt x="13574217" y="1270000"/>
                  </a:lnTo>
                  <a:lnTo>
                    <a:pt x="13483786" y="1147531"/>
                  </a:lnTo>
                  <a:close/>
                </a:path>
                <a:path w="18021300" h="15113000">
                  <a:moveTo>
                    <a:pt x="13546988" y="1016000"/>
                  </a:moveTo>
                  <a:lnTo>
                    <a:pt x="13543965" y="1016000"/>
                  </a:lnTo>
                  <a:lnTo>
                    <a:pt x="13501611" y="1143000"/>
                  </a:lnTo>
                  <a:lnTo>
                    <a:pt x="13622616" y="1270000"/>
                  </a:lnTo>
                  <a:lnTo>
                    <a:pt x="13628662" y="1270000"/>
                  </a:lnTo>
                  <a:lnTo>
                    <a:pt x="13649845" y="1143000"/>
                  </a:lnTo>
                  <a:lnTo>
                    <a:pt x="13616559" y="1143000"/>
                  </a:lnTo>
                  <a:lnTo>
                    <a:pt x="13546988" y="1016000"/>
                  </a:lnTo>
                  <a:close/>
                </a:path>
                <a:path w="18021300" h="15113000">
                  <a:moveTo>
                    <a:pt x="14209522" y="1143000"/>
                  </a:moveTo>
                  <a:lnTo>
                    <a:pt x="14155343" y="1143000"/>
                  </a:lnTo>
                  <a:lnTo>
                    <a:pt x="14148249" y="1270000"/>
                  </a:lnTo>
                  <a:lnTo>
                    <a:pt x="14182280" y="1270000"/>
                  </a:lnTo>
                  <a:lnTo>
                    <a:pt x="14209522" y="1143000"/>
                  </a:lnTo>
                  <a:close/>
                </a:path>
                <a:path w="18021300" h="15113000">
                  <a:moveTo>
                    <a:pt x="14266986" y="1143000"/>
                  </a:moveTo>
                  <a:lnTo>
                    <a:pt x="14209522" y="1143000"/>
                  </a:lnTo>
                  <a:lnTo>
                    <a:pt x="14245818" y="1270000"/>
                  </a:lnTo>
                  <a:lnTo>
                    <a:pt x="14264716" y="1270000"/>
                  </a:lnTo>
                  <a:lnTo>
                    <a:pt x="14266986" y="1143000"/>
                  </a:lnTo>
                  <a:close/>
                </a:path>
                <a:path w="18021300" h="15113000">
                  <a:moveTo>
                    <a:pt x="14648180" y="1143000"/>
                  </a:moveTo>
                  <a:lnTo>
                    <a:pt x="14642122" y="1143000"/>
                  </a:lnTo>
                  <a:lnTo>
                    <a:pt x="14602802" y="1270000"/>
                  </a:lnTo>
                  <a:lnTo>
                    <a:pt x="14754059" y="1270000"/>
                  </a:lnTo>
                  <a:lnTo>
                    <a:pt x="14648180" y="1143000"/>
                  </a:lnTo>
                  <a:close/>
                </a:path>
                <a:path w="18021300" h="15113000">
                  <a:moveTo>
                    <a:pt x="14930563" y="1143000"/>
                  </a:moveTo>
                  <a:lnTo>
                    <a:pt x="14847602" y="1143000"/>
                  </a:lnTo>
                  <a:lnTo>
                    <a:pt x="14860317" y="1270000"/>
                  </a:lnTo>
                  <a:lnTo>
                    <a:pt x="14915153" y="1270000"/>
                  </a:lnTo>
                  <a:lnTo>
                    <a:pt x="14930563" y="1143000"/>
                  </a:lnTo>
                  <a:close/>
                </a:path>
                <a:path w="18021300" h="15113000">
                  <a:moveTo>
                    <a:pt x="16089130" y="1143000"/>
                  </a:moveTo>
                  <a:lnTo>
                    <a:pt x="16056038" y="1143000"/>
                  </a:lnTo>
                  <a:lnTo>
                    <a:pt x="16064688" y="1270000"/>
                  </a:lnTo>
                  <a:lnTo>
                    <a:pt x="16103307" y="1270000"/>
                  </a:lnTo>
                  <a:lnTo>
                    <a:pt x="16089130" y="1143000"/>
                  </a:lnTo>
                  <a:close/>
                </a:path>
                <a:path w="18021300" h="15113000">
                  <a:moveTo>
                    <a:pt x="16205034" y="1143000"/>
                  </a:moveTo>
                  <a:lnTo>
                    <a:pt x="16181962" y="1143000"/>
                  </a:lnTo>
                  <a:lnTo>
                    <a:pt x="16180358" y="1270000"/>
                  </a:lnTo>
                  <a:lnTo>
                    <a:pt x="16200635" y="1270000"/>
                  </a:lnTo>
                  <a:lnTo>
                    <a:pt x="16205034" y="1143000"/>
                  </a:lnTo>
                  <a:close/>
                </a:path>
                <a:path w="18021300" h="15113000">
                  <a:moveTo>
                    <a:pt x="16614571" y="1143000"/>
                  </a:moveTo>
                  <a:lnTo>
                    <a:pt x="16611536" y="1143000"/>
                  </a:lnTo>
                  <a:lnTo>
                    <a:pt x="16569194" y="1270000"/>
                  </a:lnTo>
                  <a:lnTo>
                    <a:pt x="16678109" y="1270000"/>
                  </a:lnTo>
                  <a:lnTo>
                    <a:pt x="16614571" y="1143000"/>
                  </a:lnTo>
                  <a:close/>
                </a:path>
                <a:path w="18021300" h="15113000">
                  <a:moveTo>
                    <a:pt x="16708361" y="1143000"/>
                  </a:moveTo>
                  <a:lnTo>
                    <a:pt x="16675074" y="1143000"/>
                  </a:lnTo>
                  <a:lnTo>
                    <a:pt x="16681132" y="1270000"/>
                  </a:lnTo>
                  <a:lnTo>
                    <a:pt x="16717429" y="1270000"/>
                  </a:lnTo>
                  <a:lnTo>
                    <a:pt x="16714561" y="1149507"/>
                  </a:lnTo>
                  <a:lnTo>
                    <a:pt x="16708361" y="1143000"/>
                  </a:lnTo>
                  <a:close/>
                </a:path>
                <a:path w="18021300" h="15113000">
                  <a:moveTo>
                    <a:pt x="16714561" y="1149507"/>
                  </a:moveTo>
                  <a:lnTo>
                    <a:pt x="16717429" y="1270000"/>
                  </a:lnTo>
                  <a:lnTo>
                    <a:pt x="16729532" y="1270000"/>
                  </a:lnTo>
                  <a:lnTo>
                    <a:pt x="16715270" y="1150251"/>
                  </a:lnTo>
                  <a:lnTo>
                    <a:pt x="16714561" y="1149507"/>
                  </a:lnTo>
                  <a:close/>
                </a:path>
                <a:path w="18021300" h="15113000">
                  <a:moveTo>
                    <a:pt x="16715270" y="1150251"/>
                  </a:moveTo>
                  <a:lnTo>
                    <a:pt x="16729532" y="1270000"/>
                  </a:lnTo>
                  <a:lnTo>
                    <a:pt x="16829366" y="1270000"/>
                  </a:lnTo>
                  <a:lnTo>
                    <a:pt x="16715270" y="1150251"/>
                  </a:lnTo>
                  <a:close/>
                </a:path>
                <a:path w="18021300" h="15113000">
                  <a:moveTo>
                    <a:pt x="17343275" y="1143000"/>
                  </a:moveTo>
                  <a:lnTo>
                    <a:pt x="17307356" y="1143000"/>
                  </a:lnTo>
                  <a:lnTo>
                    <a:pt x="17286509" y="1270000"/>
                  </a:lnTo>
                  <a:lnTo>
                    <a:pt x="17332073" y="1270000"/>
                  </a:lnTo>
                  <a:lnTo>
                    <a:pt x="17343275" y="1143000"/>
                  </a:lnTo>
                  <a:close/>
                </a:path>
                <a:path w="18021300" h="15113000">
                  <a:moveTo>
                    <a:pt x="17379950" y="1143000"/>
                  </a:moveTo>
                  <a:lnTo>
                    <a:pt x="17343275" y="1143000"/>
                  </a:lnTo>
                  <a:lnTo>
                    <a:pt x="17353910" y="1270000"/>
                  </a:lnTo>
                  <a:lnTo>
                    <a:pt x="17394652" y="1270000"/>
                  </a:lnTo>
                  <a:lnTo>
                    <a:pt x="17379950" y="1143000"/>
                  </a:lnTo>
                  <a:close/>
                </a:path>
                <a:path w="18021300" h="15113000">
                  <a:moveTo>
                    <a:pt x="17908568" y="1143000"/>
                  </a:moveTo>
                  <a:lnTo>
                    <a:pt x="17879123" y="1143000"/>
                  </a:lnTo>
                  <a:lnTo>
                    <a:pt x="17856143" y="1270000"/>
                  </a:lnTo>
                  <a:lnTo>
                    <a:pt x="17897271" y="1270000"/>
                  </a:lnTo>
                  <a:lnTo>
                    <a:pt x="17908568" y="1143000"/>
                  </a:lnTo>
                  <a:close/>
                </a:path>
                <a:path w="18021300" h="15113000">
                  <a:moveTo>
                    <a:pt x="18021300" y="1143000"/>
                  </a:moveTo>
                  <a:lnTo>
                    <a:pt x="17975922" y="1143000"/>
                  </a:lnTo>
                  <a:lnTo>
                    <a:pt x="17987225" y="1270000"/>
                  </a:lnTo>
                  <a:lnTo>
                    <a:pt x="18021300" y="1270000"/>
                  </a:lnTo>
                  <a:lnTo>
                    <a:pt x="18021300" y="1143000"/>
                  </a:lnTo>
                  <a:close/>
                </a:path>
                <a:path w="18021300" h="15113000">
                  <a:moveTo>
                    <a:pt x="3046412" y="1143000"/>
                  </a:moveTo>
                  <a:lnTo>
                    <a:pt x="3001035" y="1143000"/>
                  </a:lnTo>
                  <a:lnTo>
                    <a:pt x="3101887" y="1248848"/>
                  </a:lnTo>
                  <a:lnTo>
                    <a:pt x="3046412" y="1143000"/>
                  </a:lnTo>
                  <a:close/>
                </a:path>
                <a:path w="18021300" h="15113000">
                  <a:moveTo>
                    <a:pt x="6416524" y="1143000"/>
                  </a:moveTo>
                  <a:lnTo>
                    <a:pt x="6352984" y="1143000"/>
                  </a:lnTo>
                  <a:lnTo>
                    <a:pt x="6421345" y="1216585"/>
                  </a:lnTo>
                  <a:lnTo>
                    <a:pt x="6416524" y="1143000"/>
                  </a:lnTo>
                  <a:close/>
                </a:path>
                <a:path w="18021300" h="15113000">
                  <a:moveTo>
                    <a:pt x="13432028" y="1143000"/>
                  </a:moveTo>
                  <a:lnTo>
                    <a:pt x="13407174" y="1208214"/>
                  </a:lnTo>
                  <a:lnTo>
                    <a:pt x="13453241" y="1171725"/>
                  </a:lnTo>
                  <a:lnTo>
                    <a:pt x="13432028" y="1143000"/>
                  </a:lnTo>
                  <a:close/>
                </a:path>
                <a:path w="18021300" h="15113000">
                  <a:moveTo>
                    <a:pt x="12930024" y="1143000"/>
                  </a:moveTo>
                  <a:lnTo>
                    <a:pt x="12911683" y="1143000"/>
                  </a:lnTo>
                  <a:lnTo>
                    <a:pt x="12931461" y="1165438"/>
                  </a:lnTo>
                  <a:lnTo>
                    <a:pt x="12930024" y="1143000"/>
                  </a:lnTo>
                  <a:close/>
                </a:path>
                <a:path w="18021300" h="15113000">
                  <a:moveTo>
                    <a:pt x="16714406" y="1143000"/>
                  </a:moveTo>
                  <a:lnTo>
                    <a:pt x="16714561" y="1149507"/>
                  </a:lnTo>
                  <a:lnTo>
                    <a:pt x="16715270" y="1150251"/>
                  </a:lnTo>
                  <a:lnTo>
                    <a:pt x="16714406" y="1143000"/>
                  </a:lnTo>
                  <a:close/>
                </a:path>
                <a:path w="18021300" h="15113000">
                  <a:moveTo>
                    <a:pt x="8264931" y="1143000"/>
                  </a:moveTo>
                  <a:lnTo>
                    <a:pt x="8255863" y="1143000"/>
                  </a:lnTo>
                  <a:lnTo>
                    <a:pt x="8259250" y="1147586"/>
                  </a:lnTo>
                  <a:lnTo>
                    <a:pt x="8264931" y="1143000"/>
                  </a:lnTo>
                  <a:close/>
                </a:path>
                <a:path w="18021300" h="15113000">
                  <a:moveTo>
                    <a:pt x="13489508" y="1143000"/>
                  </a:moveTo>
                  <a:lnTo>
                    <a:pt x="13480440" y="1143000"/>
                  </a:lnTo>
                  <a:lnTo>
                    <a:pt x="13483786" y="1147531"/>
                  </a:lnTo>
                  <a:lnTo>
                    <a:pt x="13489508" y="1143000"/>
                  </a:lnTo>
                  <a:close/>
                </a:path>
                <a:path w="18021300" h="15113000">
                  <a:moveTo>
                    <a:pt x="87744" y="1016000"/>
                  </a:moveTo>
                  <a:lnTo>
                    <a:pt x="39331" y="1016000"/>
                  </a:lnTo>
                  <a:lnTo>
                    <a:pt x="136144" y="1143000"/>
                  </a:lnTo>
                  <a:lnTo>
                    <a:pt x="181521" y="1143000"/>
                  </a:lnTo>
                  <a:lnTo>
                    <a:pt x="87744" y="1016000"/>
                  </a:lnTo>
                  <a:close/>
                </a:path>
                <a:path w="18021300" h="15113000">
                  <a:moveTo>
                    <a:pt x="692785" y="1016000"/>
                  </a:moveTo>
                  <a:lnTo>
                    <a:pt x="677659" y="1016000"/>
                  </a:lnTo>
                  <a:lnTo>
                    <a:pt x="710933" y="1143000"/>
                  </a:lnTo>
                  <a:lnTo>
                    <a:pt x="783539" y="1143000"/>
                  </a:lnTo>
                  <a:lnTo>
                    <a:pt x="692785" y="1016000"/>
                  </a:lnTo>
                  <a:close/>
                </a:path>
                <a:path w="18021300" h="15113000">
                  <a:moveTo>
                    <a:pt x="859167" y="1016000"/>
                  </a:moveTo>
                  <a:lnTo>
                    <a:pt x="783539" y="1016000"/>
                  </a:lnTo>
                  <a:lnTo>
                    <a:pt x="786561" y="1143000"/>
                  </a:lnTo>
                  <a:lnTo>
                    <a:pt x="847870" y="1143000"/>
                  </a:lnTo>
                  <a:lnTo>
                    <a:pt x="859167" y="1016000"/>
                  </a:lnTo>
                  <a:close/>
                </a:path>
                <a:path w="18021300" h="15113000">
                  <a:moveTo>
                    <a:pt x="1373454" y="1016000"/>
                  </a:moveTo>
                  <a:lnTo>
                    <a:pt x="1216152" y="1016000"/>
                  </a:lnTo>
                  <a:lnTo>
                    <a:pt x="1219174" y="1143000"/>
                  </a:lnTo>
                  <a:lnTo>
                    <a:pt x="1385557" y="1143000"/>
                  </a:lnTo>
                  <a:lnTo>
                    <a:pt x="1373454" y="1016000"/>
                  </a:lnTo>
                  <a:close/>
                </a:path>
                <a:path w="18021300" h="15113000">
                  <a:moveTo>
                    <a:pt x="1924050" y="1016000"/>
                  </a:moveTo>
                  <a:lnTo>
                    <a:pt x="1875650" y="1016000"/>
                  </a:lnTo>
                  <a:lnTo>
                    <a:pt x="1884718" y="1143000"/>
                  </a:lnTo>
                  <a:lnTo>
                    <a:pt x="1933130" y="1143000"/>
                  </a:lnTo>
                  <a:lnTo>
                    <a:pt x="1924050" y="1016000"/>
                  </a:lnTo>
                  <a:close/>
                </a:path>
                <a:path w="18021300" h="15113000">
                  <a:moveTo>
                    <a:pt x="2072284" y="1016000"/>
                  </a:moveTo>
                  <a:lnTo>
                    <a:pt x="2008759" y="1016000"/>
                  </a:lnTo>
                  <a:lnTo>
                    <a:pt x="2008383" y="1143000"/>
                  </a:lnTo>
                  <a:lnTo>
                    <a:pt x="2081364" y="1143000"/>
                  </a:lnTo>
                  <a:lnTo>
                    <a:pt x="2072284" y="1016000"/>
                  </a:lnTo>
                  <a:close/>
                </a:path>
                <a:path w="18021300" h="15113000">
                  <a:moveTo>
                    <a:pt x="2162664" y="1016000"/>
                  </a:moveTo>
                  <a:lnTo>
                    <a:pt x="2100646" y="1016000"/>
                  </a:lnTo>
                  <a:lnTo>
                    <a:pt x="2094171" y="1143000"/>
                  </a:lnTo>
                  <a:lnTo>
                    <a:pt x="2126742" y="1143000"/>
                  </a:lnTo>
                  <a:lnTo>
                    <a:pt x="2162664" y="1016000"/>
                  </a:lnTo>
                  <a:close/>
                </a:path>
                <a:path w="18021300" h="15113000">
                  <a:moveTo>
                    <a:pt x="2615317" y="1016000"/>
                  </a:moveTo>
                  <a:lnTo>
                    <a:pt x="2589606" y="1016000"/>
                  </a:lnTo>
                  <a:lnTo>
                    <a:pt x="2578828" y="1143000"/>
                  </a:lnTo>
                  <a:lnTo>
                    <a:pt x="2605201" y="1143000"/>
                  </a:lnTo>
                  <a:lnTo>
                    <a:pt x="2615317" y="1016000"/>
                  </a:lnTo>
                  <a:close/>
                </a:path>
                <a:path w="18021300" h="15113000">
                  <a:moveTo>
                    <a:pt x="2659465" y="1016000"/>
                  </a:moveTo>
                  <a:lnTo>
                    <a:pt x="2625433" y="1016000"/>
                  </a:lnTo>
                  <a:lnTo>
                    <a:pt x="2634983" y="1143000"/>
                  </a:lnTo>
                  <a:lnTo>
                    <a:pt x="2660692" y="1143000"/>
                  </a:lnTo>
                  <a:lnTo>
                    <a:pt x="2659465" y="1016000"/>
                  </a:lnTo>
                  <a:close/>
                </a:path>
                <a:path w="18021300" h="15113000">
                  <a:moveTo>
                    <a:pt x="2731782" y="1016000"/>
                  </a:moveTo>
                  <a:lnTo>
                    <a:pt x="2695486" y="1016000"/>
                  </a:lnTo>
                  <a:lnTo>
                    <a:pt x="2701531" y="1143000"/>
                  </a:lnTo>
                  <a:lnTo>
                    <a:pt x="2734818" y="1143000"/>
                  </a:lnTo>
                  <a:lnTo>
                    <a:pt x="2731782" y="1016000"/>
                  </a:lnTo>
                  <a:close/>
                </a:path>
                <a:path w="18021300" h="15113000">
                  <a:moveTo>
                    <a:pt x="2813995" y="1016000"/>
                  </a:moveTo>
                  <a:lnTo>
                    <a:pt x="2775086" y="1016000"/>
                  </a:lnTo>
                  <a:lnTo>
                    <a:pt x="2768847" y="1143000"/>
                  </a:lnTo>
                  <a:lnTo>
                    <a:pt x="2792298" y="1143000"/>
                  </a:lnTo>
                  <a:lnTo>
                    <a:pt x="2813995" y="1016000"/>
                  </a:lnTo>
                  <a:close/>
                </a:path>
                <a:path w="18021300" h="15113000">
                  <a:moveTo>
                    <a:pt x="3227920" y="1016000"/>
                  </a:moveTo>
                  <a:lnTo>
                    <a:pt x="3178386" y="1016000"/>
                  </a:lnTo>
                  <a:lnTo>
                    <a:pt x="3172384" y="1143000"/>
                  </a:lnTo>
                  <a:lnTo>
                    <a:pt x="3227920" y="1143000"/>
                  </a:lnTo>
                  <a:lnTo>
                    <a:pt x="3227920" y="1016000"/>
                  </a:lnTo>
                  <a:close/>
                </a:path>
                <a:path w="18021300" h="15113000">
                  <a:moveTo>
                    <a:pt x="3306584" y="1016000"/>
                  </a:moveTo>
                  <a:lnTo>
                    <a:pt x="3292589" y="1016000"/>
                  </a:lnTo>
                  <a:lnTo>
                    <a:pt x="3305305" y="1143000"/>
                  </a:lnTo>
                  <a:lnTo>
                    <a:pt x="3376732" y="1143000"/>
                  </a:lnTo>
                  <a:lnTo>
                    <a:pt x="3373191" y="1087696"/>
                  </a:lnTo>
                  <a:lnTo>
                    <a:pt x="3306584" y="1016000"/>
                  </a:lnTo>
                  <a:close/>
                </a:path>
                <a:path w="18021300" h="15113000">
                  <a:moveTo>
                    <a:pt x="3472967" y="1016000"/>
                  </a:moveTo>
                  <a:lnTo>
                    <a:pt x="3368600" y="1016000"/>
                  </a:lnTo>
                  <a:lnTo>
                    <a:pt x="3373191" y="1087696"/>
                  </a:lnTo>
                  <a:lnTo>
                    <a:pt x="3424567" y="1143000"/>
                  </a:lnTo>
                  <a:lnTo>
                    <a:pt x="3430612" y="1143000"/>
                  </a:lnTo>
                  <a:lnTo>
                    <a:pt x="3472967" y="1016000"/>
                  </a:lnTo>
                  <a:close/>
                </a:path>
                <a:path w="18021300" h="15113000">
                  <a:moveTo>
                    <a:pt x="3920139" y="1016000"/>
                  </a:moveTo>
                  <a:lnTo>
                    <a:pt x="3899858" y="1016000"/>
                  </a:lnTo>
                  <a:lnTo>
                    <a:pt x="3894612" y="1143000"/>
                  </a:lnTo>
                  <a:lnTo>
                    <a:pt x="3917681" y="1143000"/>
                  </a:lnTo>
                  <a:lnTo>
                    <a:pt x="3920139" y="1016000"/>
                  </a:lnTo>
                  <a:close/>
                </a:path>
                <a:path w="18021300" h="15113000">
                  <a:moveTo>
                    <a:pt x="4009948" y="1016000"/>
                  </a:moveTo>
                  <a:lnTo>
                    <a:pt x="3987261" y="1016000"/>
                  </a:lnTo>
                  <a:lnTo>
                    <a:pt x="3981588" y="1143000"/>
                  </a:lnTo>
                  <a:lnTo>
                    <a:pt x="3999266" y="1143000"/>
                  </a:lnTo>
                  <a:lnTo>
                    <a:pt x="4009948" y="1016000"/>
                  </a:lnTo>
                  <a:close/>
                </a:path>
                <a:path w="18021300" h="15113000">
                  <a:moveTo>
                    <a:pt x="4477346" y="1016000"/>
                  </a:moveTo>
                  <a:lnTo>
                    <a:pt x="4449885" y="1016000"/>
                  </a:lnTo>
                  <a:lnTo>
                    <a:pt x="4440667" y="1143000"/>
                  </a:lnTo>
                  <a:lnTo>
                    <a:pt x="4462786" y="1143000"/>
                  </a:lnTo>
                  <a:lnTo>
                    <a:pt x="4477346" y="1016000"/>
                  </a:lnTo>
                  <a:close/>
                </a:path>
                <a:path w="18021300" h="15113000">
                  <a:moveTo>
                    <a:pt x="4610052" y="1049864"/>
                  </a:moveTo>
                  <a:lnTo>
                    <a:pt x="4658855" y="1143000"/>
                  </a:lnTo>
                  <a:lnTo>
                    <a:pt x="4692142" y="1143000"/>
                  </a:lnTo>
                  <a:lnTo>
                    <a:pt x="4610052" y="1049864"/>
                  </a:lnTo>
                  <a:close/>
                </a:path>
                <a:path w="18021300" h="15113000">
                  <a:moveTo>
                    <a:pt x="4734867" y="1016000"/>
                  </a:moveTo>
                  <a:lnTo>
                    <a:pt x="4705373" y="1016000"/>
                  </a:lnTo>
                  <a:lnTo>
                    <a:pt x="4702208" y="1143000"/>
                  </a:lnTo>
                  <a:lnTo>
                    <a:pt x="4729809" y="1143000"/>
                  </a:lnTo>
                  <a:lnTo>
                    <a:pt x="4734867" y="1016000"/>
                  </a:lnTo>
                  <a:close/>
                </a:path>
                <a:path w="18021300" h="15113000">
                  <a:moveTo>
                    <a:pt x="5397017" y="1016000"/>
                  </a:moveTo>
                  <a:lnTo>
                    <a:pt x="5139867" y="1016000"/>
                  </a:lnTo>
                  <a:lnTo>
                    <a:pt x="5254828" y="1143000"/>
                  </a:lnTo>
                  <a:lnTo>
                    <a:pt x="5351640" y="1143000"/>
                  </a:lnTo>
                  <a:lnTo>
                    <a:pt x="5397017" y="1016000"/>
                  </a:lnTo>
                  <a:close/>
                </a:path>
                <a:path w="18021300" h="15113000">
                  <a:moveTo>
                    <a:pt x="5871972" y="1016000"/>
                  </a:moveTo>
                  <a:lnTo>
                    <a:pt x="5829246" y="1016000"/>
                  </a:lnTo>
                  <a:lnTo>
                    <a:pt x="5820499" y="1143000"/>
                  </a:lnTo>
                  <a:lnTo>
                    <a:pt x="5878029" y="1143000"/>
                  </a:lnTo>
                  <a:lnTo>
                    <a:pt x="5871972" y="1016000"/>
                  </a:lnTo>
                  <a:close/>
                </a:path>
                <a:path w="18021300" h="15113000">
                  <a:moveTo>
                    <a:pt x="5947613" y="1016000"/>
                  </a:moveTo>
                  <a:lnTo>
                    <a:pt x="5881052" y="1016000"/>
                  </a:lnTo>
                  <a:lnTo>
                    <a:pt x="5968784" y="1143000"/>
                  </a:lnTo>
                  <a:lnTo>
                    <a:pt x="5986932" y="1143000"/>
                  </a:lnTo>
                  <a:lnTo>
                    <a:pt x="5947613" y="1016000"/>
                  </a:lnTo>
                  <a:close/>
                </a:path>
                <a:path w="18021300" h="15113000">
                  <a:moveTo>
                    <a:pt x="6486105" y="1016000"/>
                  </a:moveTo>
                  <a:lnTo>
                    <a:pt x="6446774" y="1016000"/>
                  </a:lnTo>
                  <a:lnTo>
                    <a:pt x="6489115" y="1143000"/>
                  </a:lnTo>
                  <a:lnTo>
                    <a:pt x="6588950" y="1143000"/>
                  </a:lnTo>
                  <a:lnTo>
                    <a:pt x="6486105" y="1016000"/>
                  </a:lnTo>
                  <a:close/>
                </a:path>
                <a:path w="18021300" h="15113000">
                  <a:moveTo>
                    <a:pt x="6661569" y="1016000"/>
                  </a:moveTo>
                  <a:lnTo>
                    <a:pt x="6610134" y="1016000"/>
                  </a:lnTo>
                  <a:lnTo>
                    <a:pt x="6622237" y="1143000"/>
                  </a:lnTo>
                  <a:lnTo>
                    <a:pt x="6670636" y="1143000"/>
                  </a:lnTo>
                  <a:lnTo>
                    <a:pt x="6661569" y="1016000"/>
                  </a:lnTo>
                  <a:close/>
                </a:path>
                <a:path w="18021300" h="15113000">
                  <a:moveTo>
                    <a:pt x="7212152" y="1016000"/>
                  </a:moveTo>
                  <a:lnTo>
                    <a:pt x="7154672" y="1016000"/>
                  </a:lnTo>
                  <a:lnTo>
                    <a:pt x="7163752" y="1143000"/>
                  </a:lnTo>
                  <a:lnTo>
                    <a:pt x="7318044" y="1143000"/>
                  </a:lnTo>
                  <a:lnTo>
                    <a:pt x="7212152" y="1016000"/>
                  </a:lnTo>
                  <a:close/>
                </a:path>
                <a:path w="18021300" h="15113000">
                  <a:moveTo>
                    <a:pt x="7802079" y="1016000"/>
                  </a:moveTo>
                  <a:lnTo>
                    <a:pt x="7765770" y="1016000"/>
                  </a:lnTo>
                  <a:lnTo>
                    <a:pt x="7754993" y="1143000"/>
                  </a:lnTo>
                  <a:lnTo>
                    <a:pt x="7789976" y="1143000"/>
                  </a:lnTo>
                  <a:lnTo>
                    <a:pt x="7802079" y="1016000"/>
                  </a:lnTo>
                  <a:close/>
                </a:path>
                <a:path w="18021300" h="15113000">
                  <a:moveTo>
                    <a:pt x="7838376" y="1016000"/>
                  </a:moveTo>
                  <a:lnTo>
                    <a:pt x="7808125" y="1016000"/>
                  </a:lnTo>
                  <a:lnTo>
                    <a:pt x="7811147" y="1143000"/>
                  </a:lnTo>
                  <a:lnTo>
                    <a:pt x="7883753" y="1143000"/>
                  </a:lnTo>
                  <a:lnTo>
                    <a:pt x="7838376" y="1016000"/>
                  </a:lnTo>
                  <a:close/>
                </a:path>
                <a:path w="18021300" h="15113000">
                  <a:moveTo>
                    <a:pt x="7979286" y="1016000"/>
                  </a:moveTo>
                  <a:lnTo>
                    <a:pt x="7957258" y="1016000"/>
                  </a:lnTo>
                  <a:lnTo>
                    <a:pt x="7947279" y="1143000"/>
                  </a:lnTo>
                  <a:lnTo>
                    <a:pt x="7965440" y="1143000"/>
                  </a:lnTo>
                  <a:lnTo>
                    <a:pt x="7979286" y="1016000"/>
                  </a:lnTo>
                  <a:close/>
                </a:path>
                <a:path w="18021300" h="15113000">
                  <a:moveTo>
                    <a:pt x="8416201" y="1016000"/>
                  </a:moveTo>
                  <a:lnTo>
                    <a:pt x="8379891" y="1016000"/>
                  </a:lnTo>
                  <a:lnTo>
                    <a:pt x="8391994" y="1143000"/>
                  </a:lnTo>
                  <a:lnTo>
                    <a:pt x="8496737" y="1143000"/>
                  </a:lnTo>
                  <a:lnTo>
                    <a:pt x="8490456" y="1093933"/>
                  </a:lnTo>
                  <a:lnTo>
                    <a:pt x="8416201" y="1016000"/>
                  </a:lnTo>
                  <a:close/>
                </a:path>
                <a:path w="18021300" h="15113000">
                  <a:moveTo>
                    <a:pt x="8490456" y="1093933"/>
                  </a:moveTo>
                  <a:lnTo>
                    <a:pt x="8496737" y="1143000"/>
                  </a:lnTo>
                  <a:lnTo>
                    <a:pt x="8537206" y="1143000"/>
                  </a:lnTo>
                  <a:lnTo>
                    <a:pt x="8490456" y="1093933"/>
                  </a:lnTo>
                  <a:close/>
                </a:path>
                <a:path w="18021300" h="15113000">
                  <a:moveTo>
                    <a:pt x="8639924" y="1016000"/>
                  </a:moveTo>
                  <a:lnTo>
                    <a:pt x="8480480" y="1016000"/>
                  </a:lnTo>
                  <a:lnTo>
                    <a:pt x="8490456" y="1093933"/>
                  </a:lnTo>
                  <a:lnTo>
                    <a:pt x="8537206" y="1143000"/>
                  </a:lnTo>
                  <a:lnTo>
                    <a:pt x="8618893" y="1143000"/>
                  </a:lnTo>
                  <a:lnTo>
                    <a:pt x="8639924" y="1016000"/>
                  </a:lnTo>
                  <a:close/>
                </a:path>
                <a:path w="18021300" h="15113000">
                  <a:moveTo>
                    <a:pt x="9066631" y="1016000"/>
                  </a:moveTo>
                  <a:lnTo>
                    <a:pt x="9060573" y="1016000"/>
                  </a:lnTo>
                  <a:lnTo>
                    <a:pt x="9051493" y="1143000"/>
                  </a:lnTo>
                  <a:lnTo>
                    <a:pt x="9127121" y="1143000"/>
                  </a:lnTo>
                  <a:lnTo>
                    <a:pt x="9066631" y="1016000"/>
                  </a:lnTo>
                  <a:close/>
                </a:path>
                <a:path w="18021300" h="15113000">
                  <a:moveTo>
                    <a:pt x="9136202" y="1016000"/>
                  </a:moveTo>
                  <a:lnTo>
                    <a:pt x="9121076" y="1016000"/>
                  </a:lnTo>
                  <a:lnTo>
                    <a:pt x="9178556" y="1143000"/>
                  </a:lnTo>
                  <a:lnTo>
                    <a:pt x="9196705" y="1143000"/>
                  </a:lnTo>
                  <a:lnTo>
                    <a:pt x="9136202" y="1016000"/>
                  </a:lnTo>
                  <a:close/>
                </a:path>
                <a:path w="18021300" h="15113000">
                  <a:moveTo>
                    <a:pt x="9284715" y="1016000"/>
                  </a:moveTo>
                  <a:lnTo>
                    <a:pt x="9241425" y="1016000"/>
                  </a:lnTo>
                  <a:lnTo>
                    <a:pt x="9262503" y="1143000"/>
                  </a:lnTo>
                  <a:lnTo>
                    <a:pt x="9284715" y="1016000"/>
                  </a:lnTo>
                  <a:close/>
                </a:path>
                <a:path w="18021300" h="15113000">
                  <a:moveTo>
                    <a:pt x="9762757" y="1016000"/>
                  </a:moveTo>
                  <a:lnTo>
                    <a:pt x="9726876" y="1016000"/>
                  </a:lnTo>
                  <a:lnTo>
                    <a:pt x="9742099" y="1143000"/>
                  </a:lnTo>
                  <a:lnTo>
                    <a:pt x="9762048" y="1143000"/>
                  </a:lnTo>
                  <a:lnTo>
                    <a:pt x="9762757" y="1016000"/>
                  </a:lnTo>
                  <a:close/>
                </a:path>
                <a:path w="18021300" h="15113000">
                  <a:moveTo>
                    <a:pt x="9856203" y="1016000"/>
                  </a:moveTo>
                  <a:lnTo>
                    <a:pt x="9838055" y="1016000"/>
                  </a:lnTo>
                  <a:lnTo>
                    <a:pt x="9851812" y="1143000"/>
                  </a:lnTo>
                  <a:lnTo>
                    <a:pt x="9885705" y="1143000"/>
                  </a:lnTo>
                  <a:lnTo>
                    <a:pt x="9879250" y="1042148"/>
                  </a:lnTo>
                  <a:lnTo>
                    <a:pt x="9856203" y="1016000"/>
                  </a:lnTo>
                  <a:close/>
                </a:path>
                <a:path w="18021300" h="15113000">
                  <a:moveTo>
                    <a:pt x="9965118" y="1016000"/>
                  </a:moveTo>
                  <a:lnTo>
                    <a:pt x="9877577" y="1016000"/>
                  </a:lnTo>
                  <a:lnTo>
                    <a:pt x="9879250" y="1042148"/>
                  </a:lnTo>
                  <a:lnTo>
                    <a:pt x="9968141" y="1143000"/>
                  </a:lnTo>
                  <a:lnTo>
                    <a:pt x="9986302" y="1143000"/>
                  </a:lnTo>
                  <a:lnTo>
                    <a:pt x="9965118" y="1016000"/>
                  </a:lnTo>
                  <a:close/>
                </a:path>
                <a:path w="18021300" h="15113000">
                  <a:moveTo>
                    <a:pt x="10349788" y="1016000"/>
                  </a:moveTo>
                  <a:lnTo>
                    <a:pt x="10298507" y="1016000"/>
                  </a:lnTo>
                  <a:lnTo>
                    <a:pt x="10288816" y="1143000"/>
                  </a:lnTo>
                  <a:lnTo>
                    <a:pt x="10337215" y="1143000"/>
                  </a:lnTo>
                  <a:lnTo>
                    <a:pt x="10349788" y="1016000"/>
                  </a:lnTo>
                  <a:close/>
                </a:path>
                <a:path w="18021300" h="15113000">
                  <a:moveTo>
                    <a:pt x="10421924" y="1016000"/>
                  </a:moveTo>
                  <a:lnTo>
                    <a:pt x="10400741" y="1016000"/>
                  </a:lnTo>
                  <a:lnTo>
                    <a:pt x="10388265" y="1143000"/>
                  </a:lnTo>
                  <a:lnTo>
                    <a:pt x="10497553" y="1143000"/>
                  </a:lnTo>
                  <a:lnTo>
                    <a:pt x="10485346" y="1086063"/>
                  </a:lnTo>
                  <a:lnTo>
                    <a:pt x="10421924" y="1016000"/>
                  </a:lnTo>
                  <a:close/>
                </a:path>
                <a:path w="18021300" h="15113000">
                  <a:moveTo>
                    <a:pt x="10585284" y="1016000"/>
                  </a:moveTo>
                  <a:lnTo>
                    <a:pt x="10470324" y="1016000"/>
                  </a:lnTo>
                  <a:lnTo>
                    <a:pt x="10485346" y="1086063"/>
                  </a:lnTo>
                  <a:lnTo>
                    <a:pt x="10536885" y="1143000"/>
                  </a:lnTo>
                  <a:lnTo>
                    <a:pt x="10542943" y="1143000"/>
                  </a:lnTo>
                  <a:lnTo>
                    <a:pt x="10585284" y="1016000"/>
                  </a:lnTo>
                  <a:close/>
                </a:path>
                <a:path w="18021300" h="15113000">
                  <a:moveTo>
                    <a:pt x="11126800" y="1016000"/>
                  </a:moveTo>
                  <a:lnTo>
                    <a:pt x="11108651" y="1016000"/>
                  </a:lnTo>
                  <a:lnTo>
                    <a:pt x="11099863" y="1143000"/>
                  </a:lnTo>
                  <a:lnTo>
                    <a:pt x="11120755" y="1143000"/>
                  </a:lnTo>
                  <a:lnTo>
                    <a:pt x="11126800" y="1016000"/>
                  </a:lnTo>
                  <a:close/>
                </a:path>
                <a:path w="18021300" h="15113000">
                  <a:moveTo>
                    <a:pt x="11211515" y="1016000"/>
                  </a:moveTo>
                  <a:lnTo>
                    <a:pt x="11157051" y="1016000"/>
                  </a:lnTo>
                  <a:lnTo>
                    <a:pt x="11193360" y="1143000"/>
                  </a:lnTo>
                  <a:lnTo>
                    <a:pt x="11209243" y="1143000"/>
                  </a:lnTo>
                  <a:lnTo>
                    <a:pt x="11211515" y="1016000"/>
                  </a:lnTo>
                  <a:close/>
                </a:path>
                <a:path w="18021300" h="15113000">
                  <a:moveTo>
                    <a:pt x="11795379" y="1016000"/>
                  </a:moveTo>
                  <a:lnTo>
                    <a:pt x="11635041" y="1016000"/>
                  </a:lnTo>
                  <a:lnTo>
                    <a:pt x="11753024" y="1143000"/>
                  </a:lnTo>
                  <a:lnTo>
                    <a:pt x="11756047" y="1143000"/>
                  </a:lnTo>
                  <a:lnTo>
                    <a:pt x="11795379" y="1016000"/>
                  </a:lnTo>
                  <a:close/>
                </a:path>
                <a:path w="18021300" h="15113000">
                  <a:moveTo>
                    <a:pt x="11878578" y="1016000"/>
                  </a:moveTo>
                  <a:lnTo>
                    <a:pt x="11795379" y="1016000"/>
                  </a:lnTo>
                  <a:lnTo>
                    <a:pt x="11843778" y="1143000"/>
                  </a:lnTo>
                  <a:lnTo>
                    <a:pt x="11871016" y="1143000"/>
                  </a:lnTo>
                  <a:lnTo>
                    <a:pt x="11878578" y="1016000"/>
                  </a:lnTo>
                  <a:close/>
                </a:path>
                <a:path w="18021300" h="15113000">
                  <a:moveTo>
                    <a:pt x="12545631" y="1016000"/>
                  </a:moveTo>
                  <a:lnTo>
                    <a:pt x="12394374" y="1016000"/>
                  </a:lnTo>
                  <a:lnTo>
                    <a:pt x="12500254" y="1143000"/>
                  </a:lnTo>
                  <a:lnTo>
                    <a:pt x="12506299" y="1143000"/>
                  </a:lnTo>
                  <a:lnTo>
                    <a:pt x="12545631" y="1016000"/>
                  </a:lnTo>
                  <a:close/>
                </a:path>
                <a:path w="18021300" h="15113000">
                  <a:moveTo>
                    <a:pt x="13002445" y="1016000"/>
                  </a:moveTo>
                  <a:lnTo>
                    <a:pt x="12960845" y="1016000"/>
                  </a:lnTo>
                  <a:lnTo>
                    <a:pt x="12951106" y="1143000"/>
                  </a:lnTo>
                  <a:lnTo>
                    <a:pt x="13011526" y="1143000"/>
                  </a:lnTo>
                  <a:lnTo>
                    <a:pt x="13002445" y="1016000"/>
                  </a:lnTo>
                  <a:close/>
                </a:path>
                <a:path w="18021300" h="15113000">
                  <a:moveTo>
                    <a:pt x="13081101" y="1016000"/>
                  </a:moveTo>
                  <a:lnTo>
                    <a:pt x="13059170" y="1016000"/>
                  </a:lnTo>
                  <a:lnTo>
                    <a:pt x="13055480" y="1143000"/>
                  </a:lnTo>
                  <a:lnTo>
                    <a:pt x="13084124" y="1143000"/>
                  </a:lnTo>
                  <a:lnTo>
                    <a:pt x="13081101" y="1016000"/>
                  </a:lnTo>
                  <a:close/>
                </a:path>
                <a:path w="18021300" h="15113000">
                  <a:moveTo>
                    <a:pt x="13168833" y="1016000"/>
                  </a:moveTo>
                  <a:lnTo>
                    <a:pt x="13147276" y="1016000"/>
                  </a:lnTo>
                  <a:lnTo>
                    <a:pt x="13141837" y="1143000"/>
                  </a:lnTo>
                  <a:lnTo>
                    <a:pt x="13163777" y="1143000"/>
                  </a:lnTo>
                  <a:lnTo>
                    <a:pt x="13168833" y="1016000"/>
                  </a:lnTo>
                  <a:close/>
                </a:path>
                <a:path w="18021300" h="15113000">
                  <a:moveTo>
                    <a:pt x="13640777" y="1016000"/>
                  </a:moveTo>
                  <a:lnTo>
                    <a:pt x="13607491" y="1016000"/>
                  </a:lnTo>
                  <a:lnTo>
                    <a:pt x="13619594" y="1143000"/>
                  </a:lnTo>
                  <a:lnTo>
                    <a:pt x="13747217" y="1143000"/>
                  </a:lnTo>
                  <a:lnTo>
                    <a:pt x="13746272" y="1126720"/>
                  </a:lnTo>
                  <a:lnTo>
                    <a:pt x="13640777" y="1016000"/>
                  </a:lnTo>
                  <a:close/>
                </a:path>
                <a:path w="18021300" h="15113000">
                  <a:moveTo>
                    <a:pt x="13746272" y="1126720"/>
                  </a:moveTo>
                  <a:lnTo>
                    <a:pt x="13747217" y="1143000"/>
                  </a:lnTo>
                  <a:lnTo>
                    <a:pt x="13761783" y="1143000"/>
                  </a:lnTo>
                  <a:lnTo>
                    <a:pt x="13746272" y="1126720"/>
                  </a:lnTo>
                  <a:close/>
                </a:path>
                <a:path w="18021300" h="15113000">
                  <a:moveTo>
                    <a:pt x="13826777" y="1016000"/>
                  </a:moveTo>
                  <a:lnTo>
                    <a:pt x="13739845" y="1016000"/>
                  </a:lnTo>
                  <a:lnTo>
                    <a:pt x="13746272" y="1126720"/>
                  </a:lnTo>
                  <a:lnTo>
                    <a:pt x="13761783" y="1143000"/>
                  </a:lnTo>
                  <a:lnTo>
                    <a:pt x="13805265" y="1143000"/>
                  </a:lnTo>
                  <a:lnTo>
                    <a:pt x="13826777" y="1016000"/>
                  </a:lnTo>
                  <a:close/>
                </a:path>
                <a:path w="18021300" h="15113000">
                  <a:moveTo>
                    <a:pt x="14300263" y="1016000"/>
                  </a:moveTo>
                  <a:lnTo>
                    <a:pt x="14282127" y="1016000"/>
                  </a:lnTo>
                  <a:lnTo>
                    <a:pt x="14315401" y="1143000"/>
                  </a:lnTo>
                  <a:lnTo>
                    <a:pt x="14391030" y="1143000"/>
                  </a:lnTo>
                  <a:lnTo>
                    <a:pt x="14300263" y="1016000"/>
                  </a:lnTo>
                  <a:close/>
                </a:path>
                <a:path w="18021300" h="15113000">
                  <a:moveTo>
                    <a:pt x="14469681" y="1016000"/>
                  </a:moveTo>
                  <a:lnTo>
                    <a:pt x="14394052" y="1016000"/>
                  </a:lnTo>
                  <a:lnTo>
                    <a:pt x="14397075" y="1143000"/>
                  </a:lnTo>
                  <a:lnTo>
                    <a:pt x="14458389" y="1143000"/>
                  </a:lnTo>
                  <a:lnTo>
                    <a:pt x="14469681" y="1016000"/>
                  </a:lnTo>
                  <a:close/>
                </a:path>
                <a:path w="18021300" h="15113000">
                  <a:moveTo>
                    <a:pt x="14851999" y="1016000"/>
                  </a:moveTo>
                  <a:lnTo>
                    <a:pt x="14811527" y="1016000"/>
                  </a:lnTo>
                  <a:lnTo>
                    <a:pt x="14788560" y="1143000"/>
                  </a:lnTo>
                  <a:lnTo>
                    <a:pt x="14840985" y="1143000"/>
                  </a:lnTo>
                  <a:lnTo>
                    <a:pt x="14851999" y="1016000"/>
                  </a:lnTo>
                  <a:close/>
                </a:path>
                <a:path w="18021300" h="15113000">
                  <a:moveTo>
                    <a:pt x="14926500" y="1016000"/>
                  </a:moveTo>
                  <a:lnTo>
                    <a:pt x="14890191" y="1016000"/>
                  </a:lnTo>
                  <a:lnTo>
                    <a:pt x="14899264" y="1143000"/>
                  </a:lnTo>
                  <a:lnTo>
                    <a:pt x="14939544" y="1143000"/>
                  </a:lnTo>
                  <a:lnTo>
                    <a:pt x="14926500" y="1016000"/>
                  </a:lnTo>
                  <a:close/>
                </a:path>
                <a:path w="18021300" h="15113000">
                  <a:moveTo>
                    <a:pt x="14994420" y="1016000"/>
                  </a:moveTo>
                  <a:lnTo>
                    <a:pt x="14963643" y="1016000"/>
                  </a:lnTo>
                  <a:lnTo>
                    <a:pt x="14983968" y="1143000"/>
                  </a:lnTo>
                  <a:lnTo>
                    <a:pt x="15008174" y="1143000"/>
                  </a:lnTo>
                  <a:lnTo>
                    <a:pt x="14994420" y="1016000"/>
                  </a:lnTo>
                  <a:close/>
                </a:path>
                <a:path w="18021300" h="15113000">
                  <a:moveTo>
                    <a:pt x="15084165" y="1019840"/>
                  </a:moveTo>
                  <a:lnTo>
                    <a:pt x="15083473" y="1143000"/>
                  </a:lnTo>
                  <a:lnTo>
                    <a:pt x="15105930" y="1143000"/>
                  </a:lnTo>
                  <a:lnTo>
                    <a:pt x="15109174" y="1048215"/>
                  </a:lnTo>
                  <a:lnTo>
                    <a:pt x="15084165" y="1019840"/>
                  </a:lnTo>
                  <a:close/>
                </a:path>
                <a:path w="18021300" h="15113000">
                  <a:moveTo>
                    <a:pt x="15210853" y="1016000"/>
                  </a:moveTo>
                  <a:lnTo>
                    <a:pt x="15110277" y="1016000"/>
                  </a:lnTo>
                  <a:lnTo>
                    <a:pt x="15109174" y="1048215"/>
                  </a:lnTo>
                  <a:lnTo>
                    <a:pt x="15192717" y="1143000"/>
                  </a:lnTo>
                  <a:lnTo>
                    <a:pt x="15198763" y="1143000"/>
                  </a:lnTo>
                  <a:lnTo>
                    <a:pt x="15210853" y="1016000"/>
                  </a:lnTo>
                  <a:close/>
                </a:path>
                <a:path w="18021300" h="15113000">
                  <a:moveTo>
                    <a:pt x="15495231" y="1016000"/>
                  </a:moveTo>
                  <a:lnTo>
                    <a:pt x="15492209" y="1016000"/>
                  </a:lnTo>
                  <a:lnTo>
                    <a:pt x="15446832" y="1143000"/>
                  </a:lnTo>
                  <a:lnTo>
                    <a:pt x="15507335" y="1143000"/>
                  </a:lnTo>
                  <a:lnTo>
                    <a:pt x="15495231" y="1016000"/>
                  </a:lnTo>
                  <a:close/>
                </a:path>
                <a:path w="18021300" h="15113000">
                  <a:moveTo>
                    <a:pt x="15640456" y="1016000"/>
                  </a:moveTo>
                  <a:lnTo>
                    <a:pt x="15596105" y="1016000"/>
                  </a:lnTo>
                  <a:lnTo>
                    <a:pt x="15589775" y="1143000"/>
                  </a:lnTo>
                  <a:lnTo>
                    <a:pt x="15633648" y="1143000"/>
                  </a:lnTo>
                  <a:lnTo>
                    <a:pt x="15640456" y="1016000"/>
                  </a:lnTo>
                  <a:close/>
                </a:path>
                <a:path w="18021300" h="15113000">
                  <a:moveTo>
                    <a:pt x="15749360" y="1016000"/>
                  </a:moveTo>
                  <a:lnTo>
                    <a:pt x="15670695" y="1016000"/>
                  </a:lnTo>
                  <a:lnTo>
                    <a:pt x="15697923" y="1143000"/>
                  </a:lnTo>
                  <a:lnTo>
                    <a:pt x="15733853" y="1143000"/>
                  </a:lnTo>
                  <a:lnTo>
                    <a:pt x="15749360" y="1016000"/>
                  </a:lnTo>
                  <a:close/>
                </a:path>
                <a:path w="18021300" h="15113000">
                  <a:moveTo>
                    <a:pt x="16221772" y="1016000"/>
                  </a:moveTo>
                  <a:lnTo>
                    <a:pt x="16197097" y="1016000"/>
                  </a:lnTo>
                  <a:lnTo>
                    <a:pt x="16184329" y="1143000"/>
                  </a:lnTo>
                  <a:lnTo>
                    <a:pt x="16209200" y="1143000"/>
                  </a:lnTo>
                  <a:lnTo>
                    <a:pt x="16221772" y="1016000"/>
                  </a:lnTo>
                  <a:close/>
                </a:path>
                <a:path w="18021300" h="15113000">
                  <a:moveTo>
                    <a:pt x="16281234" y="1016000"/>
                  </a:moveTo>
                  <a:lnTo>
                    <a:pt x="16251542" y="1016000"/>
                  </a:lnTo>
                  <a:lnTo>
                    <a:pt x="16260244" y="1143000"/>
                  </a:lnTo>
                  <a:lnTo>
                    <a:pt x="16284070" y="1143000"/>
                  </a:lnTo>
                  <a:lnTo>
                    <a:pt x="16281234" y="1016000"/>
                  </a:lnTo>
                  <a:close/>
                </a:path>
                <a:path w="18021300" h="15113000">
                  <a:moveTo>
                    <a:pt x="16345331" y="1016000"/>
                  </a:moveTo>
                  <a:lnTo>
                    <a:pt x="16313658" y="1016000"/>
                  </a:lnTo>
                  <a:lnTo>
                    <a:pt x="16315080" y="1143000"/>
                  </a:lnTo>
                  <a:lnTo>
                    <a:pt x="16363480" y="1143000"/>
                  </a:lnTo>
                  <a:lnTo>
                    <a:pt x="16345331" y="1016000"/>
                  </a:lnTo>
                  <a:close/>
                </a:path>
                <a:path w="18021300" h="15113000">
                  <a:moveTo>
                    <a:pt x="16416042" y="1016000"/>
                  </a:moveTo>
                  <a:lnTo>
                    <a:pt x="16388676" y="1016000"/>
                  </a:lnTo>
                  <a:lnTo>
                    <a:pt x="16382768" y="1143000"/>
                  </a:lnTo>
                  <a:lnTo>
                    <a:pt x="16409567" y="1143000"/>
                  </a:lnTo>
                  <a:lnTo>
                    <a:pt x="16416042" y="1016000"/>
                  </a:lnTo>
                  <a:close/>
                </a:path>
                <a:path w="18021300" h="15113000">
                  <a:moveTo>
                    <a:pt x="16874744" y="1016000"/>
                  </a:moveTo>
                  <a:lnTo>
                    <a:pt x="16783989" y="1016000"/>
                  </a:lnTo>
                  <a:lnTo>
                    <a:pt x="16762954" y="1143000"/>
                  </a:lnTo>
                  <a:lnTo>
                    <a:pt x="16923142" y="1143000"/>
                  </a:lnTo>
                  <a:lnTo>
                    <a:pt x="16905182" y="1048764"/>
                  </a:lnTo>
                  <a:lnTo>
                    <a:pt x="16874744" y="1016000"/>
                  </a:lnTo>
                  <a:close/>
                </a:path>
                <a:path w="18021300" h="15113000">
                  <a:moveTo>
                    <a:pt x="16995749" y="1016000"/>
                  </a:moveTo>
                  <a:lnTo>
                    <a:pt x="16898937" y="1016000"/>
                  </a:lnTo>
                  <a:lnTo>
                    <a:pt x="16905182" y="1048764"/>
                  </a:lnTo>
                  <a:lnTo>
                    <a:pt x="16992727" y="1143000"/>
                  </a:lnTo>
                  <a:lnTo>
                    <a:pt x="17041139" y="1143000"/>
                  </a:lnTo>
                  <a:lnTo>
                    <a:pt x="16995749" y="1016000"/>
                  </a:lnTo>
                  <a:close/>
                </a:path>
                <a:path w="18021300" h="15113000">
                  <a:moveTo>
                    <a:pt x="3368600" y="1016000"/>
                  </a:moveTo>
                  <a:lnTo>
                    <a:pt x="3306584" y="1016000"/>
                  </a:lnTo>
                  <a:lnTo>
                    <a:pt x="3373191" y="1087696"/>
                  </a:lnTo>
                  <a:lnTo>
                    <a:pt x="3368600" y="1016000"/>
                  </a:lnTo>
                  <a:close/>
                </a:path>
                <a:path w="18021300" h="15113000">
                  <a:moveTo>
                    <a:pt x="10470324" y="1016000"/>
                  </a:moveTo>
                  <a:lnTo>
                    <a:pt x="10421924" y="1016000"/>
                  </a:lnTo>
                  <a:lnTo>
                    <a:pt x="10485346" y="1086063"/>
                  </a:lnTo>
                  <a:lnTo>
                    <a:pt x="10470324" y="1016000"/>
                  </a:lnTo>
                  <a:close/>
                </a:path>
                <a:path w="18021300" h="15113000">
                  <a:moveTo>
                    <a:pt x="4592307" y="1016000"/>
                  </a:moveTo>
                  <a:lnTo>
                    <a:pt x="4580204" y="1016000"/>
                  </a:lnTo>
                  <a:lnTo>
                    <a:pt x="4610052" y="1049864"/>
                  </a:lnTo>
                  <a:lnTo>
                    <a:pt x="4592307" y="1016000"/>
                  </a:lnTo>
                  <a:close/>
                </a:path>
                <a:path w="18021300" h="15113000">
                  <a:moveTo>
                    <a:pt x="16898937" y="1016000"/>
                  </a:moveTo>
                  <a:lnTo>
                    <a:pt x="16874744" y="1016000"/>
                  </a:lnTo>
                  <a:lnTo>
                    <a:pt x="16905182" y="1048764"/>
                  </a:lnTo>
                  <a:lnTo>
                    <a:pt x="16898937" y="1016000"/>
                  </a:lnTo>
                  <a:close/>
                </a:path>
                <a:path w="18021300" h="15113000">
                  <a:moveTo>
                    <a:pt x="15110277" y="1016000"/>
                  </a:moveTo>
                  <a:lnTo>
                    <a:pt x="15084186" y="1016000"/>
                  </a:lnTo>
                  <a:lnTo>
                    <a:pt x="15084165" y="1019840"/>
                  </a:lnTo>
                  <a:lnTo>
                    <a:pt x="15109174" y="1048215"/>
                  </a:lnTo>
                  <a:lnTo>
                    <a:pt x="15110277" y="1016000"/>
                  </a:lnTo>
                  <a:close/>
                </a:path>
                <a:path w="18021300" h="15113000">
                  <a:moveTo>
                    <a:pt x="9877577" y="1016000"/>
                  </a:moveTo>
                  <a:lnTo>
                    <a:pt x="9856203" y="1016000"/>
                  </a:lnTo>
                  <a:lnTo>
                    <a:pt x="9879250" y="1042148"/>
                  </a:lnTo>
                  <a:lnTo>
                    <a:pt x="9877577" y="1016000"/>
                  </a:lnTo>
                  <a:close/>
                </a:path>
                <a:path w="18021300" h="15113000">
                  <a:moveTo>
                    <a:pt x="15084186" y="1016000"/>
                  </a:moveTo>
                  <a:lnTo>
                    <a:pt x="15080780" y="1016000"/>
                  </a:lnTo>
                  <a:lnTo>
                    <a:pt x="15084165" y="1019840"/>
                  </a:lnTo>
                  <a:lnTo>
                    <a:pt x="15084186" y="1016000"/>
                  </a:lnTo>
                  <a:close/>
                </a:path>
                <a:path w="18021300" h="15113000">
                  <a:moveTo>
                    <a:pt x="210508" y="989280"/>
                  </a:moveTo>
                  <a:lnTo>
                    <a:pt x="223875" y="1016000"/>
                  </a:lnTo>
                  <a:lnTo>
                    <a:pt x="232943" y="1016000"/>
                  </a:lnTo>
                  <a:lnTo>
                    <a:pt x="232607" y="1012475"/>
                  </a:lnTo>
                  <a:lnTo>
                    <a:pt x="210508" y="989280"/>
                  </a:lnTo>
                  <a:close/>
                </a:path>
                <a:path w="18021300" h="15113000">
                  <a:moveTo>
                    <a:pt x="254126" y="889000"/>
                  </a:moveTo>
                  <a:lnTo>
                    <a:pt x="220852" y="889000"/>
                  </a:lnTo>
                  <a:lnTo>
                    <a:pt x="232607" y="1012475"/>
                  </a:lnTo>
                  <a:lnTo>
                    <a:pt x="235966" y="1016000"/>
                  </a:lnTo>
                  <a:lnTo>
                    <a:pt x="275297" y="1016000"/>
                  </a:lnTo>
                  <a:lnTo>
                    <a:pt x="261035" y="896251"/>
                  </a:lnTo>
                  <a:lnTo>
                    <a:pt x="254126" y="889000"/>
                  </a:lnTo>
                  <a:close/>
                </a:path>
                <a:path w="18021300" h="15113000">
                  <a:moveTo>
                    <a:pt x="273220" y="909039"/>
                  </a:moveTo>
                  <a:lnTo>
                    <a:pt x="326732" y="1016000"/>
                  </a:lnTo>
                  <a:lnTo>
                    <a:pt x="375132" y="1016000"/>
                  </a:lnTo>
                  <a:lnTo>
                    <a:pt x="273220" y="909039"/>
                  </a:lnTo>
                  <a:close/>
                </a:path>
                <a:path w="18021300" h="15113000">
                  <a:moveTo>
                    <a:pt x="877320" y="889000"/>
                  </a:moveTo>
                  <a:lnTo>
                    <a:pt x="854252" y="889000"/>
                  </a:lnTo>
                  <a:lnTo>
                    <a:pt x="862052" y="1016000"/>
                  </a:lnTo>
                  <a:lnTo>
                    <a:pt x="883938" y="1016000"/>
                  </a:lnTo>
                  <a:lnTo>
                    <a:pt x="877320" y="889000"/>
                  </a:lnTo>
                  <a:close/>
                </a:path>
                <a:path w="18021300" h="15113000">
                  <a:moveTo>
                    <a:pt x="955925" y="889000"/>
                  </a:moveTo>
                  <a:lnTo>
                    <a:pt x="941228" y="889000"/>
                  </a:lnTo>
                  <a:lnTo>
                    <a:pt x="928751" y="1016000"/>
                  </a:lnTo>
                  <a:lnTo>
                    <a:pt x="934796" y="1016000"/>
                  </a:lnTo>
                  <a:lnTo>
                    <a:pt x="955925" y="889000"/>
                  </a:lnTo>
                  <a:close/>
                </a:path>
                <a:path w="18021300" h="15113000">
                  <a:moveTo>
                    <a:pt x="1424037" y="889000"/>
                  </a:moveTo>
                  <a:lnTo>
                    <a:pt x="1401914" y="889000"/>
                  </a:lnTo>
                  <a:lnTo>
                    <a:pt x="1390853" y="1016000"/>
                  </a:lnTo>
                  <a:lnTo>
                    <a:pt x="1415813" y="1016000"/>
                  </a:lnTo>
                  <a:lnTo>
                    <a:pt x="1424037" y="889000"/>
                  </a:lnTo>
                  <a:close/>
                </a:path>
                <a:path w="18021300" h="15113000">
                  <a:moveTo>
                    <a:pt x="1575582" y="889000"/>
                  </a:moveTo>
                  <a:lnTo>
                    <a:pt x="1544012" y="889000"/>
                  </a:lnTo>
                  <a:lnTo>
                    <a:pt x="1554458" y="1016000"/>
                  </a:lnTo>
                  <a:lnTo>
                    <a:pt x="1585226" y="1016000"/>
                  </a:lnTo>
                  <a:lnTo>
                    <a:pt x="1575582" y="889000"/>
                  </a:lnTo>
                  <a:close/>
                </a:path>
                <a:path w="18021300" h="15113000">
                  <a:moveTo>
                    <a:pt x="1700187" y="889000"/>
                  </a:moveTo>
                  <a:lnTo>
                    <a:pt x="1615478" y="889000"/>
                  </a:lnTo>
                  <a:lnTo>
                    <a:pt x="1635946" y="1016000"/>
                  </a:lnTo>
                  <a:lnTo>
                    <a:pt x="1678018" y="1016000"/>
                  </a:lnTo>
                  <a:lnTo>
                    <a:pt x="1700187" y="889000"/>
                  </a:lnTo>
                  <a:close/>
                </a:path>
                <a:path w="18021300" h="15113000">
                  <a:moveTo>
                    <a:pt x="2344559" y="889000"/>
                  </a:moveTo>
                  <a:lnTo>
                    <a:pt x="2087410" y="889000"/>
                  </a:lnTo>
                  <a:lnTo>
                    <a:pt x="2202370" y="1016000"/>
                  </a:lnTo>
                  <a:lnTo>
                    <a:pt x="2299182" y="1016000"/>
                  </a:lnTo>
                  <a:lnTo>
                    <a:pt x="2344559" y="889000"/>
                  </a:lnTo>
                  <a:close/>
                </a:path>
                <a:path w="18021300" h="15113000">
                  <a:moveTo>
                    <a:pt x="2808977" y="889000"/>
                  </a:moveTo>
                  <a:lnTo>
                    <a:pt x="2790782" y="889000"/>
                  </a:lnTo>
                  <a:lnTo>
                    <a:pt x="2785392" y="1016000"/>
                  </a:lnTo>
                  <a:lnTo>
                    <a:pt x="2807042" y="1016000"/>
                  </a:lnTo>
                  <a:lnTo>
                    <a:pt x="2808977" y="889000"/>
                  </a:lnTo>
                  <a:close/>
                </a:path>
                <a:path w="18021300" h="15113000">
                  <a:moveTo>
                    <a:pt x="2920202" y="889000"/>
                  </a:moveTo>
                  <a:lnTo>
                    <a:pt x="2864894" y="889000"/>
                  </a:lnTo>
                  <a:lnTo>
                    <a:pt x="2849765" y="1016000"/>
                  </a:lnTo>
                  <a:lnTo>
                    <a:pt x="2928429" y="1016000"/>
                  </a:lnTo>
                  <a:lnTo>
                    <a:pt x="2920202" y="889000"/>
                  </a:lnTo>
                  <a:close/>
                </a:path>
                <a:path w="18021300" h="15113000">
                  <a:moveTo>
                    <a:pt x="3427590" y="889000"/>
                  </a:moveTo>
                  <a:lnTo>
                    <a:pt x="3388258" y="889000"/>
                  </a:lnTo>
                  <a:lnTo>
                    <a:pt x="3430612" y="1016000"/>
                  </a:lnTo>
                  <a:lnTo>
                    <a:pt x="3542550" y="1016000"/>
                  </a:lnTo>
                  <a:lnTo>
                    <a:pt x="3427590" y="889000"/>
                  </a:lnTo>
                  <a:close/>
                </a:path>
                <a:path w="18021300" h="15113000">
                  <a:moveTo>
                    <a:pt x="3615156" y="889000"/>
                  </a:moveTo>
                  <a:lnTo>
                    <a:pt x="3563721" y="889000"/>
                  </a:lnTo>
                  <a:lnTo>
                    <a:pt x="3575824" y="1016000"/>
                  </a:lnTo>
                  <a:lnTo>
                    <a:pt x="3624224" y="1016000"/>
                  </a:lnTo>
                  <a:lnTo>
                    <a:pt x="3615156" y="889000"/>
                  </a:lnTo>
                  <a:close/>
                </a:path>
                <a:path w="18021300" h="15113000">
                  <a:moveTo>
                    <a:pt x="4743564" y="889000"/>
                  </a:moveTo>
                  <a:lnTo>
                    <a:pt x="4719358" y="889000"/>
                  </a:lnTo>
                  <a:lnTo>
                    <a:pt x="4708582" y="1016000"/>
                  </a:lnTo>
                  <a:lnTo>
                    <a:pt x="4731473" y="1016000"/>
                  </a:lnTo>
                  <a:lnTo>
                    <a:pt x="4743564" y="889000"/>
                  </a:lnTo>
                  <a:close/>
                </a:path>
                <a:path w="18021300" h="15113000">
                  <a:moveTo>
                    <a:pt x="4791976" y="889000"/>
                  </a:moveTo>
                  <a:lnTo>
                    <a:pt x="4764747" y="889000"/>
                  </a:lnTo>
                  <a:lnTo>
                    <a:pt x="4767770" y="1016000"/>
                  </a:lnTo>
                  <a:lnTo>
                    <a:pt x="4837341" y="1016000"/>
                  </a:lnTo>
                  <a:lnTo>
                    <a:pt x="4791976" y="889000"/>
                  </a:lnTo>
                  <a:close/>
                </a:path>
                <a:path w="18021300" h="15113000">
                  <a:moveTo>
                    <a:pt x="4932881" y="889000"/>
                  </a:moveTo>
                  <a:lnTo>
                    <a:pt x="4900879" y="889000"/>
                  </a:lnTo>
                  <a:lnTo>
                    <a:pt x="4891754" y="1016000"/>
                  </a:lnTo>
                  <a:lnTo>
                    <a:pt x="4919027" y="1016000"/>
                  </a:lnTo>
                  <a:lnTo>
                    <a:pt x="4932881" y="889000"/>
                  </a:lnTo>
                  <a:close/>
                </a:path>
                <a:path w="18021300" h="15113000">
                  <a:moveTo>
                    <a:pt x="5382215" y="893531"/>
                  </a:moveTo>
                  <a:lnTo>
                    <a:pt x="5227599" y="1016000"/>
                  </a:lnTo>
                  <a:lnTo>
                    <a:pt x="5472645" y="1016000"/>
                  </a:lnTo>
                  <a:lnTo>
                    <a:pt x="5382215" y="893531"/>
                  </a:lnTo>
                  <a:close/>
                </a:path>
                <a:path w="18021300" h="15113000">
                  <a:moveTo>
                    <a:pt x="5561463" y="889000"/>
                  </a:moveTo>
                  <a:lnTo>
                    <a:pt x="5400040" y="889000"/>
                  </a:lnTo>
                  <a:lnTo>
                    <a:pt x="5521045" y="1016000"/>
                  </a:lnTo>
                  <a:lnTo>
                    <a:pt x="5559998" y="1016000"/>
                  </a:lnTo>
                  <a:lnTo>
                    <a:pt x="5561463" y="889000"/>
                  </a:lnTo>
                  <a:close/>
                </a:path>
                <a:path w="18021300" h="15113000">
                  <a:moveTo>
                    <a:pt x="6017183" y="889000"/>
                  </a:moveTo>
                  <a:lnTo>
                    <a:pt x="6011138" y="889000"/>
                  </a:lnTo>
                  <a:lnTo>
                    <a:pt x="6002058" y="1016000"/>
                  </a:lnTo>
                  <a:lnTo>
                    <a:pt x="6077686" y="1016000"/>
                  </a:lnTo>
                  <a:lnTo>
                    <a:pt x="6017183" y="889000"/>
                  </a:lnTo>
                  <a:close/>
                </a:path>
                <a:path w="18021300" h="15113000">
                  <a:moveTo>
                    <a:pt x="6147269" y="889000"/>
                  </a:moveTo>
                  <a:lnTo>
                    <a:pt x="6071641" y="889000"/>
                  </a:lnTo>
                  <a:lnTo>
                    <a:pt x="6129121" y="1016000"/>
                  </a:lnTo>
                  <a:lnTo>
                    <a:pt x="6159043" y="1016000"/>
                  </a:lnTo>
                  <a:lnTo>
                    <a:pt x="6147269" y="889000"/>
                  </a:lnTo>
                  <a:close/>
                </a:path>
                <a:path w="18021300" h="15113000">
                  <a:moveTo>
                    <a:pt x="6730390" y="889000"/>
                  </a:moveTo>
                  <a:lnTo>
                    <a:pt x="6692903" y="889000"/>
                  </a:lnTo>
                  <a:lnTo>
                    <a:pt x="6705050" y="1016000"/>
                  </a:lnTo>
                  <a:lnTo>
                    <a:pt x="6742301" y="1016000"/>
                  </a:lnTo>
                  <a:lnTo>
                    <a:pt x="6730390" y="889000"/>
                  </a:lnTo>
                  <a:close/>
                </a:path>
                <a:path w="18021300" h="15113000">
                  <a:moveTo>
                    <a:pt x="6871577" y="889000"/>
                  </a:moveTo>
                  <a:lnTo>
                    <a:pt x="6849554" y="889000"/>
                  </a:lnTo>
                  <a:lnTo>
                    <a:pt x="6830974" y="1016000"/>
                  </a:lnTo>
                  <a:lnTo>
                    <a:pt x="6846100" y="1016000"/>
                  </a:lnTo>
                  <a:lnTo>
                    <a:pt x="6871577" y="889000"/>
                  </a:lnTo>
                  <a:close/>
                </a:path>
                <a:path w="18021300" h="15113000">
                  <a:moveTo>
                    <a:pt x="7297335" y="889000"/>
                  </a:moveTo>
                  <a:lnTo>
                    <a:pt x="7246049" y="889000"/>
                  </a:lnTo>
                  <a:lnTo>
                    <a:pt x="7236358" y="1016000"/>
                  </a:lnTo>
                  <a:lnTo>
                    <a:pt x="7284758" y="1016000"/>
                  </a:lnTo>
                  <a:lnTo>
                    <a:pt x="7297335" y="889000"/>
                  </a:lnTo>
                  <a:close/>
                </a:path>
                <a:path w="18021300" h="15113000">
                  <a:moveTo>
                    <a:pt x="7366444" y="889000"/>
                  </a:moveTo>
                  <a:lnTo>
                    <a:pt x="7335807" y="889000"/>
                  </a:lnTo>
                  <a:lnTo>
                    <a:pt x="7327868" y="1016000"/>
                  </a:lnTo>
                  <a:lnTo>
                    <a:pt x="7445095" y="1016000"/>
                  </a:lnTo>
                  <a:lnTo>
                    <a:pt x="7435417" y="965196"/>
                  </a:lnTo>
                  <a:lnTo>
                    <a:pt x="7366444" y="889000"/>
                  </a:lnTo>
                  <a:close/>
                </a:path>
                <a:path w="18021300" h="15113000">
                  <a:moveTo>
                    <a:pt x="7529804" y="889000"/>
                  </a:moveTo>
                  <a:lnTo>
                    <a:pt x="7420902" y="889000"/>
                  </a:lnTo>
                  <a:lnTo>
                    <a:pt x="7435417" y="965196"/>
                  </a:lnTo>
                  <a:lnTo>
                    <a:pt x="7481404" y="1016000"/>
                  </a:lnTo>
                  <a:lnTo>
                    <a:pt x="7487450" y="1016000"/>
                  </a:lnTo>
                  <a:lnTo>
                    <a:pt x="7529804" y="889000"/>
                  </a:lnTo>
                  <a:close/>
                </a:path>
                <a:path w="18021300" h="15113000">
                  <a:moveTo>
                    <a:pt x="7992668" y="889000"/>
                  </a:moveTo>
                  <a:lnTo>
                    <a:pt x="7980565" y="889000"/>
                  </a:lnTo>
                  <a:lnTo>
                    <a:pt x="7958868" y="1016000"/>
                  </a:lnTo>
                  <a:lnTo>
                    <a:pt x="7979621" y="1016000"/>
                  </a:lnTo>
                  <a:lnTo>
                    <a:pt x="7992668" y="889000"/>
                  </a:lnTo>
                  <a:close/>
                </a:path>
                <a:path w="18021300" h="15113000">
                  <a:moveTo>
                    <a:pt x="8077377" y="889000"/>
                  </a:moveTo>
                  <a:lnTo>
                    <a:pt x="8041068" y="889000"/>
                  </a:lnTo>
                  <a:lnTo>
                    <a:pt x="8059216" y="1016000"/>
                  </a:lnTo>
                  <a:lnTo>
                    <a:pt x="8094815" y="1016000"/>
                  </a:lnTo>
                  <a:lnTo>
                    <a:pt x="8077377" y="889000"/>
                  </a:lnTo>
                  <a:close/>
                </a:path>
                <a:path w="18021300" h="15113000">
                  <a:moveTo>
                    <a:pt x="8166289" y="889000"/>
                  </a:moveTo>
                  <a:lnTo>
                    <a:pt x="8121756" y="889000"/>
                  </a:lnTo>
                  <a:lnTo>
                    <a:pt x="8142038" y="1016000"/>
                  </a:lnTo>
                  <a:lnTo>
                    <a:pt x="8166289" y="889000"/>
                  </a:lnTo>
                  <a:close/>
                </a:path>
                <a:path w="18021300" h="15113000">
                  <a:moveTo>
                    <a:pt x="8556542" y="889000"/>
                  </a:moveTo>
                  <a:lnTo>
                    <a:pt x="8533806" y="1016000"/>
                  </a:lnTo>
                  <a:lnTo>
                    <a:pt x="8579561" y="1016000"/>
                  </a:lnTo>
                  <a:lnTo>
                    <a:pt x="8556542" y="889000"/>
                  </a:lnTo>
                  <a:close/>
                </a:path>
                <a:path w="18021300" h="15113000">
                  <a:moveTo>
                    <a:pt x="8742921" y="889000"/>
                  </a:moveTo>
                  <a:lnTo>
                    <a:pt x="8582583" y="889000"/>
                  </a:lnTo>
                  <a:lnTo>
                    <a:pt x="8700566" y="1016000"/>
                  </a:lnTo>
                  <a:lnTo>
                    <a:pt x="8703589" y="1016000"/>
                  </a:lnTo>
                  <a:lnTo>
                    <a:pt x="8742921" y="889000"/>
                  </a:lnTo>
                  <a:close/>
                </a:path>
                <a:path w="18021300" h="15113000">
                  <a:moveTo>
                    <a:pt x="8826114" y="889000"/>
                  </a:moveTo>
                  <a:lnTo>
                    <a:pt x="8742921" y="889000"/>
                  </a:lnTo>
                  <a:lnTo>
                    <a:pt x="8791321" y="1016000"/>
                  </a:lnTo>
                  <a:lnTo>
                    <a:pt x="8818548" y="1016000"/>
                  </a:lnTo>
                  <a:lnTo>
                    <a:pt x="8826114" y="889000"/>
                  </a:lnTo>
                  <a:close/>
                </a:path>
                <a:path w="18021300" h="15113000">
                  <a:moveTo>
                    <a:pt x="9946963" y="889000"/>
                  </a:moveTo>
                  <a:lnTo>
                    <a:pt x="9897332" y="889000"/>
                  </a:lnTo>
                  <a:lnTo>
                    <a:pt x="9886454" y="1016000"/>
                  </a:lnTo>
                  <a:lnTo>
                    <a:pt x="9956041" y="1016000"/>
                  </a:lnTo>
                  <a:lnTo>
                    <a:pt x="9946963" y="889000"/>
                  </a:lnTo>
                  <a:close/>
                </a:path>
                <a:path w="18021300" h="15113000">
                  <a:moveTo>
                    <a:pt x="10028643" y="889000"/>
                  </a:moveTo>
                  <a:lnTo>
                    <a:pt x="10003689" y="889000"/>
                  </a:lnTo>
                  <a:lnTo>
                    <a:pt x="10000000" y="1016000"/>
                  </a:lnTo>
                  <a:lnTo>
                    <a:pt x="10031666" y="1016000"/>
                  </a:lnTo>
                  <a:lnTo>
                    <a:pt x="10028643" y="889000"/>
                  </a:lnTo>
                  <a:close/>
                </a:path>
                <a:path w="18021300" h="15113000">
                  <a:moveTo>
                    <a:pt x="10113352" y="889000"/>
                  </a:moveTo>
                  <a:lnTo>
                    <a:pt x="10094826" y="889000"/>
                  </a:lnTo>
                  <a:lnTo>
                    <a:pt x="10089390" y="1016000"/>
                  </a:lnTo>
                  <a:lnTo>
                    <a:pt x="10108291" y="1016000"/>
                  </a:lnTo>
                  <a:lnTo>
                    <a:pt x="10113352" y="889000"/>
                  </a:lnTo>
                  <a:close/>
                </a:path>
                <a:path w="18021300" h="15113000">
                  <a:moveTo>
                    <a:pt x="10676039" y="762000"/>
                  </a:moveTo>
                  <a:lnTo>
                    <a:pt x="10669993" y="762000"/>
                  </a:lnTo>
                  <a:lnTo>
                    <a:pt x="10509656" y="889000"/>
                  </a:lnTo>
                  <a:lnTo>
                    <a:pt x="10518724" y="1016000"/>
                  </a:lnTo>
                  <a:lnTo>
                    <a:pt x="10570159" y="1016000"/>
                  </a:lnTo>
                  <a:lnTo>
                    <a:pt x="10564114" y="889000"/>
                  </a:lnTo>
                  <a:lnTo>
                    <a:pt x="10700245" y="889000"/>
                  </a:lnTo>
                  <a:lnTo>
                    <a:pt x="10676039" y="762000"/>
                  </a:lnTo>
                  <a:close/>
                </a:path>
                <a:path w="18021300" h="15113000">
                  <a:moveTo>
                    <a:pt x="10660926" y="889000"/>
                  </a:moveTo>
                  <a:lnTo>
                    <a:pt x="10612513" y="889000"/>
                  </a:lnTo>
                  <a:lnTo>
                    <a:pt x="10706290" y="1016000"/>
                  </a:lnTo>
                  <a:lnTo>
                    <a:pt x="10754702" y="1016000"/>
                  </a:lnTo>
                  <a:lnTo>
                    <a:pt x="10660926" y="889000"/>
                  </a:lnTo>
                  <a:close/>
                </a:path>
                <a:path w="18021300" h="15113000">
                  <a:moveTo>
                    <a:pt x="11247818" y="889000"/>
                  </a:moveTo>
                  <a:lnTo>
                    <a:pt x="11229657" y="889000"/>
                  </a:lnTo>
                  <a:lnTo>
                    <a:pt x="11262931" y="1016000"/>
                  </a:lnTo>
                  <a:lnTo>
                    <a:pt x="11338572" y="1016000"/>
                  </a:lnTo>
                  <a:lnTo>
                    <a:pt x="11247818" y="889000"/>
                  </a:lnTo>
                  <a:close/>
                </a:path>
                <a:path w="18021300" h="15113000">
                  <a:moveTo>
                    <a:pt x="11414201" y="889000"/>
                  </a:moveTo>
                  <a:lnTo>
                    <a:pt x="11338572" y="889000"/>
                  </a:lnTo>
                  <a:lnTo>
                    <a:pt x="11341595" y="1016000"/>
                  </a:lnTo>
                  <a:lnTo>
                    <a:pt x="11402902" y="1016000"/>
                  </a:lnTo>
                  <a:lnTo>
                    <a:pt x="11414201" y="889000"/>
                  </a:lnTo>
                  <a:close/>
                </a:path>
                <a:path w="18021300" h="15113000">
                  <a:moveTo>
                    <a:pt x="11946636" y="889000"/>
                  </a:moveTo>
                  <a:lnTo>
                    <a:pt x="11789321" y="889000"/>
                  </a:lnTo>
                  <a:lnTo>
                    <a:pt x="11895213" y="1016000"/>
                  </a:lnTo>
                  <a:lnTo>
                    <a:pt x="11955716" y="1016000"/>
                  </a:lnTo>
                  <a:lnTo>
                    <a:pt x="11946636" y="889000"/>
                  </a:lnTo>
                  <a:close/>
                </a:path>
                <a:path w="18021300" h="15113000">
                  <a:moveTo>
                    <a:pt x="12427648" y="889000"/>
                  </a:moveTo>
                  <a:lnTo>
                    <a:pt x="12424625" y="889000"/>
                  </a:lnTo>
                  <a:lnTo>
                    <a:pt x="12382271" y="1016000"/>
                  </a:lnTo>
                  <a:lnTo>
                    <a:pt x="12436729" y="1016000"/>
                  </a:lnTo>
                  <a:lnTo>
                    <a:pt x="12427648" y="889000"/>
                  </a:lnTo>
                  <a:close/>
                </a:path>
                <a:path w="18021300" h="15113000">
                  <a:moveTo>
                    <a:pt x="12489717" y="889000"/>
                  </a:moveTo>
                  <a:lnTo>
                    <a:pt x="12457912" y="889000"/>
                  </a:lnTo>
                  <a:lnTo>
                    <a:pt x="12482106" y="1016000"/>
                  </a:lnTo>
                  <a:lnTo>
                    <a:pt x="12485128" y="1016000"/>
                  </a:lnTo>
                  <a:lnTo>
                    <a:pt x="12489717" y="889000"/>
                  </a:lnTo>
                  <a:close/>
                </a:path>
                <a:path w="18021300" h="15113000">
                  <a:moveTo>
                    <a:pt x="12579579" y="889000"/>
                  </a:moveTo>
                  <a:lnTo>
                    <a:pt x="12533541" y="889000"/>
                  </a:lnTo>
                  <a:lnTo>
                    <a:pt x="12525502" y="1016000"/>
                  </a:lnTo>
                  <a:lnTo>
                    <a:pt x="12572873" y="1016000"/>
                  </a:lnTo>
                  <a:lnTo>
                    <a:pt x="12579579" y="889000"/>
                  </a:lnTo>
                  <a:close/>
                </a:path>
                <a:path w="18021300" h="15113000">
                  <a:moveTo>
                    <a:pt x="12678365" y="889000"/>
                  </a:moveTo>
                  <a:lnTo>
                    <a:pt x="12603111" y="889000"/>
                  </a:lnTo>
                  <a:lnTo>
                    <a:pt x="12630340" y="1016000"/>
                  </a:lnTo>
                  <a:lnTo>
                    <a:pt x="12678748" y="1016000"/>
                  </a:lnTo>
                  <a:lnTo>
                    <a:pt x="12678365" y="889000"/>
                  </a:lnTo>
                  <a:close/>
                </a:path>
                <a:path w="18021300" h="15113000">
                  <a:moveTo>
                    <a:pt x="13172335" y="889000"/>
                  </a:moveTo>
                  <a:lnTo>
                    <a:pt x="13145954" y="889000"/>
                  </a:lnTo>
                  <a:lnTo>
                    <a:pt x="13136314" y="1016000"/>
                  </a:lnTo>
                  <a:lnTo>
                    <a:pt x="13162788" y="1016000"/>
                  </a:lnTo>
                  <a:lnTo>
                    <a:pt x="13172335" y="889000"/>
                  </a:lnTo>
                  <a:close/>
                </a:path>
                <a:path w="18021300" h="15113000">
                  <a:moveTo>
                    <a:pt x="13227443" y="889000"/>
                  </a:moveTo>
                  <a:lnTo>
                    <a:pt x="13202119" y="889000"/>
                  </a:lnTo>
                  <a:lnTo>
                    <a:pt x="13208165" y="1016000"/>
                  </a:lnTo>
                  <a:lnTo>
                    <a:pt x="13223238" y="1016000"/>
                  </a:lnTo>
                  <a:lnTo>
                    <a:pt x="13227443" y="889000"/>
                  </a:lnTo>
                  <a:close/>
                </a:path>
                <a:path w="18021300" h="15113000">
                  <a:moveTo>
                    <a:pt x="13362457" y="889000"/>
                  </a:moveTo>
                  <a:lnTo>
                    <a:pt x="13274713" y="889000"/>
                  </a:lnTo>
                  <a:lnTo>
                    <a:pt x="13280771" y="1016000"/>
                  </a:lnTo>
                  <a:lnTo>
                    <a:pt x="13349405" y="1016000"/>
                  </a:lnTo>
                  <a:lnTo>
                    <a:pt x="13362457" y="889000"/>
                  </a:lnTo>
                  <a:close/>
                </a:path>
                <a:path w="18021300" h="15113000">
                  <a:moveTo>
                    <a:pt x="13804138" y="889000"/>
                  </a:moveTo>
                  <a:lnTo>
                    <a:pt x="13719429" y="889000"/>
                  </a:lnTo>
                  <a:lnTo>
                    <a:pt x="13716406" y="1016000"/>
                  </a:lnTo>
                  <a:lnTo>
                    <a:pt x="13855558" y="1016000"/>
                  </a:lnTo>
                  <a:lnTo>
                    <a:pt x="13838378" y="925857"/>
                  </a:lnTo>
                  <a:lnTo>
                    <a:pt x="13804138" y="889000"/>
                  </a:lnTo>
                  <a:close/>
                </a:path>
                <a:path w="18021300" h="15113000">
                  <a:moveTo>
                    <a:pt x="13925143" y="889000"/>
                  </a:moveTo>
                  <a:lnTo>
                    <a:pt x="13831354" y="889000"/>
                  </a:lnTo>
                  <a:lnTo>
                    <a:pt x="13838378" y="925857"/>
                  </a:lnTo>
                  <a:lnTo>
                    <a:pt x="13922121" y="1016000"/>
                  </a:lnTo>
                  <a:lnTo>
                    <a:pt x="13970520" y="1016000"/>
                  </a:lnTo>
                  <a:lnTo>
                    <a:pt x="13925143" y="889000"/>
                  </a:lnTo>
                  <a:close/>
                </a:path>
                <a:path w="18021300" h="15113000">
                  <a:moveTo>
                    <a:pt x="14484811" y="889000"/>
                  </a:moveTo>
                  <a:lnTo>
                    <a:pt x="14461744" y="889000"/>
                  </a:lnTo>
                  <a:lnTo>
                    <a:pt x="14469543" y="1016000"/>
                  </a:lnTo>
                  <a:lnTo>
                    <a:pt x="14491430" y="1016000"/>
                  </a:lnTo>
                  <a:lnTo>
                    <a:pt x="14484811" y="889000"/>
                  </a:lnTo>
                  <a:close/>
                </a:path>
                <a:path w="18021300" h="15113000">
                  <a:moveTo>
                    <a:pt x="14566392" y="889000"/>
                  </a:moveTo>
                  <a:lnTo>
                    <a:pt x="14548713" y="889000"/>
                  </a:lnTo>
                  <a:lnTo>
                    <a:pt x="14536229" y="1016000"/>
                  </a:lnTo>
                  <a:lnTo>
                    <a:pt x="14548332" y="1016000"/>
                  </a:lnTo>
                  <a:lnTo>
                    <a:pt x="14566392" y="889000"/>
                  </a:lnTo>
                  <a:close/>
                </a:path>
                <a:path w="18021300" h="15113000">
                  <a:moveTo>
                    <a:pt x="14987003" y="889000"/>
                  </a:moveTo>
                  <a:lnTo>
                    <a:pt x="14983968" y="889000"/>
                  </a:lnTo>
                  <a:lnTo>
                    <a:pt x="14980945" y="1016000"/>
                  </a:lnTo>
                  <a:lnTo>
                    <a:pt x="14987003" y="1016000"/>
                  </a:lnTo>
                  <a:lnTo>
                    <a:pt x="14987003" y="889000"/>
                  </a:lnTo>
                  <a:close/>
                </a:path>
                <a:path w="18021300" h="15113000">
                  <a:moveTo>
                    <a:pt x="15110326" y="889000"/>
                  </a:moveTo>
                  <a:lnTo>
                    <a:pt x="15092127" y="889000"/>
                  </a:lnTo>
                  <a:lnTo>
                    <a:pt x="15084660" y="1016000"/>
                  </a:lnTo>
                  <a:lnTo>
                    <a:pt x="15103846" y="1016000"/>
                  </a:lnTo>
                  <a:lnTo>
                    <a:pt x="15110326" y="889000"/>
                  </a:lnTo>
                  <a:close/>
                </a:path>
                <a:path w="18021300" h="15113000">
                  <a:moveTo>
                    <a:pt x="15204821" y="889000"/>
                  </a:moveTo>
                  <a:lnTo>
                    <a:pt x="15174556" y="889000"/>
                  </a:lnTo>
                  <a:lnTo>
                    <a:pt x="15177579" y="1016000"/>
                  </a:lnTo>
                  <a:lnTo>
                    <a:pt x="15224436" y="1016000"/>
                  </a:lnTo>
                  <a:lnTo>
                    <a:pt x="15204821" y="889000"/>
                  </a:lnTo>
                  <a:close/>
                </a:path>
                <a:path w="18021300" h="15113000">
                  <a:moveTo>
                    <a:pt x="15295570" y="889000"/>
                  </a:moveTo>
                  <a:lnTo>
                    <a:pt x="15235072" y="889000"/>
                  </a:lnTo>
                  <a:lnTo>
                    <a:pt x="15241117" y="1016000"/>
                  </a:lnTo>
                  <a:lnTo>
                    <a:pt x="15286496" y="1016000"/>
                  </a:lnTo>
                  <a:lnTo>
                    <a:pt x="15295570" y="889000"/>
                  </a:lnTo>
                  <a:close/>
                </a:path>
                <a:path w="18021300" h="15113000">
                  <a:moveTo>
                    <a:pt x="15700946" y="889000"/>
                  </a:moveTo>
                  <a:lnTo>
                    <a:pt x="15697923" y="889000"/>
                  </a:lnTo>
                  <a:lnTo>
                    <a:pt x="15661627" y="1016000"/>
                  </a:lnTo>
                  <a:lnTo>
                    <a:pt x="15749358" y="1016000"/>
                  </a:lnTo>
                  <a:lnTo>
                    <a:pt x="15700946" y="889000"/>
                  </a:lnTo>
                  <a:close/>
                </a:path>
                <a:path w="18021300" h="15113000">
                  <a:moveTo>
                    <a:pt x="15921799" y="762000"/>
                  </a:moveTo>
                  <a:lnTo>
                    <a:pt x="15906673" y="762000"/>
                  </a:lnTo>
                  <a:lnTo>
                    <a:pt x="15746336" y="889000"/>
                  </a:lnTo>
                  <a:lnTo>
                    <a:pt x="15755404" y="1016000"/>
                  </a:lnTo>
                  <a:lnTo>
                    <a:pt x="15809861" y="1016000"/>
                  </a:lnTo>
                  <a:lnTo>
                    <a:pt x="15803816" y="889000"/>
                  </a:lnTo>
                  <a:lnTo>
                    <a:pt x="15900615" y="889000"/>
                  </a:lnTo>
                  <a:lnTo>
                    <a:pt x="15935495" y="776374"/>
                  </a:lnTo>
                  <a:lnTo>
                    <a:pt x="15921799" y="762000"/>
                  </a:lnTo>
                  <a:close/>
                </a:path>
                <a:path w="18021300" h="15113000">
                  <a:moveTo>
                    <a:pt x="15994405" y="889000"/>
                  </a:moveTo>
                  <a:lnTo>
                    <a:pt x="15852203" y="889000"/>
                  </a:lnTo>
                  <a:lnTo>
                    <a:pt x="15945993" y="1016000"/>
                  </a:lnTo>
                  <a:lnTo>
                    <a:pt x="15952050" y="1016000"/>
                  </a:lnTo>
                  <a:lnTo>
                    <a:pt x="15994405" y="889000"/>
                  </a:lnTo>
                  <a:close/>
                </a:path>
                <a:path w="18021300" h="15113000">
                  <a:moveTo>
                    <a:pt x="16399789" y="889000"/>
                  </a:moveTo>
                  <a:lnTo>
                    <a:pt x="16381628" y="889000"/>
                  </a:lnTo>
                  <a:lnTo>
                    <a:pt x="16381628" y="1016000"/>
                  </a:lnTo>
                  <a:lnTo>
                    <a:pt x="16430040" y="1016000"/>
                  </a:lnTo>
                  <a:lnTo>
                    <a:pt x="16399789" y="889000"/>
                  </a:lnTo>
                  <a:close/>
                </a:path>
                <a:path w="18021300" h="15113000">
                  <a:moveTo>
                    <a:pt x="16478814" y="902228"/>
                  </a:moveTo>
                  <a:lnTo>
                    <a:pt x="16430040" y="1016000"/>
                  </a:lnTo>
                  <a:lnTo>
                    <a:pt x="16448189" y="1016000"/>
                  </a:lnTo>
                  <a:lnTo>
                    <a:pt x="16490158" y="918100"/>
                  </a:lnTo>
                  <a:lnTo>
                    <a:pt x="16478814" y="902228"/>
                  </a:lnTo>
                  <a:close/>
                </a:path>
                <a:path w="18021300" h="15113000">
                  <a:moveTo>
                    <a:pt x="16528078" y="971158"/>
                  </a:moveTo>
                  <a:lnTo>
                    <a:pt x="16541965" y="1016000"/>
                  </a:lnTo>
                  <a:lnTo>
                    <a:pt x="16560126" y="1016000"/>
                  </a:lnTo>
                  <a:lnTo>
                    <a:pt x="16528078" y="971158"/>
                  </a:lnTo>
                  <a:close/>
                </a:path>
                <a:path w="18021300" h="15113000">
                  <a:moveTo>
                    <a:pt x="17007852" y="889000"/>
                  </a:moveTo>
                  <a:lnTo>
                    <a:pt x="17004830" y="889000"/>
                  </a:lnTo>
                  <a:lnTo>
                    <a:pt x="16968520" y="1016000"/>
                  </a:lnTo>
                  <a:lnTo>
                    <a:pt x="17110710" y="1016000"/>
                  </a:lnTo>
                  <a:lnTo>
                    <a:pt x="17007852" y="889000"/>
                  </a:lnTo>
                  <a:close/>
                </a:path>
                <a:path w="18021300" h="15113000">
                  <a:moveTo>
                    <a:pt x="17183315" y="889000"/>
                  </a:moveTo>
                  <a:lnTo>
                    <a:pt x="17131880" y="889000"/>
                  </a:lnTo>
                  <a:lnTo>
                    <a:pt x="17143984" y="1016000"/>
                  </a:lnTo>
                  <a:lnTo>
                    <a:pt x="17192396" y="1016000"/>
                  </a:lnTo>
                  <a:lnTo>
                    <a:pt x="17183315" y="889000"/>
                  </a:lnTo>
                  <a:close/>
                </a:path>
                <a:path w="18021300" h="15113000">
                  <a:moveTo>
                    <a:pt x="160337" y="889000"/>
                  </a:moveTo>
                  <a:lnTo>
                    <a:pt x="114960" y="889000"/>
                  </a:lnTo>
                  <a:lnTo>
                    <a:pt x="210508" y="989280"/>
                  </a:lnTo>
                  <a:lnTo>
                    <a:pt x="160337" y="889000"/>
                  </a:lnTo>
                  <a:close/>
                </a:path>
                <a:path w="18021300" h="15113000">
                  <a:moveTo>
                    <a:pt x="16502634" y="889000"/>
                  </a:moveTo>
                  <a:lnTo>
                    <a:pt x="16490158" y="918100"/>
                  </a:lnTo>
                  <a:lnTo>
                    <a:pt x="16528078" y="971158"/>
                  </a:lnTo>
                  <a:lnTo>
                    <a:pt x="16502634" y="889000"/>
                  </a:lnTo>
                  <a:close/>
                </a:path>
                <a:path w="18021300" h="15113000">
                  <a:moveTo>
                    <a:pt x="7420902" y="889000"/>
                  </a:moveTo>
                  <a:lnTo>
                    <a:pt x="7366444" y="889000"/>
                  </a:lnTo>
                  <a:lnTo>
                    <a:pt x="7435417" y="965196"/>
                  </a:lnTo>
                  <a:lnTo>
                    <a:pt x="7420902" y="889000"/>
                  </a:lnTo>
                  <a:close/>
                </a:path>
                <a:path w="18021300" h="15113000">
                  <a:moveTo>
                    <a:pt x="13831354" y="889000"/>
                  </a:moveTo>
                  <a:lnTo>
                    <a:pt x="13804138" y="889000"/>
                  </a:lnTo>
                  <a:lnTo>
                    <a:pt x="13838378" y="925857"/>
                  </a:lnTo>
                  <a:lnTo>
                    <a:pt x="13831354" y="889000"/>
                  </a:lnTo>
                  <a:close/>
                </a:path>
                <a:path w="18021300" h="15113000">
                  <a:moveTo>
                    <a:pt x="263194" y="889000"/>
                  </a:moveTo>
                  <a:lnTo>
                    <a:pt x="260172" y="889000"/>
                  </a:lnTo>
                  <a:lnTo>
                    <a:pt x="261035" y="896251"/>
                  </a:lnTo>
                  <a:lnTo>
                    <a:pt x="273220" y="909039"/>
                  </a:lnTo>
                  <a:lnTo>
                    <a:pt x="263194" y="889000"/>
                  </a:lnTo>
                  <a:close/>
                </a:path>
                <a:path w="18021300" h="15113000">
                  <a:moveTo>
                    <a:pt x="16484485" y="889000"/>
                  </a:moveTo>
                  <a:lnTo>
                    <a:pt x="16469360" y="889000"/>
                  </a:lnTo>
                  <a:lnTo>
                    <a:pt x="16478814" y="902228"/>
                  </a:lnTo>
                  <a:lnTo>
                    <a:pt x="16484485" y="889000"/>
                  </a:lnTo>
                  <a:close/>
                </a:path>
                <a:path w="18021300" h="15113000">
                  <a:moveTo>
                    <a:pt x="5387936" y="889000"/>
                  </a:moveTo>
                  <a:lnTo>
                    <a:pt x="5378869" y="889000"/>
                  </a:lnTo>
                  <a:lnTo>
                    <a:pt x="5382215" y="893531"/>
                  </a:lnTo>
                  <a:lnTo>
                    <a:pt x="5387936" y="889000"/>
                  </a:lnTo>
                  <a:close/>
                </a:path>
                <a:path w="18021300" h="15113000">
                  <a:moveTo>
                    <a:pt x="344881" y="762000"/>
                  </a:moveTo>
                  <a:lnTo>
                    <a:pt x="308722" y="762000"/>
                  </a:lnTo>
                  <a:lnTo>
                    <a:pt x="295344" y="889000"/>
                  </a:lnTo>
                  <a:lnTo>
                    <a:pt x="341858" y="889000"/>
                  </a:lnTo>
                  <a:lnTo>
                    <a:pt x="344881" y="762000"/>
                  </a:lnTo>
                  <a:close/>
                </a:path>
                <a:path w="18021300" h="15113000">
                  <a:moveTo>
                    <a:pt x="423532" y="762000"/>
                  </a:moveTo>
                  <a:lnTo>
                    <a:pt x="397769" y="762000"/>
                  </a:lnTo>
                  <a:lnTo>
                    <a:pt x="406514" y="889000"/>
                  </a:lnTo>
                  <a:lnTo>
                    <a:pt x="485555" y="889000"/>
                  </a:lnTo>
                  <a:lnTo>
                    <a:pt x="476670" y="819193"/>
                  </a:lnTo>
                  <a:lnTo>
                    <a:pt x="423532" y="762000"/>
                  </a:lnTo>
                  <a:close/>
                </a:path>
                <a:path w="18021300" h="15113000">
                  <a:moveTo>
                    <a:pt x="589927" y="762000"/>
                  </a:moveTo>
                  <a:lnTo>
                    <a:pt x="469391" y="762000"/>
                  </a:lnTo>
                  <a:lnTo>
                    <a:pt x="476670" y="819193"/>
                  </a:lnTo>
                  <a:lnTo>
                    <a:pt x="541527" y="889000"/>
                  </a:lnTo>
                  <a:lnTo>
                    <a:pt x="547573" y="889000"/>
                  </a:lnTo>
                  <a:lnTo>
                    <a:pt x="589927" y="762000"/>
                  </a:lnTo>
                  <a:close/>
                </a:path>
                <a:path w="18021300" h="15113000">
                  <a:moveTo>
                    <a:pt x="1594307" y="762000"/>
                  </a:moveTo>
                  <a:lnTo>
                    <a:pt x="1566838" y="762000"/>
                  </a:lnTo>
                  <a:lnTo>
                    <a:pt x="1557618" y="889000"/>
                  </a:lnTo>
                  <a:lnTo>
                    <a:pt x="1579746" y="889000"/>
                  </a:lnTo>
                  <a:lnTo>
                    <a:pt x="1594307" y="762000"/>
                  </a:lnTo>
                  <a:close/>
                </a:path>
                <a:path w="18021300" h="15113000">
                  <a:moveTo>
                    <a:pt x="1706232" y="762000"/>
                  </a:moveTo>
                  <a:lnTo>
                    <a:pt x="1686950" y="762000"/>
                  </a:lnTo>
                  <a:lnTo>
                    <a:pt x="1688981" y="889000"/>
                  </a:lnTo>
                  <a:lnTo>
                    <a:pt x="1772793" y="889000"/>
                  </a:lnTo>
                  <a:lnTo>
                    <a:pt x="1706232" y="762000"/>
                  </a:lnTo>
                  <a:close/>
                </a:path>
                <a:path w="18021300" h="15113000">
                  <a:moveTo>
                    <a:pt x="1837785" y="762000"/>
                  </a:moveTo>
                  <a:lnTo>
                    <a:pt x="1812822" y="762000"/>
                  </a:lnTo>
                  <a:lnTo>
                    <a:pt x="1819298" y="889000"/>
                  </a:lnTo>
                  <a:lnTo>
                    <a:pt x="1845775" y="889000"/>
                  </a:lnTo>
                  <a:lnTo>
                    <a:pt x="1837785" y="762000"/>
                  </a:lnTo>
                  <a:close/>
                </a:path>
                <a:path w="18021300" h="15113000">
                  <a:moveTo>
                    <a:pt x="2330877" y="768048"/>
                  </a:moveTo>
                  <a:lnTo>
                    <a:pt x="2178177" y="889000"/>
                  </a:lnTo>
                  <a:lnTo>
                    <a:pt x="2420188" y="889000"/>
                  </a:lnTo>
                  <a:lnTo>
                    <a:pt x="2330877" y="768048"/>
                  </a:lnTo>
                  <a:close/>
                </a:path>
                <a:path w="18021300" h="15113000">
                  <a:moveTo>
                    <a:pt x="2515063" y="762000"/>
                  </a:moveTo>
                  <a:lnTo>
                    <a:pt x="2353640" y="762000"/>
                  </a:lnTo>
                  <a:lnTo>
                    <a:pt x="2474645" y="889000"/>
                  </a:lnTo>
                  <a:lnTo>
                    <a:pt x="2513598" y="889000"/>
                  </a:lnTo>
                  <a:lnTo>
                    <a:pt x="2515063" y="762000"/>
                  </a:lnTo>
                  <a:close/>
                </a:path>
                <a:path w="18021300" h="15113000">
                  <a:moveTo>
                    <a:pt x="3072673" y="870079"/>
                  </a:moveTo>
                  <a:lnTo>
                    <a:pt x="3064560" y="889000"/>
                  </a:lnTo>
                  <a:lnTo>
                    <a:pt x="3085744" y="889000"/>
                  </a:lnTo>
                  <a:lnTo>
                    <a:pt x="3072673" y="870079"/>
                  </a:lnTo>
                  <a:close/>
                </a:path>
                <a:path w="18021300" h="15113000">
                  <a:moveTo>
                    <a:pt x="3179521" y="762000"/>
                  </a:moveTo>
                  <a:lnTo>
                    <a:pt x="3119018" y="762000"/>
                  </a:lnTo>
                  <a:lnTo>
                    <a:pt x="3158350" y="889000"/>
                  </a:lnTo>
                  <a:lnTo>
                    <a:pt x="3164395" y="889000"/>
                  </a:lnTo>
                  <a:lnTo>
                    <a:pt x="3179521" y="762000"/>
                  </a:lnTo>
                  <a:close/>
                </a:path>
                <a:path w="18021300" h="15113000">
                  <a:moveTo>
                    <a:pt x="3695888" y="762000"/>
                  </a:moveTo>
                  <a:lnTo>
                    <a:pt x="3655617" y="762000"/>
                  </a:lnTo>
                  <a:lnTo>
                    <a:pt x="3669468" y="889000"/>
                  </a:lnTo>
                  <a:lnTo>
                    <a:pt x="3708933" y="889000"/>
                  </a:lnTo>
                  <a:lnTo>
                    <a:pt x="3695888" y="762000"/>
                  </a:lnTo>
                  <a:close/>
                </a:path>
                <a:path w="18021300" h="15113000">
                  <a:moveTo>
                    <a:pt x="3822148" y="762000"/>
                  </a:moveTo>
                  <a:lnTo>
                    <a:pt x="3803049" y="762000"/>
                  </a:lnTo>
                  <a:lnTo>
                    <a:pt x="3784561" y="889000"/>
                  </a:lnTo>
                  <a:lnTo>
                    <a:pt x="3796677" y="889000"/>
                  </a:lnTo>
                  <a:lnTo>
                    <a:pt x="3822148" y="762000"/>
                  </a:lnTo>
                  <a:close/>
                </a:path>
                <a:path w="18021300" h="15113000">
                  <a:moveTo>
                    <a:pt x="4335157" y="762000"/>
                  </a:moveTo>
                  <a:lnTo>
                    <a:pt x="4274654" y="762000"/>
                  </a:lnTo>
                  <a:lnTo>
                    <a:pt x="4283735" y="889000"/>
                  </a:lnTo>
                  <a:lnTo>
                    <a:pt x="4438015" y="889000"/>
                  </a:lnTo>
                  <a:lnTo>
                    <a:pt x="4335157" y="762000"/>
                  </a:lnTo>
                  <a:close/>
                </a:path>
                <a:path w="18021300" h="15113000">
                  <a:moveTo>
                    <a:pt x="4943233" y="762000"/>
                  </a:moveTo>
                  <a:lnTo>
                    <a:pt x="4909433" y="762000"/>
                  </a:lnTo>
                  <a:lnTo>
                    <a:pt x="4905036" y="889000"/>
                  </a:lnTo>
                  <a:lnTo>
                    <a:pt x="4930186" y="889000"/>
                  </a:lnTo>
                  <a:lnTo>
                    <a:pt x="4943233" y="762000"/>
                  </a:lnTo>
                  <a:close/>
                </a:path>
                <a:path w="18021300" h="15113000">
                  <a:moveTo>
                    <a:pt x="5027942" y="762000"/>
                  </a:moveTo>
                  <a:lnTo>
                    <a:pt x="5009794" y="762000"/>
                  </a:lnTo>
                  <a:lnTo>
                    <a:pt x="5023499" y="889000"/>
                  </a:lnTo>
                  <a:lnTo>
                    <a:pt x="5045380" y="889000"/>
                  </a:lnTo>
                  <a:lnTo>
                    <a:pt x="5027942" y="762000"/>
                  </a:lnTo>
                  <a:close/>
                </a:path>
                <a:path w="18021300" h="15113000">
                  <a:moveTo>
                    <a:pt x="5539206" y="762000"/>
                  </a:moveTo>
                  <a:lnTo>
                    <a:pt x="5506299" y="762000"/>
                  </a:lnTo>
                  <a:lnTo>
                    <a:pt x="5504833" y="889000"/>
                  </a:lnTo>
                  <a:lnTo>
                    <a:pt x="5603492" y="889000"/>
                  </a:lnTo>
                  <a:lnTo>
                    <a:pt x="5593968" y="819474"/>
                  </a:lnTo>
                  <a:lnTo>
                    <a:pt x="5539206" y="762000"/>
                  </a:lnTo>
                  <a:close/>
                </a:path>
                <a:path w="18021300" h="15113000">
                  <a:moveTo>
                    <a:pt x="5593968" y="819474"/>
                  </a:moveTo>
                  <a:lnTo>
                    <a:pt x="5603492" y="889000"/>
                  </a:lnTo>
                  <a:lnTo>
                    <a:pt x="5660212" y="889000"/>
                  </a:lnTo>
                  <a:lnTo>
                    <a:pt x="5593968" y="819474"/>
                  </a:lnTo>
                  <a:close/>
                </a:path>
                <a:path w="18021300" h="15113000">
                  <a:moveTo>
                    <a:pt x="5678360" y="762000"/>
                  </a:moveTo>
                  <a:lnTo>
                    <a:pt x="5586095" y="762000"/>
                  </a:lnTo>
                  <a:lnTo>
                    <a:pt x="5593968" y="819474"/>
                  </a:lnTo>
                  <a:lnTo>
                    <a:pt x="5660212" y="889000"/>
                  </a:lnTo>
                  <a:lnTo>
                    <a:pt x="5683421" y="889000"/>
                  </a:lnTo>
                  <a:lnTo>
                    <a:pt x="5678360" y="762000"/>
                  </a:lnTo>
                  <a:close/>
                </a:path>
                <a:path w="18021300" h="15113000">
                  <a:moveTo>
                    <a:pt x="5762931" y="762000"/>
                  </a:moveTo>
                  <a:lnTo>
                    <a:pt x="5717692" y="762000"/>
                  </a:lnTo>
                  <a:lnTo>
                    <a:pt x="5708611" y="889000"/>
                  </a:lnTo>
                  <a:lnTo>
                    <a:pt x="5741898" y="889000"/>
                  </a:lnTo>
                  <a:lnTo>
                    <a:pt x="5762931" y="762000"/>
                  </a:lnTo>
                  <a:close/>
                </a:path>
                <a:path w="18021300" h="15113000">
                  <a:moveTo>
                    <a:pt x="6885337" y="762000"/>
                  </a:moveTo>
                  <a:lnTo>
                    <a:pt x="6837305" y="762000"/>
                  </a:lnTo>
                  <a:lnTo>
                    <a:pt x="6846854" y="889000"/>
                  </a:lnTo>
                  <a:lnTo>
                    <a:pt x="6883920" y="889000"/>
                  </a:lnTo>
                  <a:lnTo>
                    <a:pt x="6885337" y="762000"/>
                  </a:lnTo>
                  <a:close/>
                </a:path>
                <a:path w="18021300" h="15113000">
                  <a:moveTo>
                    <a:pt x="6979208" y="762000"/>
                  </a:moveTo>
                  <a:lnTo>
                    <a:pt x="6961060" y="762000"/>
                  </a:lnTo>
                  <a:lnTo>
                    <a:pt x="6974818" y="889000"/>
                  </a:lnTo>
                  <a:lnTo>
                    <a:pt x="6997549" y="889000"/>
                  </a:lnTo>
                  <a:lnTo>
                    <a:pt x="6979208" y="762000"/>
                  </a:lnTo>
                  <a:close/>
                </a:path>
                <a:path w="18021300" h="15113000">
                  <a:moveTo>
                    <a:pt x="7087757" y="885154"/>
                  </a:moveTo>
                  <a:lnTo>
                    <a:pt x="7088124" y="889000"/>
                  </a:lnTo>
                  <a:lnTo>
                    <a:pt x="7091146" y="889000"/>
                  </a:lnTo>
                  <a:lnTo>
                    <a:pt x="7087757" y="885154"/>
                  </a:lnTo>
                  <a:close/>
                </a:path>
                <a:path w="18021300" h="15113000">
                  <a:moveTo>
                    <a:pt x="7614513" y="635000"/>
                  </a:moveTo>
                  <a:lnTo>
                    <a:pt x="7454176" y="762000"/>
                  </a:lnTo>
                  <a:lnTo>
                    <a:pt x="7463256" y="889000"/>
                  </a:lnTo>
                  <a:lnTo>
                    <a:pt x="7514678" y="889000"/>
                  </a:lnTo>
                  <a:lnTo>
                    <a:pt x="7508621" y="762000"/>
                  </a:lnTo>
                  <a:lnTo>
                    <a:pt x="7644765" y="762000"/>
                  </a:lnTo>
                  <a:lnTo>
                    <a:pt x="7614513" y="635000"/>
                  </a:lnTo>
                  <a:close/>
                </a:path>
                <a:path w="18021300" h="15113000">
                  <a:moveTo>
                    <a:pt x="7605433" y="762000"/>
                  </a:moveTo>
                  <a:lnTo>
                    <a:pt x="7557033" y="762000"/>
                  </a:lnTo>
                  <a:lnTo>
                    <a:pt x="7650810" y="889000"/>
                  </a:lnTo>
                  <a:lnTo>
                    <a:pt x="7699222" y="889000"/>
                  </a:lnTo>
                  <a:lnTo>
                    <a:pt x="7605433" y="762000"/>
                  </a:lnTo>
                  <a:close/>
                </a:path>
                <a:path w="18021300" h="15113000">
                  <a:moveTo>
                    <a:pt x="8280057" y="762000"/>
                  </a:moveTo>
                  <a:lnTo>
                    <a:pt x="8264931" y="762000"/>
                  </a:lnTo>
                  <a:lnTo>
                    <a:pt x="8231657" y="889000"/>
                  </a:lnTo>
                  <a:lnTo>
                    <a:pt x="8249805" y="889000"/>
                  </a:lnTo>
                  <a:lnTo>
                    <a:pt x="8280057" y="762000"/>
                  </a:lnTo>
                  <a:close/>
                </a:path>
                <a:path w="18021300" h="15113000">
                  <a:moveTo>
                    <a:pt x="8325434" y="762000"/>
                  </a:moveTo>
                  <a:lnTo>
                    <a:pt x="8280057" y="762000"/>
                  </a:lnTo>
                  <a:lnTo>
                    <a:pt x="8316366" y="889000"/>
                  </a:lnTo>
                  <a:lnTo>
                    <a:pt x="8332242" y="889000"/>
                  </a:lnTo>
                  <a:lnTo>
                    <a:pt x="8325434" y="762000"/>
                  </a:lnTo>
                  <a:close/>
                </a:path>
                <a:path w="18021300" h="15113000">
                  <a:moveTo>
                    <a:pt x="8891155" y="762000"/>
                  </a:moveTo>
                  <a:lnTo>
                    <a:pt x="8733840" y="762000"/>
                  </a:lnTo>
                  <a:lnTo>
                    <a:pt x="8839720" y="889000"/>
                  </a:lnTo>
                  <a:lnTo>
                    <a:pt x="8900236" y="889000"/>
                  </a:lnTo>
                  <a:lnTo>
                    <a:pt x="8891155" y="762000"/>
                  </a:lnTo>
                  <a:close/>
                </a:path>
                <a:path w="18021300" h="15113000">
                  <a:moveTo>
                    <a:pt x="10116846" y="762000"/>
                  </a:moveTo>
                  <a:lnTo>
                    <a:pt x="10090472" y="762000"/>
                  </a:lnTo>
                  <a:lnTo>
                    <a:pt x="10080829" y="889000"/>
                  </a:lnTo>
                  <a:lnTo>
                    <a:pt x="10107295" y="889000"/>
                  </a:lnTo>
                  <a:lnTo>
                    <a:pt x="10116846" y="762000"/>
                  </a:lnTo>
                  <a:close/>
                </a:path>
                <a:path w="18021300" h="15113000">
                  <a:moveTo>
                    <a:pt x="10174235" y="762000"/>
                  </a:moveTo>
                  <a:lnTo>
                    <a:pt x="10146639" y="762000"/>
                  </a:lnTo>
                  <a:lnTo>
                    <a:pt x="10152672" y="889000"/>
                  </a:lnTo>
                  <a:lnTo>
                    <a:pt x="10169459" y="889000"/>
                  </a:lnTo>
                  <a:lnTo>
                    <a:pt x="10174235" y="762000"/>
                  </a:lnTo>
                  <a:close/>
                </a:path>
                <a:path w="18021300" h="15113000">
                  <a:moveTo>
                    <a:pt x="10306964" y="762000"/>
                  </a:moveTo>
                  <a:lnTo>
                    <a:pt x="10219232" y="762000"/>
                  </a:lnTo>
                  <a:lnTo>
                    <a:pt x="10225290" y="889000"/>
                  </a:lnTo>
                  <a:lnTo>
                    <a:pt x="10293919" y="889000"/>
                  </a:lnTo>
                  <a:lnTo>
                    <a:pt x="10306964" y="762000"/>
                  </a:lnTo>
                  <a:close/>
                </a:path>
                <a:path w="18021300" h="15113000">
                  <a:moveTo>
                    <a:pt x="10778896" y="863594"/>
                  </a:moveTo>
                  <a:lnTo>
                    <a:pt x="10790999" y="889000"/>
                  </a:lnTo>
                  <a:lnTo>
                    <a:pt x="10794022" y="889000"/>
                  </a:lnTo>
                  <a:lnTo>
                    <a:pt x="10793014" y="878411"/>
                  </a:lnTo>
                  <a:lnTo>
                    <a:pt x="10778896" y="863594"/>
                  </a:lnTo>
                  <a:close/>
                </a:path>
                <a:path w="18021300" h="15113000">
                  <a:moveTo>
                    <a:pt x="10815205" y="762000"/>
                  </a:moveTo>
                  <a:lnTo>
                    <a:pt x="10781931" y="762000"/>
                  </a:lnTo>
                  <a:lnTo>
                    <a:pt x="10793014" y="878411"/>
                  </a:lnTo>
                  <a:lnTo>
                    <a:pt x="10803102" y="889000"/>
                  </a:lnTo>
                  <a:lnTo>
                    <a:pt x="10842434" y="889000"/>
                  </a:lnTo>
                  <a:lnTo>
                    <a:pt x="10828931" y="775718"/>
                  </a:lnTo>
                  <a:lnTo>
                    <a:pt x="10815205" y="762000"/>
                  </a:lnTo>
                  <a:close/>
                </a:path>
                <a:path w="18021300" h="15113000">
                  <a:moveTo>
                    <a:pt x="10845460" y="792239"/>
                  </a:moveTo>
                  <a:lnTo>
                    <a:pt x="10893869" y="889000"/>
                  </a:lnTo>
                  <a:lnTo>
                    <a:pt x="10942269" y="889000"/>
                  </a:lnTo>
                  <a:lnTo>
                    <a:pt x="10845460" y="792239"/>
                  </a:lnTo>
                  <a:close/>
                </a:path>
                <a:path w="18021300" h="15113000">
                  <a:moveTo>
                    <a:pt x="11432349" y="762000"/>
                  </a:moveTo>
                  <a:lnTo>
                    <a:pt x="11409283" y="762000"/>
                  </a:lnTo>
                  <a:lnTo>
                    <a:pt x="11417080" y="889000"/>
                  </a:lnTo>
                  <a:lnTo>
                    <a:pt x="11438970" y="889000"/>
                  </a:lnTo>
                  <a:lnTo>
                    <a:pt x="11432349" y="762000"/>
                  </a:lnTo>
                  <a:close/>
                </a:path>
                <a:path w="18021300" h="15113000">
                  <a:moveTo>
                    <a:pt x="11513514" y="762000"/>
                  </a:moveTo>
                  <a:lnTo>
                    <a:pt x="11496260" y="762000"/>
                  </a:lnTo>
                  <a:lnTo>
                    <a:pt x="11483784" y="889000"/>
                  </a:lnTo>
                  <a:lnTo>
                    <a:pt x="11495887" y="889000"/>
                  </a:lnTo>
                  <a:lnTo>
                    <a:pt x="11513514" y="762000"/>
                  </a:lnTo>
                  <a:close/>
                </a:path>
                <a:path w="18021300" h="15113000">
                  <a:moveTo>
                    <a:pt x="11991173" y="762000"/>
                  </a:moveTo>
                  <a:lnTo>
                    <a:pt x="11969043" y="762000"/>
                  </a:lnTo>
                  <a:lnTo>
                    <a:pt x="11957983" y="889000"/>
                  </a:lnTo>
                  <a:lnTo>
                    <a:pt x="11982948" y="889000"/>
                  </a:lnTo>
                  <a:lnTo>
                    <a:pt x="11991173" y="762000"/>
                  </a:lnTo>
                  <a:close/>
                </a:path>
                <a:path w="18021300" h="15113000">
                  <a:moveTo>
                    <a:pt x="12152350" y="762000"/>
                  </a:moveTo>
                  <a:lnTo>
                    <a:pt x="12121582" y="762000"/>
                  </a:lnTo>
                  <a:lnTo>
                    <a:pt x="12131179" y="889000"/>
                  </a:lnTo>
                  <a:lnTo>
                    <a:pt x="12162613" y="889000"/>
                  </a:lnTo>
                  <a:lnTo>
                    <a:pt x="12152350" y="762000"/>
                  </a:lnTo>
                  <a:close/>
                </a:path>
                <a:path w="18021300" h="15113000">
                  <a:moveTo>
                    <a:pt x="12245143" y="762000"/>
                  </a:moveTo>
                  <a:lnTo>
                    <a:pt x="12203076" y="762000"/>
                  </a:lnTo>
                  <a:lnTo>
                    <a:pt x="12223827" y="889000"/>
                  </a:lnTo>
                  <a:lnTo>
                    <a:pt x="12245143" y="762000"/>
                  </a:lnTo>
                  <a:close/>
                </a:path>
                <a:path w="18021300" h="15113000">
                  <a:moveTo>
                    <a:pt x="12633363" y="762000"/>
                  </a:moveTo>
                  <a:lnTo>
                    <a:pt x="12630340" y="762000"/>
                  </a:lnTo>
                  <a:lnTo>
                    <a:pt x="12594043" y="889000"/>
                  </a:lnTo>
                  <a:lnTo>
                    <a:pt x="12684798" y="889000"/>
                  </a:lnTo>
                  <a:lnTo>
                    <a:pt x="12633363" y="762000"/>
                  </a:lnTo>
                  <a:close/>
                </a:path>
                <a:path w="18021300" h="15113000">
                  <a:moveTo>
                    <a:pt x="12854216" y="635000"/>
                  </a:moveTo>
                  <a:lnTo>
                    <a:pt x="12842113" y="635000"/>
                  </a:lnTo>
                  <a:lnTo>
                    <a:pt x="12681775" y="762000"/>
                  </a:lnTo>
                  <a:lnTo>
                    <a:pt x="12690856" y="889000"/>
                  </a:lnTo>
                  <a:lnTo>
                    <a:pt x="12742278" y="889000"/>
                  </a:lnTo>
                  <a:lnTo>
                    <a:pt x="12736220" y="762000"/>
                  </a:lnTo>
                  <a:lnTo>
                    <a:pt x="12833032" y="762000"/>
                  </a:lnTo>
                  <a:lnTo>
                    <a:pt x="12867912" y="649376"/>
                  </a:lnTo>
                  <a:lnTo>
                    <a:pt x="12854216" y="635000"/>
                  </a:lnTo>
                  <a:close/>
                </a:path>
                <a:path w="18021300" h="15113000">
                  <a:moveTo>
                    <a:pt x="12926822" y="762000"/>
                  </a:moveTo>
                  <a:lnTo>
                    <a:pt x="12784620" y="762000"/>
                  </a:lnTo>
                  <a:lnTo>
                    <a:pt x="12878409" y="889000"/>
                  </a:lnTo>
                  <a:lnTo>
                    <a:pt x="12884467" y="889000"/>
                  </a:lnTo>
                  <a:lnTo>
                    <a:pt x="12926822" y="762000"/>
                  </a:lnTo>
                  <a:close/>
                </a:path>
                <a:path w="18021300" h="15113000">
                  <a:moveTo>
                    <a:pt x="13374173" y="762000"/>
                  </a:moveTo>
                  <a:lnTo>
                    <a:pt x="13352523" y="762000"/>
                  </a:lnTo>
                  <a:lnTo>
                    <a:pt x="13353376" y="889000"/>
                  </a:lnTo>
                  <a:lnTo>
                    <a:pt x="13380740" y="889000"/>
                  </a:lnTo>
                  <a:lnTo>
                    <a:pt x="13374173" y="762000"/>
                  </a:lnTo>
                  <a:close/>
                </a:path>
                <a:path w="18021300" h="15113000">
                  <a:moveTo>
                    <a:pt x="13458499" y="762000"/>
                  </a:moveTo>
                  <a:lnTo>
                    <a:pt x="13432031" y="762000"/>
                  </a:lnTo>
                  <a:lnTo>
                    <a:pt x="13416902" y="889000"/>
                  </a:lnTo>
                  <a:lnTo>
                    <a:pt x="13447628" y="889000"/>
                  </a:lnTo>
                  <a:lnTo>
                    <a:pt x="13458499" y="762000"/>
                  </a:lnTo>
                  <a:close/>
                </a:path>
                <a:path w="18021300" h="15113000">
                  <a:moveTo>
                    <a:pt x="13495566" y="762000"/>
                  </a:moveTo>
                  <a:lnTo>
                    <a:pt x="13468235" y="762000"/>
                  </a:lnTo>
                  <a:lnTo>
                    <a:pt x="13477405" y="889000"/>
                  </a:lnTo>
                  <a:lnTo>
                    <a:pt x="13505536" y="889000"/>
                  </a:lnTo>
                  <a:lnTo>
                    <a:pt x="13495566" y="762000"/>
                  </a:lnTo>
                  <a:close/>
                </a:path>
                <a:path w="18021300" h="15113000">
                  <a:moveTo>
                    <a:pt x="13937234" y="762000"/>
                  </a:moveTo>
                  <a:lnTo>
                    <a:pt x="13934211" y="762000"/>
                  </a:lnTo>
                  <a:lnTo>
                    <a:pt x="13897914" y="889000"/>
                  </a:lnTo>
                  <a:lnTo>
                    <a:pt x="14040104" y="889000"/>
                  </a:lnTo>
                  <a:lnTo>
                    <a:pt x="13937234" y="762000"/>
                  </a:lnTo>
                  <a:close/>
                </a:path>
                <a:path w="18021300" h="15113000">
                  <a:moveTo>
                    <a:pt x="14115732" y="762000"/>
                  </a:moveTo>
                  <a:lnTo>
                    <a:pt x="14064297" y="762000"/>
                  </a:lnTo>
                  <a:lnTo>
                    <a:pt x="14076400" y="889000"/>
                  </a:lnTo>
                  <a:lnTo>
                    <a:pt x="14124813" y="889000"/>
                  </a:lnTo>
                  <a:lnTo>
                    <a:pt x="14115732" y="762000"/>
                  </a:lnTo>
                  <a:close/>
                </a:path>
                <a:path w="18021300" h="15113000">
                  <a:moveTo>
                    <a:pt x="15308902" y="762000"/>
                  </a:moveTo>
                  <a:lnTo>
                    <a:pt x="15289517" y="762000"/>
                  </a:lnTo>
                  <a:lnTo>
                    <a:pt x="15298597" y="889000"/>
                  </a:lnTo>
                  <a:lnTo>
                    <a:pt x="15301620" y="889000"/>
                  </a:lnTo>
                  <a:lnTo>
                    <a:pt x="15308902" y="762000"/>
                  </a:lnTo>
                  <a:close/>
                </a:path>
                <a:path w="18021300" h="15113000">
                  <a:moveTo>
                    <a:pt x="15396114" y="762000"/>
                  </a:moveTo>
                  <a:lnTo>
                    <a:pt x="15377248" y="762000"/>
                  </a:lnTo>
                  <a:lnTo>
                    <a:pt x="15359100" y="889000"/>
                  </a:lnTo>
                  <a:lnTo>
                    <a:pt x="15389352" y="889000"/>
                  </a:lnTo>
                  <a:lnTo>
                    <a:pt x="15396114" y="762000"/>
                  </a:lnTo>
                  <a:close/>
                </a:path>
                <a:path w="18021300" h="15113000">
                  <a:moveTo>
                    <a:pt x="15434729" y="762000"/>
                  </a:moveTo>
                  <a:lnTo>
                    <a:pt x="15402591" y="762000"/>
                  </a:lnTo>
                  <a:lnTo>
                    <a:pt x="15408497" y="889000"/>
                  </a:lnTo>
                  <a:lnTo>
                    <a:pt x="15443000" y="889000"/>
                  </a:lnTo>
                  <a:lnTo>
                    <a:pt x="15434729" y="762000"/>
                  </a:lnTo>
                  <a:close/>
                </a:path>
                <a:path w="18021300" h="15113000">
                  <a:moveTo>
                    <a:pt x="16067011" y="762000"/>
                  </a:moveTo>
                  <a:lnTo>
                    <a:pt x="15939947" y="762000"/>
                  </a:lnTo>
                  <a:lnTo>
                    <a:pt x="15935495" y="776374"/>
                  </a:lnTo>
                  <a:lnTo>
                    <a:pt x="16042805" y="889000"/>
                  </a:lnTo>
                  <a:lnTo>
                    <a:pt x="16082137" y="889000"/>
                  </a:lnTo>
                  <a:lnTo>
                    <a:pt x="16067011" y="762000"/>
                  </a:lnTo>
                  <a:close/>
                </a:path>
                <a:path w="18021300" h="15113000">
                  <a:moveTo>
                    <a:pt x="16590378" y="762000"/>
                  </a:moveTo>
                  <a:lnTo>
                    <a:pt x="16572217" y="762000"/>
                  </a:lnTo>
                  <a:lnTo>
                    <a:pt x="16575239" y="889000"/>
                  </a:lnTo>
                  <a:lnTo>
                    <a:pt x="16650868" y="889000"/>
                  </a:lnTo>
                  <a:lnTo>
                    <a:pt x="16590378" y="762000"/>
                  </a:lnTo>
                  <a:close/>
                </a:path>
                <a:path w="18021300" h="15113000">
                  <a:moveTo>
                    <a:pt x="16720464" y="762000"/>
                  </a:moveTo>
                  <a:lnTo>
                    <a:pt x="16641655" y="762000"/>
                  </a:lnTo>
                  <a:lnTo>
                    <a:pt x="16659948" y="889000"/>
                  </a:lnTo>
                  <a:lnTo>
                    <a:pt x="16690213" y="889000"/>
                  </a:lnTo>
                  <a:lnTo>
                    <a:pt x="16720464" y="762000"/>
                  </a:lnTo>
                  <a:close/>
                </a:path>
                <a:path w="18021300" h="15113000">
                  <a:moveTo>
                    <a:pt x="16786207" y="762000"/>
                  </a:moveTo>
                  <a:lnTo>
                    <a:pt x="16761772" y="762000"/>
                  </a:lnTo>
                  <a:lnTo>
                    <a:pt x="16753738" y="889000"/>
                  </a:lnTo>
                  <a:lnTo>
                    <a:pt x="16779071" y="889000"/>
                  </a:lnTo>
                  <a:lnTo>
                    <a:pt x="16786207" y="762000"/>
                  </a:lnTo>
                  <a:close/>
                </a:path>
                <a:path w="18021300" h="15113000">
                  <a:moveTo>
                    <a:pt x="17231728" y="762000"/>
                  </a:moveTo>
                  <a:lnTo>
                    <a:pt x="17196836" y="762000"/>
                  </a:lnTo>
                  <a:lnTo>
                    <a:pt x="17204486" y="889000"/>
                  </a:lnTo>
                  <a:lnTo>
                    <a:pt x="17241370" y="889000"/>
                  </a:lnTo>
                  <a:lnTo>
                    <a:pt x="17231728" y="762000"/>
                  </a:lnTo>
                  <a:close/>
                </a:path>
                <a:path w="18021300" h="15113000">
                  <a:moveTo>
                    <a:pt x="17402313" y="762000"/>
                  </a:moveTo>
                  <a:lnTo>
                    <a:pt x="17377831" y="762000"/>
                  </a:lnTo>
                  <a:lnTo>
                    <a:pt x="17378824" y="889000"/>
                  </a:lnTo>
                  <a:lnTo>
                    <a:pt x="17403773" y="889000"/>
                  </a:lnTo>
                  <a:lnTo>
                    <a:pt x="17402313" y="762000"/>
                  </a:lnTo>
                  <a:close/>
                </a:path>
                <a:path w="18021300" h="15113000">
                  <a:moveTo>
                    <a:pt x="7076020" y="762000"/>
                  </a:moveTo>
                  <a:lnTo>
                    <a:pt x="6979208" y="762000"/>
                  </a:lnTo>
                  <a:lnTo>
                    <a:pt x="7087757" y="885154"/>
                  </a:lnTo>
                  <a:lnTo>
                    <a:pt x="7076020" y="762000"/>
                  </a:lnTo>
                  <a:close/>
                </a:path>
                <a:path w="18021300" h="15113000">
                  <a:moveTo>
                    <a:pt x="3119018" y="762000"/>
                  </a:moveTo>
                  <a:lnTo>
                    <a:pt x="2998012" y="762000"/>
                  </a:lnTo>
                  <a:lnTo>
                    <a:pt x="3072673" y="870079"/>
                  </a:lnTo>
                  <a:lnTo>
                    <a:pt x="3119018" y="762000"/>
                  </a:lnTo>
                  <a:close/>
                </a:path>
                <a:path w="18021300" h="15113000">
                  <a:moveTo>
                    <a:pt x="10730496" y="762000"/>
                  </a:moveTo>
                  <a:lnTo>
                    <a:pt x="10682097" y="762000"/>
                  </a:lnTo>
                  <a:lnTo>
                    <a:pt x="10778896" y="863594"/>
                  </a:lnTo>
                  <a:lnTo>
                    <a:pt x="10730496" y="762000"/>
                  </a:lnTo>
                  <a:close/>
                </a:path>
                <a:path w="18021300" h="15113000">
                  <a:moveTo>
                    <a:pt x="469391" y="762000"/>
                  </a:moveTo>
                  <a:lnTo>
                    <a:pt x="423532" y="762000"/>
                  </a:lnTo>
                  <a:lnTo>
                    <a:pt x="476670" y="819193"/>
                  </a:lnTo>
                  <a:lnTo>
                    <a:pt x="469391" y="762000"/>
                  </a:lnTo>
                  <a:close/>
                </a:path>
                <a:path w="18021300" h="15113000">
                  <a:moveTo>
                    <a:pt x="10830331" y="762000"/>
                  </a:moveTo>
                  <a:lnTo>
                    <a:pt x="10827296" y="762000"/>
                  </a:lnTo>
                  <a:lnTo>
                    <a:pt x="10828931" y="775718"/>
                  </a:lnTo>
                  <a:lnTo>
                    <a:pt x="10845460" y="792239"/>
                  </a:lnTo>
                  <a:lnTo>
                    <a:pt x="10830331" y="762000"/>
                  </a:lnTo>
                  <a:close/>
                </a:path>
                <a:path w="18021300" h="15113000">
                  <a:moveTo>
                    <a:pt x="15939947" y="762000"/>
                  </a:moveTo>
                  <a:lnTo>
                    <a:pt x="15921799" y="762000"/>
                  </a:lnTo>
                  <a:lnTo>
                    <a:pt x="15935495" y="776374"/>
                  </a:lnTo>
                  <a:lnTo>
                    <a:pt x="15939947" y="762000"/>
                  </a:lnTo>
                  <a:close/>
                </a:path>
                <a:path w="18021300" h="15113000">
                  <a:moveTo>
                    <a:pt x="2338514" y="762000"/>
                  </a:moveTo>
                  <a:lnTo>
                    <a:pt x="2326411" y="762000"/>
                  </a:lnTo>
                  <a:lnTo>
                    <a:pt x="2330877" y="768048"/>
                  </a:lnTo>
                  <a:lnTo>
                    <a:pt x="2338514" y="762000"/>
                  </a:lnTo>
                  <a:close/>
                </a:path>
                <a:path w="18021300" h="15113000">
                  <a:moveTo>
                    <a:pt x="24206" y="635000"/>
                  </a:moveTo>
                  <a:lnTo>
                    <a:pt x="0" y="635000"/>
                  </a:lnTo>
                  <a:lnTo>
                    <a:pt x="0" y="762000"/>
                  </a:lnTo>
                  <a:lnTo>
                    <a:pt x="63538" y="762000"/>
                  </a:lnTo>
                  <a:lnTo>
                    <a:pt x="24206" y="635000"/>
                  </a:lnTo>
                  <a:close/>
                </a:path>
                <a:path w="18021300" h="15113000">
                  <a:moveTo>
                    <a:pt x="556641" y="635000"/>
                  </a:moveTo>
                  <a:lnTo>
                    <a:pt x="505218" y="635000"/>
                  </a:lnTo>
                  <a:lnTo>
                    <a:pt x="547573" y="762000"/>
                  </a:lnTo>
                  <a:lnTo>
                    <a:pt x="659511" y="762000"/>
                  </a:lnTo>
                  <a:lnTo>
                    <a:pt x="556641" y="635000"/>
                  </a:lnTo>
                  <a:close/>
                </a:path>
                <a:path w="18021300" h="15113000">
                  <a:moveTo>
                    <a:pt x="726059" y="635000"/>
                  </a:moveTo>
                  <a:lnTo>
                    <a:pt x="677659" y="635000"/>
                  </a:lnTo>
                  <a:lnTo>
                    <a:pt x="689749" y="762000"/>
                  </a:lnTo>
                  <a:lnTo>
                    <a:pt x="738162" y="762000"/>
                  </a:lnTo>
                  <a:lnTo>
                    <a:pt x="726059" y="635000"/>
                  </a:lnTo>
                  <a:close/>
                </a:path>
                <a:path w="18021300" h="15113000">
                  <a:moveTo>
                    <a:pt x="1285735" y="635000"/>
                  </a:moveTo>
                  <a:lnTo>
                    <a:pt x="1228242" y="635000"/>
                  </a:lnTo>
                  <a:lnTo>
                    <a:pt x="1237322" y="762000"/>
                  </a:lnTo>
                  <a:lnTo>
                    <a:pt x="1391615" y="762000"/>
                  </a:lnTo>
                  <a:lnTo>
                    <a:pt x="1285735" y="635000"/>
                  </a:lnTo>
                  <a:close/>
                </a:path>
                <a:path w="18021300" h="15113000">
                  <a:moveTo>
                    <a:pt x="1908924" y="635000"/>
                  </a:moveTo>
                  <a:lnTo>
                    <a:pt x="1848371" y="635000"/>
                  </a:lnTo>
                  <a:lnTo>
                    <a:pt x="1839341" y="762000"/>
                  </a:lnTo>
                  <a:lnTo>
                    <a:pt x="1911946" y="762000"/>
                  </a:lnTo>
                  <a:lnTo>
                    <a:pt x="1908924" y="635000"/>
                  </a:lnTo>
                  <a:close/>
                </a:path>
                <a:path w="18021300" h="15113000">
                  <a:moveTo>
                    <a:pt x="2055271" y="635000"/>
                  </a:moveTo>
                  <a:lnTo>
                    <a:pt x="2031066" y="635000"/>
                  </a:lnTo>
                  <a:lnTo>
                    <a:pt x="2024778" y="762000"/>
                  </a:lnTo>
                  <a:lnTo>
                    <a:pt x="2046811" y="762000"/>
                  </a:lnTo>
                  <a:lnTo>
                    <a:pt x="2055271" y="635000"/>
                  </a:lnTo>
                  <a:close/>
                </a:path>
                <a:path w="18021300" h="15113000">
                  <a:moveTo>
                    <a:pt x="2492794" y="635000"/>
                  </a:moveTo>
                  <a:lnTo>
                    <a:pt x="2449353" y="635000"/>
                  </a:lnTo>
                  <a:lnTo>
                    <a:pt x="2450439" y="762000"/>
                  </a:lnTo>
                  <a:lnTo>
                    <a:pt x="2573340" y="762000"/>
                  </a:lnTo>
                  <a:lnTo>
                    <a:pt x="2567059" y="712944"/>
                  </a:lnTo>
                  <a:lnTo>
                    <a:pt x="2492794" y="635000"/>
                  </a:lnTo>
                  <a:close/>
                </a:path>
                <a:path w="18021300" h="15113000">
                  <a:moveTo>
                    <a:pt x="2567059" y="712944"/>
                  </a:moveTo>
                  <a:lnTo>
                    <a:pt x="2573340" y="762000"/>
                  </a:lnTo>
                  <a:lnTo>
                    <a:pt x="2613799" y="762000"/>
                  </a:lnTo>
                  <a:lnTo>
                    <a:pt x="2567059" y="712944"/>
                  </a:lnTo>
                  <a:close/>
                </a:path>
                <a:path w="18021300" h="15113000">
                  <a:moveTo>
                    <a:pt x="2716519" y="635000"/>
                  </a:moveTo>
                  <a:lnTo>
                    <a:pt x="2557079" y="635000"/>
                  </a:lnTo>
                  <a:lnTo>
                    <a:pt x="2567059" y="712944"/>
                  </a:lnTo>
                  <a:lnTo>
                    <a:pt x="2613799" y="762000"/>
                  </a:lnTo>
                  <a:lnTo>
                    <a:pt x="2695486" y="762000"/>
                  </a:lnTo>
                  <a:lnTo>
                    <a:pt x="2716519" y="635000"/>
                  </a:lnTo>
                  <a:close/>
                </a:path>
                <a:path w="18021300" h="15113000">
                  <a:moveTo>
                    <a:pt x="3200692" y="635000"/>
                  </a:moveTo>
                  <a:lnTo>
                    <a:pt x="3188601" y="635000"/>
                  </a:lnTo>
                  <a:lnTo>
                    <a:pt x="3246081" y="762000"/>
                  </a:lnTo>
                  <a:lnTo>
                    <a:pt x="3261194" y="762000"/>
                  </a:lnTo>
                  <a:lnTo>
                    <a:pt x="3200692" y="635000"/>
                  </a:lnTo>
                  <a:close/>
                </a:path>
                <a:path w="18021300" h="15113000">
                  <a:moveTo>
                    <a:pt x="3376168" y="635000"/>
                  </a:moveTo>
                  <a:lnTo>
                    <a:pt x="3288436" y="635000"/>
                  </a:lnTo>
                  <a:lnTo>
                    <a:pt x="3308950" y="762000"/>
                  </a:lnTo>
                  <a:lnTo>
                    <a:pt x="3352246" y="762000"/>
                  </a:lnTo>
                  <a:lnTo>
                    <a:pt x="3376168" y="635000"/>
                  </a:lnTo>
                  <a:close/>
                </a:path>
                <a:path w="18021300" h="15113000">
                  <a:moveTo>
                    <a:pt x="3836327" y="635000"/>
                  </a:moveTo>
                  <a:lnTo>
                    <a:pt x="3800452" y="635000"/>
                  </a:lnTo>
                  <a:lnTo>
                    <a:pt x="3815672" y="762000"/>
                  </a:lnTo>
                  <a:lnTo>
                    <a:pt x="3835617" y="762000"/>
                  </a:lnTo>
                  <a:lnTo>
                    <a:pt x="3836327" y="635000"/>
                  </a:lnTo>
                  <a:close/>
                </a:path>
                <a:path w="18021300" h="15113000">
                  <a:moveTo>
                    <a:pt x="3932809" y="635000"/>
                  </a:moveTo>
                  <a:lnTo>
                    <a:pt x="3911625" y="635000"/>
                  </a:lnTo>
                  <a:lnTo>
                    <a:pt x="3925383" y="762000"/>
                  </a:lnTo>
                  <a:lnTo>
                    <a:pt x="3962303" y="762000"/>
                  </a:lnTo>
                  <a:lnTo>
                    <a:pt x="3955845" y="661139"/>
                  </a:lnTo>
                  <a:lnTo>
                    <a:pt x="3932809" y="635000"/>
                  </a:lnTo>
                  <a:close/>
                </a:path>
                <a:path w="18021300" h="15113000">
                  <a:moveTo>
                    <a:pt x="4041711" y="635000"/>
                  </a:moveTo>
                  <a:lnTo>
                    <a:pt x="3954172" y="635000"/>
                  </a:lnTo>
                  <a:lnTo>
                    <a:pt x="3955845" y="661139"/>
                  </a:lnTo>
                  <a:lnTo>
                    <a:pt x="4044734" y="762000"/>
                  </a:lnTo>
                  <a:lnTo>
                    <a:pt x="4062882" y="762000"/>
                  </a:lnTo>
                  <a:lnTo>
                    <a:pt x="4041711" y="635000"/>
                  </a:lnTo>
                  <a:close/>
                </a:path>
                <a:path w="18021300" h="15113000">
                  <a:moveTo>
                    <a:pt x="4428185" y="635000"/>
                  </a:moveTo>
                  <a:lnTo>
                    <a:pt x="4377134" y="635000"/>
                  </a:lnTo>
                  <a:lnTo>
                    <a:pt x="4366025" y="762000"/>
                  </a:lnTo>
                  <a:lnTo>
                    <a:pt x="4417313" y="762000"/>
                  </a:lnTo>
                  <a:lnTo>
                    <a:pt x="4428185" y="635000"/>
                  </a:lnTo>
                  <a:close/>
                </a:path>
                <a:path w="18021300" h="15113000">
                  <a:moveTo>
                    <a:pt x="4489450" y="635000"/>
                  </a:moveTo>
                  <a:lnTo>
                    <a:pt x="4468266" y="635000"/>
                  </a:lnTo>
                  <a:lnTo>
                    <a:pt x="4455790" y="762000"/>
                  </a:lnTo>
                  <a:lnTo>
                    <a:pt x="4565078" y="762000"/>
                  </a:lnTo>
                  <a:lnTo>
                    <a:pt x="4552871" y="705063"/>
                  </a:lnTo>
                  <a:lnTo>
                    <a:pt x="4489450" y="635000"/>
                  </a:lnTo>
                  <a:close/>
                </a:path>
                <a:path w="18021300" h="15113000">
                  <a:moveTo>
                    <a:pt x="4652810" y="635000"/>
                  </a:moveTo>
                  <a:lnTo>
                    <a:pt x="4537849" y="635000"/>
                  </a:lnTo>
                  <a:lnTo>
                    <a:pt x="4552871" y="705063"/>
                  </a:lnTo>
                  <a:lnTo>
                    <a:pt x="4604410" y="762000"/>
                  </a:lnTo>
                  <a:lnTo>
                    <a:pt x="4610455" y="762000"/>
                  </a:lnTo>
                  <a:lnTo>
                    <a:pt x="4652810" y="635000"/>
                  </a:lnTo>
                  <a:close/>
                </a:path>
                <a:path w="18021300" h="15113000">
                  <a:moveTo>
                    <a:pt x="5233657" y="635000"/>
                  </a:moveTo>
                  <a:lnTo>
                    <a:pt x="5185244" y="635000"/>
                  </a:lnTo>
                  <a:lnTo>
                    <a:pt x="5176453" y="762000"/>
                  </a:lnTo>
                  <a:lnTo>
                    <a:pt x="5203405" y="762000"/>
                  </a:lnTo>
                  <a:lnTo>
                    <a:pt x="5233657" y="635000"/>
                  </a:lnTo>
                  <a:close/>
                </a:path>
                <a:path w="18021300" h="15113000">
                  <a:moveTo>
                    <a:pt x="5285842" y="635000"/>
                  </a:moveTo>
                  <a:lnTo>
                    <a:pt x="5233657" y="635000"/>
                  </a:lnTo>
                  <a:lnTo>
                    <a:pt x="5269953" y="762000"/>
                  </a:lnTo>
                  <a:lnTo>
                    <a:pt x="5288111" y="762000"/>
                  </a:lnTo>
                  <a:lnTo>
                    <a:pt x="5285842" y="635000"/>
                  </a:lnTo>
                  <a:close/>
                </a:path>
                <a:path w="18021300" h="15113000">
                  <a:moveTo>
                    <a:pt x="5862904" y="635000"/>
                  </a:moveTo>
                  <a:lnTo>
                    <a:pt x="5702566" y="635000"/>
                  </a:lnTo>
                  <a:lnTo>
                    <a:pt x="5820549" y="762000"/>
                  </a:lnTo>
                  <a:lnTo>
                    <a:pt x="5823572" y="762000"/>
                  </a:lnTo>
                  <a:lnTo>
                    <a:pt x="5862904" y="635000"/>
                  </a:lnTo>
                  <a:close/>
                </a:path>
                <a:path w="18021300" h="15113000">
                  <a:moveTo>
                    <a:pt x="5946097" y="635000"/>
                  </a:moveTo>
                  <a:lnTo>
                    <a:pt x="5862904" y="635000"/>
                  </a:lnTo>
                  <a:lnTo>
                    <a:pt x="5911303" y="762000"/>
                  </a:lnTo>
                  <a:lnTo>
                    <a:pt x="5938534" y="762000"/>
                  </a:lnTo>
                  <a:lnTo>
                    <a:pt x="5946097" y="635000"/>
                  </a:lnTo>
                  <a:close/>
                </a:path>
                <a:path w="18021300" h="15113000">
                  <a:moveTo>
                    <a:pt x="7051814" y="635000"/>
                  </a:moveTo>
                  <a:lnTo>
                    <a:pt x="7039242" y="635000"/>
                  </a:lnTo>
                  <a:lnTo>
                    <a:pt x="7028370" y="762000"/>
                  </a:lnTo>
                  <a:lnTo>
                    <a:pt x="7060892" y="762000"/>
                  </a:lnTo>
                  <a:lnTo>
                    <a:pt x="7051814" y="635000"/>
                  </a:lnTo>
                  <a:close/>
                </a:path>
                <a:path w="18021300" h="15113000">
                  <a:moveTo>
                    <a:pt x="7154672" y="635000"/>
                  </a:moveTo>
                  <a:lnTo>
                    <a:pt x="7133782" y="635000"/>
                  </a:lnTo>
                  <a:lnTo>
                    <a:pt x="7126690" y="762000"/>
                  </a:lnTo>
                  <a:lnTo>
                    <a:pt x="7148626" y="762000"/>
                  </a:lnTo>
                  <a:lnTo>
                    <a:pt x="7154672" y="635000"/>
                  </a:lnTo>
                  <a:close/>
                </a:path>
                <a:path w="18021300" h="15113000">
                  <a:moveTo>
                    <a:pt x="7243166" y="635000"/>
                  </a:moveTo>
                  <a:lnTo>
                    <a:pt x="7219672" y="635000"/>
                  </a:lnTo>
                  <a:lnTo>
                    <a:pt x="7214803" y="762000"/>
                  </a:lnTo>
                  <a:lnTo>
                    <a:pt x="7236358" y="762000"/>
                  </a:lnTo>
                  <a:lnTo>
                    <a:pt x="7243166" y="635000"/>
                  </a:lnTo>
                  <a:close/>
                </a:path>
                <a:path w="18021300" h="15113000">
                  <a:moveTo>
                    <a:pt x="7736419" y="747069"/>
                  </a:moveTo>
                  <a:lnTo>
                    <a:pt x="7744599" y="762000"/>
                  </a:lnTo>
                  <a:lnTo>
                    <a:pt x="7747622" y="762000"/>
                  </a:lnTo>
                  <a:lnTo>
                    <a:pt x="7747286" y="758475"/>
                  </a:lnTo>
                  <a:lnTo>
                    <a:pt x="7736419" y="747069"/>
                  </a:lnTo>
                  <a:close/>
                </a:path>
                <a:path w="18021300" h="15113000">
                  <a:moveTo>
                    <a:pt x="7768793" y="635000"/>
                  </a:moveTo>
                  <a:lnTo>
                    <a:pt x="7735519" y="635000"/>
                  </a:lnTo>
                  <a:lnTo>
                    <a:pt x="7747286" y="758475"/>
                  </a:lnTo>
                  <a:lnTo>
                    <a:pt x="7750644" y="762000"/>
                  </a:lnTo>
                  <a:lnTo>
                    <a:pt x="7789976" y="762000"/>
                  </a:lnTo>
                  <a:lnTo>
                    <a:pt x="7775716" y="642265"/>
                  </a:lnTo>
                  <a:lnTo>
                    <a:pt x="7768793" y="635000"/>
                  </a:lnTo>
                  <a:close/>
                </a:path>
                <a:path w="18021300" h="15113000">
                  <a:moveTo>
                    <a:pt x="7787906" y="655058"/>
                  </a:moveTo>
                  <a:lnTo>
                    <a:pt x="7841399" y="762000"/>
                  </a:lnTo>
                  <a:lnTo>
                    <a:pt x="7889811" y="762000"/>
                  </a:lnTo>
                  <a:lnTo>
                    <a:pt x="7787906" y="655058"/>
                  </a:lnTo>
                  <a:close/>
                </a:path>
                <a:path w="18021300" h="15113000">
                  <a:moveTo>
                    <a:pt x="8367788" y="635000"/>
                  </a:moveTo>
                  <a:lnTo>
                    <a:pt x="8349640" y="635000"/>
                  </a:lnTo>
                  <a:lnTo>
                    <a:pt x="8382914" y="762000"/>
                  </a:lnTo>
                  <a:lnTo>
                    <a:pt x="8458555" y="762000"/>
                  </a:lnTo>
                  <a:lnTo>
                    <a:pt x="8367788" y="635000"/>
                  </a:lnTo>
                  <a:close/>
                </a:path>
                <a:path w="18021300" h="15113000">
                  <a:moveTo>
                    <a:pt x="8482749" y="635000"/>
                  </a:moveTo>
                  <a:lnTo>
                    <a:pt x="8401062" y="635000"/>
                  </a:lnTo>
                  <a:lnTo>
                    <a:pt x="8458555" y="762000"/>
                  </a:lnTo>
                  <a:lnTo>
                    <a:pt x="8493621" y="762000"/>
                  </a:lnTo>
                  <a:lnTo>
                    <a:pt x="8482749" y="635000"/>
                  </a:lnTo>
                  <a:close/>
                </a:path>
                <a:path w="18021300" h="15113000">
                  <a:moveTo>
                    <a:pt x="8557770" y="635000"/>
                  </a:moveTo>
                  <a:lnTo>
                    <a:pt x="8514231" y="635000"/>
                  </a:lnTo>
                  <a:lnTo>
                    <a:pt x="8503926" y="762000"/>
                  </a:lnTo>
                  <a:lnTo>
                    <a:pt x="8537206" y="762000"/>
                  </a:lnTo>
                  <a:lnTo>
                    <a:pt x="8557770" y="635000"/>
                  </a:lnTo>
                  <a:close/>
                </a:path>
                <a:path w="18021300" h="15113000">
                  <a:moveTo>
                    <a:pt x="8938709" y="635000"/>
                  </a:moveTo>
                  <a:lnTo>
                    <a:pt x="8916593" y="635000"/>
                  </a:lnTo>
                  <a:lnTo>
                    <a:pt x="8905532" y="762000"/>
                  </a:lnTo>
                  <a:lnTo>
                    <a:pt x="8930482" y="762000"/>
                  </a:lnTo>
                  <a:lnTo>
                    <a:pt x="8938709" y="635000"/>
                  </a:lnTo>
                  <a:close/>
                </a:path>
                <a:path w="18021300" h="15113000">
                  <a:moveTo>
                    <a:pt x="9099905" y="635000"/>
                  </a:moveTo>
                  <a:lnTo>
                    <a:pt x="9069130" y="635000"/>
                  </a:lnTo>
                  <a:lnTo>
                    <a:pt x="9078722" y="762000"/>
                  </a:lnTo>
                  <a:lnTo>
                    <a:pt x="9110155" y="762000"/>
                  </a:lnTo>
                  <a:lnTo>
                    <a:pt x="9099905" y="635000"/>
                  </a:lnTo>
                  <a:close/>
                </a:path>
                <a:path w="18021300" h="15113000">
                  <a:moveTo>
                    <a:pt x="9189661" y="635000"/>
                  </a:moveTo>
                  <a:lnTo>
                    <a:pt x="9147590" y="635000"/>
                  </a:lnTo>
                  <a:lnTo>
                    <a:pt x="9168342" y="762000"/>
                  </a:lnTo>
                  <a:lnTo>
                    <a:pt x="9189661" y="635000"/>
                  </a:lnTo>
                  <a:close/>
                </a:path>
                <a:path w="18021300" h="15113000">
                  <a:moveTo>
                    <a:pt x="9608134" y="635000"/>
                  </a:moveTo>
                  <a:lnTo>
                    <a:pt x="9559734" y="635000"/>
                  </a:lnTo>
                  <a:lnTo>
                    <a:pt x="9571837" y="762000"/>
                  </a:lnTo>
                  <a:lnTo>
                    <a:pt x="9620237" y="762000"/>
                  </a:lnTo>
                  <a:lnTo>
                    <a:pt x="9608134" y="635000"/>
                  </a:lnTo>
                  <a:close/>
                </a:path>
                <a:path w="18021300" h="15113000">
                  <a:moveTo>
                    <a:pt x="9753346" y="635000"/>
                  </a:moveTo>
                  <a:lnTo>
                    <a:pt x="9692843" y="635000"/>
                  </a:lnTo>
                  <a:lnTo>
                    <a:pt x="9692467" y="762000"/>
                  </a:lnTo>
                  <a:lnTo>
                    <a:pt x="9756368" y="762000"/>
                  </a:lnTo>
                  <a:lnTo>
                    <a:pt x="9753346" y="635000"/>
                  </a:lnTo>
                  <a:close/>
                </a:path>
                <a:path w="18021300" h="15113000">
                  <a:moveTo>
                    <a:pt x="9846748" y="635000"/>
                  </a:moveTo>
                  <a:lnTo>
                    <a:pt x="9790639" y="635000"/>
                  </a:lnTo>
                  <a:lnTo>
                    <a:pt x="9784732" y="762000"/>
                  </a:lnTo>
                  <a:lnTo>
                    <a:pt x="9810826" y="762000"/>
                  </a:lnTo>
                  <a:lnTo>
                    <a:pt x="9846748" y="635000"/>
                  </a:lnTo>
                  <a:close/>
                </a:path>
                <a:path w="18021300" h="15113000">
                  <a:moveTo>
                    <a:pt x="10321712" y="635000"/>
                  </a:moveTo>
                  <a:lnTo>
                    <a:pt x="10297041" y="635000"/>
                  </a:lnTo>
                  <a:lnTo>
                    <a:pt x="10297896" y="762000"/>
                  </a:lnTo>
                  <a:lnTo>
                    <a:pt x="10328286" y="762000"/>
                  </a:lnTo>
                  <a:lnTo>
                    <a:pt x="10321712" y="635000"/>
                  </a:lnTo>
                  <a:close/>
                </a:path>
                <a:path w="18021300" h="15113000">
                  <a:moveTo>
                    <a:pt x="10404147" y="635000"/>
                  </a:moveTo>
                  <a:lnTo>
                    <a:pt x="10379566" y="635000"/>
                  </a:lnTo>
                  <a:lnTo>
                    <a:pt x="10364444" y="762000"/>
                  </a:lnTo>
                  <a:lnTo>
                    <a:pt x="10393417" y="762000"/>
                  </a:lnTo>
                  <a:lnTo>
                    <a:pt x="10404147" y="635000"/>
                  </a:lnTo>
                  <a:close/>
                </a:path>
                <a:path w="18021300" h="15113000">
                  <a:moveTo>
                    <a:pt x="10440073" y="635000"/>
                  </a:moveTo>
                  <a:lnTo>
                    <a:pt x="10413178" y="635000"/>
                  </a:lnTo>
                  <a:lnTo>
                    <a:pt x="10421924" y="762000"/>
                  </a:lnTo>
                  <a:lnTo>
                    <a:pt x="10450050" y="762000"/>
                  </a:lnTo>
                  <a:lnTo>
                    <a:pt x="10440073" y="635000"/>
                  </a:lnTo>
                  <a:close/>
                </a:path>
                <a:path w="18021300" h="15113000">
                  <a:moveTo>
                    <a:pt x="10912005" y="635000"/>
                  </a:moveTo>
                  <a:lnTo>
                    <a:pt x="10862476" y="635000"/>
                  </a:lnTo>
                  <a:lnTo>
                    <a:pt x="10856474" y="762000"/>
                  </a:lnTo>
                  <a:lnTo>
                    <a:pt x="10915040" y="762000"/>
                  </a:lnTo>
                  <a:lnTo>
                    <a:pt x="10912005" y="635000"/>
                  </a:lnTo>
                  <a:close/>
                </a:path>
                <a:path w="18021300" h="15113000">
                  <a:moveTo>
                    <a:pt x="10993691" y="635000"/>
                  </a:moveTo>
                  <a:lnTo>
                    <a:pt x="10976673" y="635000"/>
                  </a:lnTo>
                  <a:lnTo>
                    <a:pt x="10989389" y="762000"/>
                  </a:lnTo>
                  <a:lnTo>
                    <a:pt x="11059483" y="762000"/>
                  </a:lnTo>
                  <a:lnTo>
                    <a:pt x="11055781" y="705452"/>
                  </a:lnTo>
                  <a:lnTo>
                    <a:pt x="10993691" y="635000"/>
                  </a:lnTo>
                  <a:close/>
                </a:path>
                <a:path w="18021300" h="15113000">
                  <a:moveTo>
                    <a:pt x="11147971" y="635000"/>
                  </a:moveTo>
                  <a:lnTo>
                    <a:pt x="11051168" y="635000"/>
                  </a:lnTo>
                  <a:lnTo>
                    <a:pt x="11055781" y="705452"/>
                  </a:lnTo>
                  <a:lnTo>
                    <a:pt x="11105616" y="762000"/>
                  </a:lnTo>
                  <a:lnTo>
                    <a:pt x="11147971" y="635000"/>
                  </a:lnTo>
                  <a:close/>
                </a:path>
                <a:path w="18021300" h="15113000">
                  <a:moveTo>
                    <a:pt x="12161431" y="635000"/>
                  </a:moveTo>
                  <a:lnTo>
                    <a:pt x="12133969" y="635000"/>
                  </a:lnTo>
                  <a:lnTo>
                    <a:pt x="12124751" y="762000"/>
                  </a:lnTo>
                  <a:lnTo>
                    <a:pt x="12146875" y="762000"/>
                  </a:lnTo>
                  <a:lnTo>
                    <a:pt x="12161431" y="635000"/>
                  </a:lnTo>
                  <a:close/>
                </a:path>
                <a:path w="18021300" h="15113000">
                  <a:moveTo>
                    <a:pt x="12291113" y="668864"/>
                  </a:moveTo>
                  <a:lnTo>
                    <a:pt x="12339916" y="762000"/>
                  </a:lnTo>
                  <a:lnTo>
                    <a:pt x="12373203" y="762000"/>
                  </a:lnTo>
                  <a:lnTo>
                    <a:pt x="12291113" y="668864"/>
                  </a:lnTo>
                  <a:close/>
                </a:path>
                <a:path w="18021300" h="15113000">
                  <a:moveTo>
                    <a:pt x="12412899" y="635000"/>
                  </a:moveTo>
                  <a:lnTo>
                    <a:pt x="12379959" y="635000"/>
                  </a:lnTo>
                  <a:lnTo>
                    <a:pt x="12386435" y="762000"/>
                  </a:lnTo>
                  <a:lnTo>
                    <a:pt x="12407841" y="762000"/>
                  </a:lnTo>
                  <a:lnTo>
                    <a:pt x="12412899" y="635000"/>
                  </a:lnTo>
                  <a:close/>
                </a:path>
                <a:path w="18021300" h="15113000">
                  <a:moveTo>
                    <a:pt x="12999427" y="635000"/>
                  </a:moveTo>
                  <a:lnTo>
                    <a:pt x="12872364" y="635000"/>
                  </a:lnTo>
                  <a:lnTo>
                    <a:pt x="12867912" y="649376"/>
                  </a:lnTo>
                  <a:lnTo>
                    <a:pt x="12975209" y="762000"/>
                  </a:lnTo>
                  <a:lnTo>
                    <a:pt x="13014553" y="762000"/>
                  </a:lnTo>
                  <a:lnTo>
                    <a:pt x="12999427" y="635000"/>
                  </a:lnTo>
                  <a:close/>
                </a:path>
                <a:path w="18021300" h="15113000">
                  <a:moveTo>
                    <a:pt x="13105852" y="626054"/>
                  </a:moveTo>
                  <a:lnTo>
                    <a:pt x="13106581" y="635000"/>
                  </a:lnTo>
                  <a:lnTo>
                    <a:pt x="13002450" y="635000"/>
                  </a:lnTo>
                  <a:lnTo>
                    <a:pt x="13065975" y="762000"/>
                  </a:lnTo>
                  <a:lnTo>
                    <a:pt x="13072021" y="762000"/>
                  </a:lnTo>
                  <a:lnTo>
                    <a:pt x="13114375" y="635000"/>
                  </a:lnTo>
                  <a:lnTo>
                    <a:pt x="13105852" y="626054"/>
                  </a:lnTo>
                  <a:close/>
                </a:path>
                <a:path w="18021300" h="15113000">
                  <a:moveTo>
                    <a:pt x="13553033" y="635000"/>
                  </a:moveTo>
                  <a:lnTo>
                    <a:pt x="13521510" y="635000"/>
                  </a:lnTo>
                  <a:lnTo>
                    <a:pt x="13513331" y="762000"/>
                  </a:lnTo>
                  <a:lnTo>
                    <a:pt x="13556068" y="762000"/>
                  </a:lnTo>
                  <a:lnTo>
                    <a:pt x="13553033" y="635000"/>
                  </a:lnTo>
                  <a:close/>
                </a:path>
                <a:path w="18021300" h="15113000">
                  <a:moveTo>
                    <a:pt x="13631697" y="635000"/>
                  </a:moveTo>
                  <a:lnTo>
                    <a:pt x="13565136" y="635000"/>
                  </a:lnTo>
                  <a:lnTo>
                    <a:pt x="13652881" y="762000"/>
                  </a:lnTo>
                  <a:lnTo>
                    <a:pt x="13671016" y="762000"/>
                  </a:lnTo>
                  <a:lnTo>
                    <a:pt x="13631697" y="635000"/>
                  </a:lnTo>
                  <a:close/>
                </a:path>
                <a:path w="18021300" h="15113000">
                  <a:moveTo>
                    <a:pt x="14155912" y="635000"/>
                  </a:moveTo>
                  <a:lnTo>
                    <a:pt x="14129253" y="635000"/>
                  </a:lnTo>
                  <a:lnTo>
                    <a:pt x="14136903" y="762000"/>
                  </a:lnTo>
                  <a:lnTo>
                    <a:pt x="14164144" y="762000"/>
                  </a:lnTo>
                  <a:lnTo>
                    <a:pt x="14155912" y="635000"/>
                  </a:lnTo>
                  <a:close/>
                </a:path>
                <a:path w="18021300" h="15113000">
                  <a:moveTo>
                    <a:pt x="14334732" y="635000"/>
                  </a:moveTo>
                  <a:lnTo>
                    <a:pt x="14310248" y="635000"/>
                  </a:lnTo>
                  <a:lnTo>
                    <a:pt x="14311241" y="762000"/>
                  </a:lnTo>
                  <a:lnTo>
                    <a:pt x="14336194" y="762000"/>
                  </a:lnTo>
                  <a:lnTo>
                    <a:pt x="14334732" y="635000"/>
                  </a:lnTo>
                  <a:close/>
                </a:path>
                <a:path w="18021300" h="15113000">
                  <a:moveTo>
                    <a:pt x="14847836" y="635000"/>
                  </a:moveTo>
                  <a:lnTo>
                    <a:pt x="14799437" y="635000"/>
                  </a:lnTo>
                  <a:lnTo>
                    <a:pt x="14808517" y="762000"/>
                  </a:lnTo>
                  <a:lnTo>
                    <a:pt x="14856904" y="762000"/>
                  </a:lnTo>
                  <a:lnTo>
                    <a:pt x="14847836" y="635000"/>
                  </a:lnTo>
                  <a:close/>
                </a:path>
                <a:path w="18021300" h="15113000">
                  <a:moveTo>
                    <a:pt x="15044470" y="635000"/>
                  </a:moveTo>
                  <a:lnTo>
                    <a:pt x="14946535" y="635000"/>
                  </a:lnTo>
                  <a:lnTo>
                    <a:pt x="14959774" y="762000"/>
                  </a:lnTo>
                  <a:lnTo>
                    <a:pt x="15016774" y="762000"/>
                  </a:lnTo>
                  <a:lnTo>
                    <a:pt x="15044470" y="635000"/>
                  </a:lnTo>
                  <a:close/>
                </a:path>
                <a:path w="18021300" h="15113000">
                  <a:moveTo>
                    <a:pt x="15486160" y="635000"/>
                  </a:moveTo>
                  <a:lnTo>
                    <a:pt x="15467486" y="635000"/>
                  </a:lnTo>
                  <a:lnTo>
                    <a:pt x="15457039" y="762000"/>
                  </a:lnTo>
                  <a:lnTo>
                    <a:pt x="15495238" y="762000"/>
                  </a:lnTo>
                  <a:lnTo>
                    <a:pt x="15486160" y="635000"/>
                  </a:lnTo>
                  <a:close/>
                </a:path>
                <a:path w="18021300" h="15113000">
                  <a:moveTo>
                    <a:pt x="15598101" y="635000"/>
                  </a:moveTo>
                  <a:lnTo>
                    <a:pt x="15536078" y="635000"/>
                  </a:lnTo>
                  <a:lnTo>
                    <a:pt x="15546287" y="762000"/>
                  </a:lnTo>
                  <a:lnTo>
                    <a:pt x="15573883" y="762000"/>
                  </a:lnTo>
                  <a:lnTo>
                    <a:pt x="15598101" y="635000"/>
                  </a:lnTo>
                  <a:close/>
                </a:path>
                <a:path w="18021300" h="15113000">
                  <a:moveTo>
                    <a:pt x="15674103" y="635000"/>
                  </a:moveTo>
                  <a:lnTo>
                    <a:pt x="15648196" y="635000"/>
                  </a:lnTo>
                  <a:lnTo>
                    <a:pt x="15637421" y="762000"/>
                  </a:lnTo>
                  <a:lnTo>
                    <a:pt x="15665076" y="762000"/>
                  </a:lnTo>
                  <a:lnTo>
                    <a:pt x="15674103" y="635000"/>
                  </a:lnTo>
                  <a:close/>
                </a:path>
                <a:path w="18021300" h="15113000">
                  <a:moveTo>
                    <a:pt x="16060953" y="635000"/>
                  </a:moveTo>
                  <a:lnTo>
                    <a:pt x="16039782" y="762000"/>
                  </a:lnTo>
                  <a:lnTo>
                    <a:pt x="16107842" y="762000"/>
                  </a:lnTo>
                  <a:lnTo>
                    <a:pt x="16100732" y="676749"/>
                  </a:lnTo>
                  <a:lnTo>
                    <a:pt x="16060953" y="635000"/>
                  </a:lnTo>
                  <a:close/>
                </a:path>
                <a:path w="18021300" h="15113000">
                  <a:moveTo>
                    <a:pt x="16100732" y="676749"/>
                  </a:moveTo>
                  <a:lnTo>
                    <a:pt x="16107842" y="762000"/>
                  </a:lnTo>
                  <a:lnTo>
                    <a:pt x="16181959" y="762000"/>
                  </a:lnTo>
                  <a:lnTo>
                    <a:pt x="16100732" y="676749"/>
                  </a:lnTo>
                  <a:close/>
                </a:path>
                <a:path w="18021300" h="15113000">
                  <a:moveTo>
                    <a:pt x="16177192" y="635000"/>
                  </a:moveTo>
                  <a:lnTo>
                    <a:pt x="16097250" y="635000"/>
                  </a:lnTo>
                  <a:lnTo>
                    <a:pt x="16100732" y="676749"/>
                  </a:lnTo>
                  <a:lnTo>
                    <a:pt x="16181959" y="762000"/>
                  </a:lnTo>
                  <a:lnTo>
                    <a:pt x="16197896" y="762000"/>
                  </a:lnTo>
                  <a:lnTo>
                    <a:pt x="16177192" y="635000"/>
                  </a:lnTo>
                  <a:close/>
                </a:path>
                <a:path w="18021300" h="15113000">
                  <a:moveTo>
                    <a:pt x="16304061" y="635000"/>
                  </a:moveTo>
                  <a:lnTo>
                    <a:pt x="16251542" y="635000"/>
                  </a:lnTo>
                  <a:lnTo>
                    <a:pt x="16254564" y="762000"/>
                  </a:lnTo>
                  <a:lnTo>
                    <a:pt x="16298056" y="762000"/>
                  </a:lnTo>
                  <a:lnTo>
                    <a:pt x="16304061" y="635000"/>
                  </a:lnTo>
                  <a:close/>
                </a:path>
                <a:path w="18021300" h="15113000">
                  <a:moveTo>
                    <a:pt x="17379956" y="635000"/>
                  </a:moveTo>
                  <a:lnTo>
                    <a:pt x="17355756" y="635000"/>
                  </a:lnTo>
                  <a:lnTo>
                    <a:pt x="17359065" y="762000"/>
                  </a:lnTo>
                  <a:lnTo>
                    <a:pt x="17382416" y="762000"/>
                  </a:lnTo>
                  <a:lnTo>
                    <a:pt x="17379956" y="635000"/>
                  </a:lnTo>
                  <a:close/>
                </a:path>
                <a:path w="18021300" h="15113000">
                  <a:moveTo>
                    <a:pt x="17444621" y="635000"/>
                  </a:moveTo>
                  <a:lnTo>
                    <a:pt x="17405289" y="635000"/>
                  </a:lnTo>
                  <a:lnTo>
                    <a:pt x="17399622" y="762000"/>
                  </a:lnTo>
                  <a:lnTo>
                    <a:pt x="17432379" y="762000"/>
                  </a:lnTo>
                  <a:lnTo>
                    <a:pt x="17444621" y="635000"/>
                  </a:lnTo>
                  <a:close/>
                </a:path>
                <a:path w="18021300" h="15113000">
                  <a:moveTo>
                    <a:pt x="17494910" y="635000"/>
                  </a:moveTo>
                  <a:lnTo>
                    <a:pt x="17444621" y="635000"/>
                  </a:lnTo>
                  <a:lnTo>
                    <a:pt x="17456297" y="762000"/>
                  </a:lnTo>
                  <a:lnTo>
                    <a:pt x="17497933" y="762000"/>
                  </a:lnTo>
                  <a:lnTo>
                    <a:pt x="17494910" y="635000"/>
                  </a:lnTo>
                  <a:close/>
                </a:path>
                <a:path w="18021300" h="15113000">
                  <a:moveTo>
                    <a:pt x="17530821" y="668873"/>
                  </a:moveTo>
                  <a:lnTo>
                    <a:pt x="17579619" y="762000"/>
                  </a:lnTo>
                  <a:lnTo>
                    <a:pt x="17581982" y="726926"/>
                  </a:lnTo>
                  <a:lnTo>
                    <a:pt x="17530821" y="668873"/>
                  </a:lnTo>
                  <a:close/>
                </a:path>
                <a:path w="18021300" h="15113000">
                  <a:moveTo>
                    <a:pt x="17631054" y="635000"/>
                  </a:moveTo>
                  <a:lnTo>
                    <a:pt x="17588177" y="635000"/>
                  </a:lnTo>
                  <a:lnTo>
                    <a:pt x="17581982" y="726926"/>
                  </a:lnTo>
                  <a:lnTo>
                    <a:pt x="17612893" y="762000"/>
                  </a:lnTo>
                  <a:lnTo>
                    <a:pt x="17623724" y="762000"/>
                  </a:lnTo>
                  <a:lnTo>
                    <a:pt x="17631054" y="635000"/>
                  </a:lnTo>
                  <a:close/>
                </a:path>
                <a:path w="18021300" h="15113000">
                  <a:moveTo>
                    <a:pt x="7675016" y="635000"/>
                  </a:moveTo>
                  <a:lnTo>
                    <a:pt x="7629639" y="635000"/>
                  </a:lnTo>
                  <a:lnTo>
                    <a:pt x="7736419" y="747069"/>
                  </a:lnTo>
                  <a:lnTo>
                    <a:pt x="7675016" y="635000"/>
                  </a:lnTo>
                  <a:close/>
                </a:path>
                <a:path w="18021300" h="15113000">
                  <a:moveTo>
                    <a:pt x="11051168" y="635000"/>
                  </a:moveTo>
                  <a:lnTo>
                    <a:pt x="10993691" y="635000"/>
                  </a:lnTo>
                  <a:lnTo>
                    <a:pt x="11055781" y="705452"/>
                  </a:lnTo>
                  <a:lnTo>
                    <a:pt x="11051168" y="635000"/>
                  </a:lnTo>
                  <a:close/>
                </a:path>
                <a:path w="18021300" h="15113000">
                  <a:moveTo>
                    <a:pt x="4537849" y="635000"/>
                  </a:moveTo>
                  <a:lnTo>
                    <a:pt x="4489450" y="635000"/>
                  </a:lnTo>
                  <a:lnTo>
                    <a:pt x="4552871" y="705063"/>
                  </a:lnTo>
                  <a:lnTo>
                    <a:pt x="4537849" y="635000"/>
                  </a:lnTo>
                  <a:close/>
                </a:path>
                <a:path w="18021300" h="15113000">
                  <a:moveTo>
                    <a:pt x="17513071" y="635000"/>
                  </a:moveTo>
                  <a:lnTo>
                    <a:pt x="17500968" y="635000"/>
                  </a:lnTo>
                  <a:lnTo>
                    <a:pt x="17530821" y="668873"/>
                  </a:lnTo>
                  <a:lnTo>
                    <a:pt x="17513071" y="635000"/>
                  </a:lnTo>
                  <a:close/>
                </a:path>
                <a:path w="18021300" h="15113000">
                  <a:moveTo>
                    <a:pt x="12273368" y="635000"/>
                  </a:moveTo>
                  <a:lnTo>
                    <a:pt x="12261265" y="635000"/>
                  </a:lnTo>
                  <a:lnTo>
                    <a:pt x="12291113" y="668864"/>
                  </a:lnTo>
                  <a:lnTo>
                    <a:pt x="12273368" y="635000"/>
                  </a:lnTo>
                  <a:close/>
                </a:path>
                <a:path w="18021300" h="15113000">
                  <a:moveTo>
                    <a:pt x="3954172" y="635000"/>
                  </a:moveTo>
                  <a:lnTo>
                    <a:pt x="3932809" y="635000"/>
                  </a:lnTo>
                  <a:lnTo>
                    <a:pt x="3955845" y="661139"/>
                  </a:lnTo>
                  <a:lnTo>
                    <a:pt x="3954172" y="635000"/>
                  </a:lnTo>
                  <a:close/>
                </a:path>
                <a:path w="18021300" h="15113000">
                  <a:moveTo>
                    <a:pt x="7777873" y="635000"/>
                  </a:moveTo>
                  <a:lnTo>
                    <a:pt x="7774851" y="635000"/>
                  </a:lnTo>
                  <a:lnTo>
                    <a:pt x="7775716" y="642265"/>
                  </a:lnTo>
                  <a:lnTo>
                    <a:pt x="7787906" y="655058"/>
                  </a:lnTo>
                  <a:lnTo>
                    <a:pt x="7777873" y="635000"/>
                  </a:lnTo>
                  <a:close/>
                </a:path>
                <a:path w="18021300" h="15113000">
                  <a:moveTo>
                    <a:pt x="12872364" y="635000"/>
                  </a:moveTo>
                  <a:lnTo>
                    <a:pt x="12854216" y="635000"/>
                  </a:lnTo>
                  <a:lnTo>
                    <a:pt x="12867912" y="649376"/>
                  </a:lnTo>
                  <a:lnTo>
                    <a:pt x="12872364" y="635000"/>
                  </a:lnTo>
                  <a:close/>
                </a:path>
                <a:path w="18021300" h="15113000">
                  <a:moveTo>
                    <a:pt x="93789" y="508000"/>
                  </a:moveTo>
                  <a:lnTo>
                    <a:pt x="87744" y="508000"/>
                  </a:lnTo>
                  <a:lnTo>
                    <a:pt x="78663" y="635000"/>
                  </a:lnTo>
                  <a:lnTo>
                    <a:pt x="154292" y="635000"/>
                  </a:lnTo>
                  <a:lnTo>
                    <a:pt x="93789" y="508000"/>
                  </a:lnTo>
                  <a:close/>
                </a:path>
                <a:path w="18021300" h="15113000">
                  <a:moveTo>
                    <a:pt x="163372" y="508000"/>
                  </a:moveTo>
                  <a:lnTo>
                    <a:pt x="148247" y="508000"/>
                  </a:lnTo>
                  <a:lnTo>
                    <a:pt x="205727" y="635000"/>
                  </a:lnTo>
                  <a:lnTo>
                    <a:pt x="223875" y="635000"/>
                  </a:lnTo>
                  <a:lnTo>
                    <a:pt x="163372" y="508000"/>
                  </a:lnTo>
                  <a:close/>
                </a:path>
                <a:path w="18021300" h="15113000">
                  <a:moveTo>
                    <a:pt x="797910" y="508000"/>
                  </a:moveTo>
                  <a:lnTo>
                    <a:pt x="760428" y="508000"/>
                  </a:lnTo>
                  <a:lnTo>
                    <a:pt x="772575" y="635000"/>
                  </a:lnTo>
                  <a:lnTo>
                    <a:pt x="809824" y="635000"/>
                  </a:lnTo>
                  <a:lnTo>
                    <a:pt x="797910" y="508000"/>
                  </a:lnTo>
                  <a:close/>
                </a:path>
                <a:path w="18021300" h="15113000">
                  <a:moveTo>
                    <a:pt x="949550" y="508000"/>
                  </a:moveTo>
                  <a:lnTo>
                    <a:pt x="917074" y="508000"/>
                  </a:lnTo>
                  <a:lnTo>
                    <a:pt x="898499" y="635000"/>
                  </a:lnTo>
                  <a:lnTo>
                    <a:pt x="939103" y="635000"/>
                  </a:lnTo>
                  <a:lnTo>
                    <a:pt x="949550" y="508000"/>
                  </a:lnTo>
                  <a:close/>
                </a:path>
                <a:path w="18021300" h="15113000">
                  <a:moveTo>
                    <a:pt x="1370906" y="508000"/>
                  </a:moveTo>
                  <a:lnTo>
                    <a:pt x="1330728" y="508000"/>
                  </a:lnTo>
                  <a:lnTo>
                    <a:pt x="1319620" y="635000"/>
                  </a:lnTo>
                  <a:lnTo>
                    <a:pt x="1358328" y="635000"/>
                  </a:lnTo>
                  <a:lnTo>
                    <a:pt x="1370906" y="508000"/>
                  </a:lnTo>
                  <a:close/>
                </a:path>
                <a:path w="18021300" h="15113000">
                  <a:moveTo>
                    <a:pt x="1443037" y="508000"/>
                  </a:moveTo>
                  <a:lnTo>
                    <a:pt x="1421866" y="508000"/>
                  </a:lnTo>
                  <a:lnTo>
                    <a:pt x="1409383" y="635000"/>
                  </a:lnTo>
                  <a:lnTo>
                    <a:pt x="1518666" y="635000"/>
                  </a:lnTo>
                  <a:lnTo>
                    <a:pt x="1508182" y="579967"/>
                  </a:lnTo>
                  <a:lnTo>
                    <a:pt x="1443037" y="508000"/>
                  </a:lnTo>
                  <a:close/>
                </a:path>
                <a:path w="18021300" h="15113000">
                  <a:moveTo>
                    <a:pt x="1606397" y="508000"/>
                  </a:moveTo>
                  <a:lnTo>
                    <a:pt x="1494472" y="508000"/>
                  </a:lnTo>
                  <a:lnTo>
                    <a:pt x="1508182" y="579967"/>
                  </a:lnTo>
                  <a:lnTo>
                    <a:pt x="1557997" y="635000"/>
                  </a:lnTo>
                  <a:lnTo>
                    <a:pt x="1564055" y="635000"/>
                  </a:lnTo>
                  <a:lnTo>
                    <a:pt x="1606397" y="508000"/>
                  </a:lnTo>
                  <a:close/>
                </a:path>
                <a:path w="18021300" h="15113000">
                  <a:moveTo>
                    <a:pt x="2060194" y="508000"/>
                  </a:moveTo>
                  <a:lnTo>
                    <a:pt x="2048078" y="508000"/>
                  </a:lnTo>
                  <a:lnTo>
                    <a:pt x="2026387" y="635000"/>
                  </a:lnTo>
                  <a:lnTo>
                    <a:pt x="2047144" y="635000"/>
                  </a:lnTo>
                  <a:lnTo>
                    <a:pt x="2060194" y="508000"/>
                  </a:lnTo>
                  <a:close/>
                </a:path>
                <a:path w="18021300" h="15113000">
                  <a:moveTo>
                    <a:pt x="2144890" y="508000"/>
                  </a:moveTo>
                  <a:lnTo>
                    <a:pt x="2108593" y="508000"/>
                  </a:lnTo>
                  <a:lnTo>
                    <a:pt x="2126742" y="635000"/>
                  </a:lnTo>
                  <a:lnTo>
                    <a:pt x="2162333" y="635000"/>
                  </a:lnTo>
                  <a:lnTo>
                    <a:pt x="2144890" y="508000"/>
                  </a:lnTo>
                  <a:close/>
                </a:path>
                <a:path w="18021300" h="15113000">
                  <a:moveTo>
                    <a:pt x="2262873" y="508000"/>
                  </a:moveTo>
                  <a:lnTo>
                    <a:pt x="2172119" y="508000"/>
                  </a:lnTo>
                  <a:lnTo>
                    <a:pt x="2189281" y="635000"/>
                  </a:lnTo>
                  <a:lnTo>
                    <a:pt x="2233808" y="635000"/>
                  </a:lnTo>
                  <a:lnTo>
                    <a:pt x="2262873" y="508000"/>
                  </a:lnTo>
                  <a:close/>
                </a:path>
                <a:path w="18021300" h="15113000">
                  <a:moveTo>
                    <a:pt x="2816491" y="508000"/>
                  </a:moveTo>
                  <a:lnTo>
                    <a:pt x="2656154" y="508000"/>
                  </a:lnTo>
                  <a:lnTo>
                    <a:pt x="2774137" y="635000"/>
                  </a:lnTo>
                  <a:lnTo>
                    <a:pt x="2777172" y="635000"/>
                  </a:lnTo>
                  <a:lnTo>
                    <a:pt x="2816491" y="508000"/>
                  </a:lnTo>
                  <a:close/>
                </a:path>
                <a:path w="18021300" h="15113000">
                  <a:moveTo>
                    <a:pt x="2899690" y="508000"/>
                  </a:moveTo>
                  <a:lnTo>
                    <a:pt x="2816491" y="508000"/>
                  </a:lnTo>
                  <a:lnTo>
                    <a:pt x="2864891" y="635000"/>
                  </a:lnTo>
                  <a:lnTo>
                    <a:pt x="2892129" y="635000"/>
                  </a:lnTo>
                  <a:lnTo>
                    <a:pt x="2899690" y="508000"/>
                  </a:lnTo>
                  <a:close/>
                </a:path>
                <a:path w="18021300" h="15113000">
                  <a:moveTo>
                    <a:pt x="4023558" y="508000"/>
                  </a:moveTo>
                  <a:lnTo>
                    <a:pt x="3981965" y="508000"/>
                  </a:lnTo>
                  <a:lnTo>
                    <a:pt x="3972230" y="635000"/>
                  </a:lnTo>
                  <a:lnTo>
                    <a:pt x="4032634" y="635000"/>
                  </a:lnTo>
                  <a:lnTo>
                    <a:pt x="4023558" y="508000"/>
                  </a:lnTo>
                  <a:close/>
                </a:path>
                <a:path w="18021300" h="15113000">
                  <a:moveTo>
                    <a:pt x="4102214" y="508000"/>
                  </a:moveTo>
                  <a:lnTo>
                    <a:pt x="4080282" y="508000"/>
                  </a:lnTo>
                  <a:lnTo>
                    <a:pt x="4076593" y="635000"/>
                  </a:lnTo>
                  <a:lnTo>
                    <a:pt x="4105236" y="635000"/>
                  </a:lnTo>
                  <a:lnTo>
                    <a:pt x="4102214" y="508000"/>
                  </a:lnTo>
                  <a:close/>
                </a:path>
                <a:path w="18021300" h="15113000">
                  <a:moveTo>
                    <a:pt x="4189945" y="508000"/>
                  </a:moveTo>
                  <a:lnTo>
                    <a:pt x="4168395" y="508000"/>
                  </a:lnTo>
                  <a:lnTo>
                    <a:pt x="4162960" y="635000"/>
                  </a:lnTo>
                  <a:lnTo>
                    <a:pt x="4184890" y="635000"/>
                  </a:lnTo>
                  <a:lnTo>
                    <a:pt x="4189945" y="508000"/>
                  </a:lnTo>
                  <a:close/>
                </a:path>
                <a:path w="18021300" h="15113000">
                  <a:moveTo>
                    <a:pt x="4631639" y="508000"/>
                  </a:moveTo>
                  <a:lnTo>
                    <a:pt x="4577181" y="508000"/>
                  </a:lnTo>
                  <a:lnTo>
                    <a:pt x="4586249" y="635000"/>
                  </a:lnTo>
                  <a:lnTo>
                    <a:pt x="4637684" y="635000"/>
                  </a:lnTo>
                  <a:lnTo>
                    <a:pt x="4631639" y="508000"/>
                  </a:lnTo>
                  <a:close/>
                </a:path>
                <a:path w="18021300" h="15113000">
                  <a:moveTo>
                    <a:pt x="4728438" y="508000"/>
                  </a:moveTo>
                  <a:lnTo>
                    <a:pt x="4680038" y="508000"/>
                  </a:lnTo>
                  <a:lnTo>
                    <a:pt x="4773815" y="635000"/>
                  </a:lnTo>
                  <a:lnTo>
                    <a:pt x="4822228" y="635000"/>
                  </a:lnTo>
                  <a:lnTo>
                    <a:pt x="4728438" y="508000"/>
                  </a:lnTo>
                  <a:close/>
                </a:path>
                <a:path w="18021300" h="15113000">
                  <a:moveTo>
                    <a:pt x="5321388" y="508000"/>
                  </a:moveTo>
                  <a:lnTo>
                    <a:pt x="5303240" y="508000"/>
                  </a:lnTo>
                  <a:lnTo>
                    <a:pt x="5336514" y="635000"/>
                  </a:lnTo>
                  <a:lnTo>
                    <a:pt x="5412143" y="635000"/>
                  </a:lnTo>
                  <a:lnTo>
                    <a:pt x="5321388" y="508000"/>
                  </a:lnTo>
                  <a:close/>
                </a:path>
                <a:path w="18021300" h="15113000">
                  <a:moveTo>
                    <a:pt x="5511363" y="508000"/>
                  </a:moveTo>
                  <a:lnTo>
                    <a:pt x="5412143" y="508000"/>
                  </a:lnTo>
                  <a:lnTo>
                    <a:pt x="5415165" y="635000"/>
                  </a:lnTo>
                  <a:lnTo>
                    <a:pt x="5490806" y="635000"/>
                  </a:lnTo>
                  <a:lnTo>
                    <a:pt x="5511363" y="508000"/>
                  </a:lnTo>
                  <a:close/>
                </a:path>
                <a:path w="18021300" h="15113000">
                  <a:moveTo>
                    <a:pt x="6014161" y="508000"/>
                  </a:moveTo>
                  <a:lnTo>
                    <a:pt x="5859881" y="508000"/>
                  </a:lnTo>
                  <a:lnTo>
                    <a:pt x="5962738" y="635000"/>
                  </a:lnTo>
                  <a:lnTo>
                    <a:pt x="6023241" y="635000"/>
                  </a:lnTo>
                  <a:lnTo>
                    <a:pt x="6014161" y="508000"/>
                  </a:lnTo>
                  <a:close/>
                </a:path>
                <a:path w="18021300" h="15113000">
                  <a:moveTo>
                    <a:pt x="6555676" y="508000"/>
                  </a:moveTo>
                  <a:lnTo>
                    <a:pt x="6507276" y="508000"/>
                  </a:lnTo>
                  <a:lnTo>
                    <a:pt x="6516357" y="635000"/>
                  </a:lnTo>
                  <a:lnTo>
                    <a:pt x="6564757" y="635000"/>
                  </a:lnTo>
                  <a:lnTo>
                    <a:pt x="6555676" y="508000"/>
                  </a:lnTo>
                  <a:close/>
                </a:path>
                <a:path w="18021300" h="15113000">
                  <a:moveTo>
                    <a:pt x="6700888" y="508000"/>
                  </a:moveTo>
                  <a:lnTo>
                    <a:pt x="6637362" y="508000"/>
                  </a:lnTo>
                  <a:lnTo>
                    <a:pt x="6636980" y="635000"/>
                  </a:lnTo>
                  <a:lnTo>
                    <a:pt x="6703923" y="635000"/>
                  </a:lnTo>
                  <a:lnTo>
                    <a:pt x="6700888" y="508000"/>
                  </a:lnTo>
                  <a:close/>
                </a:path>
                <a:path w="18021300" h="15113000">
                  <a:moveTo>
                    <a:pt x="6791268" y="508000"/>
                  </a:moveTo>
                  <a:lnTo>
                    <a:pt x="6738187" y="508000"/>
                  </a:lnTo>
                  <a:lnTo>
                    <a:pt x="6732277" y="635000"/>
                  </a:lnTo>
                  <a:lnTo>
                    <a:pt x="6755345" y="635000"/>
                  </a:lnTo>
                  <a:lnTo>
                    <a:pt x="6791268" y="508000"/>
                  </a:lnTo>
                  <a:close/>
                </a:path>
                <a:path w="18021300" h="15113000">
                  <a:moveTo>
                    <a:pt x="7249966" y="508000"/>
                  </a:moveTo>
                  <a:lnTo>
                    <a:pt x="7224255" y="508000"/>
                  </a:lnTo>
                  <a:lnTo>
                    <a:pt x="7213477" y="635000"/>
                  </a:lnTo>
                  <a:lnTo>
                    <a:pt x="7239850" y="635000"/>
                  </a:lnTo>
                  <a:lnTo>
                    <a:pt x="7249966" y="508000"/>
                  </a:lnTo>
                  <a:close/>
                </a:path>
                <a:path w="18021300" h="15113000">
                  <a:moveTo>
                    <a:pt x="7294494" y="508000"/>
                  </a:moveTo>
                  <a:lnTo>
                    <a:pt x="7260082" y="508000"/>
                  </a:lnTo>
                  <a:lnTo>
                    <a:pt x="7269632" y="635000"/>
                  </a:lnTo>
                  <a:lnTo>
                    <a:pt x="7296102" y="635000"/>
                  </a:lnTo>
                  <a:lnTo>
                    <a:pt x="7294494" y="508000"/>
                  </a:lnTo>
                  <a:close/>
                </a:path>
                <a:path w="18021300" h="15113000">
                  <a:moveTo>
                    <a:pt x="7366444" y="508000"/>
                  </a:moveTo>
                  <a:lnTo>
                    <a:pt x="7333157" y="508000"/>
                  </a:lnTo>
                  <a:lnTo>
                    <a:pt x="7339215" y="635000"/>
                  </a:lnTo>
                  <a:lnTo>
                    <a:pt x="7369467" y="635000"/>
                  </a:lnTo>
                  <a:lnTo>
                    <a:pt x="7366444" y="508000"/>
                  </a:lnTo>
                  <a:close/>
                </a:path>
                <a:path w="18021300" h="15113000">
                  <a:moveTo>
                    <a:pt x="7451667" y="508000"/>
                  </a:moveTo>
                  <a:lnTo>
                    <a:pt x="7409741" y="508000"/>
                  </a:lnTo>
                  <a:lnTo>
                    <a:pt x="7403501" y="635000"/>
                  </a:lnTo>
                  <a:lnTo>
                    <a:pt x="7429969" y="635000"/>
                  </a:lnTo>
                  <a:lnTo>
                    <a:pt x="7451667" y="508000"/>
                  </a:lnTo>
                  <a:close/>
                </a:path>
                <a:path w="18021300" h="15113000">
                  <a:moveTo>
                    <a:pt x="7856524" y="508000"/>
                  </a:moveTo>
                  <a:lnTo>
                    <a:pt x="7810017" y="508000"/>
                  </a:lnTo>
                  <a:lnTo>
                    <a:pt x="7804016" y="635000"/>
                  </a:lnTo>
                  <a:lnTo>
                    <a:pt x="7856524" y="635000"/>
                  </a:lnTo>
                  <a:lnTo>
                    <a:pt x="7856524" y="508000"/>
                  </a:lnTo>
                  <a:close/>
                </a:path>
                <a:path w="18021300" h="15113000">
                  <a:moveTo>
                    <a:pt x="7935188" y="508000"/>
                  </a:moveTo>
                  <a:lnTo>
                    <a:pt x="7921193" y="508000"/>
                  </a:lnTo>
                  <a:lnTo>
                    <a:pt x="7933909" y="635000"/>
                  </a:lnTo>
                  <a:lnTo>
                    <a:pt x="8007036" y="635000"/>
                  </a:lnTo>
                  <a:lnTo>
                    <a:pt x="8003536" y="581571"/>
                  </a:lnTo>
                  <a:lnTo>
                    <a:pt x="7935188" y="508000"/>
                  </a:lnTo>
                  <a:close/>
                </a:path>
                <a:path w="18021300" h="15113000">
                  <a:moveTo>
                    <a:pt x="8101571" y="508000"/>
                  </a:moveTo>
                  <a:lnTo>
                    <a:pt x="7998717" y="508000"/>
                  </a:lnTo>
                  <a:lnTo>
                    <a:pt x="8003536" y="581571"/>
                  </a:lnTo>
                  <a:lnTo>
                    <a:pt x="8053171" y="635000"/>
                  </a:lnTo>
                  <a:lnTo>
                    <a:pt x="8059216" y="635000"/>
                  </a:lnTo>
                  <a:lnTo>
                    <a:pt x="8101571" y="508000"/>
                  </a:lnTo>
                  <a:close/>
                </a:path>
                <a:path w="18021300" h="15113000">
                  <a:moveTo>
                    <a:pt x="8554788" y="508000"/>
                  </a:moveTo>
                  <a:lnTo>
                    <a:pt x="8534513" y="508000"/>
                  </a:lnTo>
                  <a:lnTo>
                    <a:pt x="8529266" y="635000"/>
                  </a:lnTo>
                  <a:lnTo>
                    <a:pt x="8552330" y="635000"/>
                  </a:lnTo>
                  <a:lnTo>
                    <a:pt x="8554788" y="508000"/>
                  </a:lnTo>
                  <a:close/>
                </a:path>
                <a:path w="18021300" h="15113000">
                  <a:moveTo>
                    <a:pt x="8645731" y="508000"/>
                  </a:moveTo>
                  <a:lnTo>
                    <a:pt x="8621910" y="508000"/>
                  </a:lnTo>
                  <a:lnTo>
                    <a:pt x="8616237" y="635000"/>
                  </a:lnTo>
                  <a:lnTo>
                    <a:pt x="8635190" y="635000"/>
                  </a:lnTo>
                  <a:lnTo>
                    <a:pt x="8645731" y="508000"/>
                  </a:lnTo>
                  <a:close/>
                </a:path>
                <a:path w="18021300" h="15113000">
                  <a:moveTo>
                    <a:pt x="9105950" y="508000"/>
                  </a:moveTo>
                  <a:lnTo>
                    <a:pt x="9078483" y="508000"/>
                  </a:lnTo>
                  <a:lnTo>
                    <a:pt x="9069266" y="635000"/>
                  </a:lnTo>
                  <a:lnTo>
                    <a:pt x="9091388" y="635000"/>
                  </a:lnTo>
                  <a:lnTo>
                    <a:pt x="9105950" y="508000"/>
                  </a:lnTo>
                  <a:close/>
                </a:path>
                <a:path w="18021300" h="15113000">
                  <a:moveTo>
                    <a:pt x="9238661" y="541873"/>
                  </a:moveTo>
                  <a:lnTo>
                    <a:pt x="9287459" y="635000"/>
                  </a:lnTo>
                  <a:lnTo>
                    <a:pt x="9320733" y="635000"/>
                  </a:lnTo>
                  <a:lnTo>
                    <a:pt x="9238661" y="541873"/>
                  </a:lnTo>
                  <a:close/>
                </a:path>
                <a:path w="18021300" h="15113000">
                  <a:moveTo>
                    <a:pt x="9363471" y="508000"/>
                  </a:moveTo>
                  <a:lnTo>
                    <a:pt x="9327501" y="508000"/>
                  </a:lnTo>
                  <a:lnTo>
                    <a:pt x="9333976" y="635000"/>
                  </a:lnTo>
                  <a:lnTo>
                    <a:pt x="9358413" y="635000"/>
                  </a:lnTo>
                  <a:lnTo>
                    <a:pt x="9363471" y="508000"/>
                  </a:lnTo>
                  <a:close/>
                </a:path>
                <a:path w="18021300" h="15113000">
                  <a:moveTo>
                    <a:pt x="10031666" y="508000"/>
                  </a:moveTo>
                  <a:lnTo>
                    <a:pt x="9774529" y="508000"/>
                  </a:lnTo>
                  <a:lnTo>
                    <a:pt x="9889490" y="635000"/>
                  </a:lnTo>
                  <a:lnTo>
                    <a:pt x="9986302" y="635000"/>
                  </a:lnTo>
                  <a:lnTo>
                    <a:pt x="10031666" y="508000"/>
                  </a:lnTo>
                  <a:close/>
                </a:path>
                <a:path w="18021300" h="15113000">
                  <a:moveTo>
                    <a:pt x="10497553" y="508000"/>
                  </a:moveTo>
                  <a:lnTo>
                    <a:pt x="10457848" y="508000"/>
                  </a:lnTo>
                  <a:lnTo>
                    <a:pt x="10449102" y="635000"/>
                  </a:lnTo>
                  <a:lnTo>
                    <a:pt x="10500588" y="635000"/>
                  </a:lnTo>
                  <a:lnTo>
                    <a:pt x="10497553" y="508000"/>
                  </a:lnTo>
                  <a:close/>
                </a:path>
                <a:path w="18021300" h="15113000">
                  <a:moveTo>
                    <a:pt x="10576217" y="508000"/>
                  </a:moveTo>
                  <a:lnTo>
                    <a:pt x="10509656" y="508000"/>
                  </a:lnTo>
                  <a:lnTo>
                    <a:pt x="10597388" y="635000"/>
                  </a:lnTo>
                  <a:lnTo>
                    <a:pt x="10615549" y="635000"/>
                  </a:lnTo>
                  <a:lnTo>
                    <a:pt x="10576217" y="508000"/>
                  </a:lnTo>
                  <a:close/>
                </a:path>
                <a:path w="18021300" h="15113000">
                  <a:moveTo>
                    <a:pt x="11114697" y="508000"/>
                  </a:moveTo>
                  <a:lnTo>
                    <a:pt x="11075377" y="508000"/>
                  </a:lnTo>
                  <a:lnTo>
                    <a:pt x="11117732" y="635000"/>
                  </a:lnTo>
                  <a:lnTo>
                    <a:pt x="11217567" y="635000"/>
                  </a:lnTo>
                  <a:lnTo>
                    <a:pt x="11114697" y="508000"/>
                  </a:lnTo>
                  <a:close/>
                </a:path>
                <a:path w="18021300" h="15113000">
                  <a:moveTo>
                    <a:pt x="11296218" y="508000"/>
                  </a:moveTo>
                  <a:lnTo>
                    <a:pt x="11244783" y="508000"/>
                  </a:lnTo>
                  <a:lnTo>
                    <a:pt x="11256899" y="635000"/>
                  </a:lnTo>
                  <a:lnTo>
                    <a:pt x="11305286" y="635000"/>
                  </a:lnTo>
                  <a:lnTo>
                    <a:pt x="11296218" y="508000"/>
                  </a:lnTo>
                  <a:close/>
                </a:path>
                <a:path w="18021300" h="15113000">
                  <a:moveTo>
                    <a:pt x="11777230" y="508000"/>
                  </a:moveTo>
                  <a:lnTo>
                    <a:pt x="11728831" y="508000"/>
                  </a:lnTo>
                  <a:lnTo>
                    <a:pt x="11737911" y="635000"/>
                  </a:lnTo>
                  <a:lnTo>
                    <a:pt x="11786298" y="635000"/>
                  </a:lnTo>
                  <a:lnTo>
                    <a:pt x="11777230" y="508000"/>
                  </a:lnTo>
                  <a:close/>
                </a:path>
                <a:path w="18021300" h="15113000">
                  <a:moveTo>
                    <a:pt x="11976900" y="508000"/>
                  </a:moveTo>
                  <a:lnTo>
                    <a:pt x="11867986" y="508000"/>
                  </a:lnTo>
                  <a:lnTo>
                    <a:pt x="11878952" y="635000"/>
                  </a:lnTo>
                  <a:lnTo>
                    <a:pt x="11949196" y="635000"/>
                  </a:lnTo>
                  <a:lnTo>
                    <a:pt x="11976900" y="508000"/>
                  </a:lnTo>
                  <a:close/>
                </a:path>
                <a:path w="18021300" h="15113000">
                  <a:moveTo>
                    <a:pt x="12439751" y="508000"/>
                  </a:moveTo>
                  <a:lnTo>
                    <a:pt x="12403455" y="508000"/>
                  </a:lnTo>
                  <a:lnTo>
                    <a:pt x="12392672" y="635000"/>
                  </a:lnTo>
                  <a:lnTo>
                    <a:pt x="12427648" y="635000"/>
                  </a:lnTo>
                  <a:lnTo>
                    <a:pt x="12439751" y="508000"/>
                  </a:lnTo>
                  <a:close/>
                </a:path>
                <a:path w="18021300" h="15113000">
                  <a:moveTo>
                    <a:pt x="12476060" y="508000"/>
                  </a:moveTo>
                  <a:lnTo>
                    <a:pt x="12445809" y="508000"/>
                  </a:lnTo>
                  <a:lnTo>
                    <a:pt x="12448832" y="635000"/>
                  </a:lnTo>
                  <a:lnTo>
                    <a:pt x="12521438" y="635000"/>
                  </a:lnTo>
                  <a:lnTo>
                    <a:pt x="12476060" y="508000"/>
                  </a:lnTo>
                  <a:close/>
                </a:path>
                <a:path w="18021300" h="15113000">
                  <a:moveTo>
                    <a:pt x="12613936" y="508000"/>
                  </a:moveTo>
                  <a:lnTo>
                    <a:pt x="12591915" y="508000"/>
                  </a:lnTo>
                  <a:lnTo>
                    <a:pt x="12581940" y="635000"/>
                  </a:lnTo>
                  <a:lnTo>
                    <a:pt x="12600089" y="635000"/>
                  </a:lnTo>
                  <a:lnTo>
                    <a:pt x="12613936" y="508000"/>
                  </a:lnTo>
                  <a:close/>
                </a:path>
                <a:path w="18021300" h="15113000">
                  <a:moveTo>
                    <a:pt x="12993370" y="508000"/>
                  </a:moveTo>
                  <a:lnTo>
                    <a:pt x="12972199" y="635000"/>
                  </a:lnTo>
                  <a:lnTo>
                    <a:pt x="13029666" y="635000"/>
                  </a:lnTo>
                  <a:lnTo>
                    <a:pt x="13028900" y="545291"/>
                  </a:lnTo>
                  <a:lnTo>
                    <a:pt x="12993370" y="508000"/>
                  </a:lnTo>
                  <a:close/>
                </a:path>
                <a:path w="18021300" h="15113000">
                  <a:moveTo>
                    <a:pt x="13028900" y="545291"/>
                  </a:moveTo>
                  <a:lnTo>
                    <a:pt x="13029666" y="635000"/>
                  </a:lnTo>
                  <a:lnTo>
                    <a:pt x="13106581" y="635000"/>
                  </a:lnTo>
                  <a:lnTo>
                    <a:pt x="13105852" y="626054"/>
                  </a:lnTo>
                  <a:lnTo>
                    <a:pt x="13028900" y="545291"/>
                  </a:lnTo>
                  <a:close/>
                </a:path>
                <a:path w="18021300" h="15113000">
                  <a:moveTo>
                    <a:pt x="13236477" y="508000"/>
                  </a:moveTo>
                  <a:lnTo>
                    <a:pt x="13177901" y="508000"/>
                  </a:lnTo>
                  <a:lnTo>
                    <a:pt x="13183958" y="635000"/>
                  </a:lnTo>
                  <a:lnTo>
                    <a:pt x="13230472" y="635000"/>
                  </a:lnTo>
                  <a:lnTo>
                    <a:pt x="13236477" y="508000"/>
                  </a:lnTo>
                  <a:close/>
                </a:path>
                <a:path w="18021300" h="15113000">
                  <a:moveTo>
                    <a:pt x="13701268" y="508000"/>
                  </a:moveTo>
                  <a:lnTo>
                    <a:pt x="13695222" y="508000"/>
                  </a:lnTo>
                  <a:lnTo>
                    <a:pt x="13686155" y="635000"/>
                  </a:lnTo>
                  <a:lnTo>
                    <a:pt x="13761783" y="635000"/>
                  </a:lnTo>
                  <a:lnTo>
                    <a:pt x="13701268" y="508000"/>
                  </a:lnTo>
                  <a:close/>
                </a:path>
                <a:path w="18021300" h="15113000">
                  <a:moveTo>
                    <a:pt x="13770851" y="508000"/>
                  </a:moveTo>
                  <a:lnTo>
                    <a:pt x="13755725" y="508000"/>
                  </a:lnTo>
                  <a:lnTo>
                    <a:pt x="13813218" y="635000"/>
                  </a:lnTo>
                  <a:lnTo>
                    <a:pt x="13831354" y="635000"/>
                  </a:lnTo>
                  <a:lnTo>
                    <a:pt x="13770851" y="508000"/>
                  </a:lnTo>
                  <a:close/>
                </a:path>
                <a:path w="18021300" h="15113000">
                  <a:moveTo>
                    <a:pt x="13919375" y="508000"/>
                  </a:moveTo>
                  <a:lnTo>
                    <a:pt x="13876076" y="508000"/>
                  </a:lnTo>
                  <a:lnTo>
                    <a:pt x="13897159" y="635000"/>
                  </a:lnTo>
                  <a:lnTo>
                    <a:pt x="13919375" y="508000"/>
                  </a:lnTo>
                  <a:close/>
                </a:path>
                <a:path w="18021300" h="15113000">
                  <a:moveTo>
                    <a:pt x="14309344" y="508000"/>
                  </a:moveTo>
                  <a:lnTo>
                    <a:pt x="14288598" y="508000"/>
                  </a:lnTo>
                  <a:lnTo>
                    <a:pt x="14288173" y="635000"/>
                  </a:lnTo>
                  <a:lnTo>
                    <a:pt x="14311805" y="635000"/>
                  </a:lnTo>
                  <a:lnTo>
                    <a:pt x="14309344" y="508000"/>
                  </a:lnTo>
                  <a:close/>
                </a:path>
                <a:path w="18021300" h="15113000">
                  <a:moveTo>
                    <a:pt x="14401753" y="508000"/>
                  </a:moveTo>
                  <a:lnTo>
                    <a:pt x="14364225" y="508000"/>
                  </a:lnTo>
                  <a:lnTo>
                    <a:pt x="14342618" y="635000"/>
                  </a:lnTo>
                  <a:lnTo>
                    <a:pt x="14418246" y="635000"/>
                  </a:lnTo>
                  <a:lnTo>
                    <a:pt x="14401753" y="508000"/>
                  </a:lnTo>
                  <a:close/>
                </a:path>
                <a:path w="18021300" h="15113000">
                  <a:moveTo>
                    <a:pt x="14463237" y="541873"/>
                  </a:moveTo>
                  <a:lnTo>
                    <a:pt x="14512036" y="635000"/>
                  </a:lnTo>
                  <a:lnTo>
                    <a:pt x="14535431" y="635000"/>
                  </a:lnTo>
                  <a:lnTo>
                    <a:pt x="14536001" y="624438"/>
                  </a:lnTo>
                  <a:lnTo>
                    <a:pt x="14463237" y="541873"/>
                  </a:lnTo>
                  <a:close/>
                </a:path>
                <a:path w="18021300" h="15113000">
                  <a:moveTo>
                    <a:pt x="14582990" y="508000"/>
                  </a:moveTo>
                  <a:lnTo>
                    <a:pt x="14542287" y="508000"/>
                  </a:lnTo>
                  <a:lnTo>
                    <a:pt x="14536001" y="624438"/>
                  </a:lnTo>
                  <a:lnTo>
                    <a:pt x="14545310" y="635000"/>
                  </a:lnTo>
                  <a:lnTo>
                    <a:pt x="14563471" y="635000"/>
                  </a:lnTo>
                  <a:lnTo>
                    <a:pt x="14582990" y="508000"/>
                  </a:lnTo>
                  <a:close/>
                </a:path>
                <a:path w="18021300" h="15113000">
                  <a:moveTo>
                    <a:pt x="15014219" y="508000"/>
                  </a:moveTo>
                  <a:lnTo>
                    <a:pt x="14926500" y="508000"/>
                  </a:lnTo>
                  <a:lnTo>
                    <a:pt x="14911699" y="635000"/>
                  </a:lnTo>
                  <a:lnTo>
                    <a:pt x="15059596" y="635000"/>
                  </a:lnTo>
                  <a:lnTo>
                    <a:pt x="15031252" y="526817"/>
                  </a:lnTo>
                  <a:lnTo>
                    <a:pt x="15014219" y="508000"/>
                  </a:lnTo>
                  <a:close/>
                </a:path>
                <a:path w="18021300" h="15113000">
                  <a:moveTo>
                    <a:pt x="15129179" y="508000"/>
                  </a:moveTo>
                  <a:lnTo>
                    <a:pt x="15026322" y="508000"/>
                  </a:lnTo>
                  <a:lnTo>
                    <a:pt x="15031252" y="526817"/>
                  </a:lnTo>
                  <a:lnTo>
                    <a:pt x="15129179" y="635000"/>
                  </a:lnTo>
                  <a:lnTo>
                    <a:pt x="15177579" y="635000"/>
                  </a:lnTo>
                  <a:lnTo>
                    <a:pt x="15129179" y="508000"/>
                  </a:lnTo>
                  <a:close/>
                </a:path>
                <a:path w="18021300" h="15113000">
                  <a:moveTo>
                    <a:pt x="15673730" y="508000"/>
                  </a:moveTo>
                  <a:lnTo>
                    <a:pt x="15653825" y="508000"/>
                  </a:lnTo>
                  <a:lnTo>
                    <a:pt x="15643850" y="635000"/>
                  </a:lnTo>
                  <a:lnTo>
                    <a:pt x="15665174" y="635000"/>
                  </a:lnTo>
                  <a:lnTo>
                    <a:pt x="15673730" y="508000"/>
                  </a:lnTo>
                  <a:close/>
                </a:path>
                <a:path w="18021300" h="15113000">
                  <a:moveTo>
                    <a:pt x="15734233" y="508000"/>
                  </a:moveTo>
                  <a:lnTo>
                    <a:pt x="15716084" y="508000"/>
                  </a:lnTo>
                  <a:lnTo>
                    <a:pt x="15719107" y="635000"/>
                  </a:lnTo>
                  <a:lnTo>
                    <a:pt x="15779610" y="635000"/>
                  </a:lnTo>
                  <a:lnTo>
                    <a:pt x="15734233" y="508000"/>
                  </a:lnTo>
                  <a:close/>
                </a:path>
                <a:path w="18021300" h="15113000">
                  <a:moveTo>
                    <a:pt x="15800793" y="508000"/>
                  </a:moveTo>
                  <a:lnTo>
                    <a:pt x="15734233" y="508000"/>
                  </a:lnTo>
                  <a:lnTo>
                    <a:pt x="15821964" y="635000"/>
                  </a:lnTo>
                  <a:lnTo>
                    <a:pt x="15840113" y="635000"/>
                  </a:lnTo>
                  <a:lnTo>
                    <a:pt x="15800793" y="508000"/>
                  </a:lnTo>
                  <a:close/>
                </a:path>
                <a:path w="18021300" h="15113000">
                  <a:moveTo>
                    <a:pt x="16269703" y="508000"/>
                  </a:moveTo>
                  <a:lnTo>
                    <a:pt x="16266668" y="508000"/>
                  </a:lnTo>
                  <a:lnTo>
                    <a:pt x="16230371" y="635000"/>
                  </a:lnTo>
                  <a:lnTo>
                    <a:pt x="16318102" y="635000"/>
                  </a:lnTo>
                  <a:lnTo>
                    <a:pt x="16269703" y="508000"/>
                  </a:lnTo>
                  <a:close/>
                </a:path>
                <a:path w="18021300" h="15113000">
                  <a:moveTo>
                    <a:pt x="16355759" y="513410"/>
                  </a:moveTo>
                  <a:lnTo>
                    <a:pt x="16318102" y="635000"/>
                  </a:lnTo>
                  <a:lnTo>
                    <a:pt x="16454234" y="635000"/>
                  </a:lnTo>
                  <a:lnTo>
                    <a:pt x="16355759" y="513410"/>
                  </a:lnTo>
                  <a:close/>
                </a:path>
                <a:path w="18021300" h="15113000">
                  <a:moveTo>
                    <a:pt x="16544988" y="508000"/>
                  </a:moveTo>
                  <a:lnTo>
                    <a:pt x="16484485" y="508000"/>
                  </a:lnTo>
                  <a:lnTo>
                    <a:pt x="16496588" y="635000"/>
                  </a:lnTo>
                  <a:lnTo>
                    <a:pt x="16499611" y="635000"/>
                  </a:lnTo>
                  <a:lnTo>
                    <a:pt x="16544988" y="508000"/>
                  </a:lnTo>
                  <a:close/>
                </a:path>
                <a:path w="18021300" h="15113000">
                  <a:moveTo>
                    <a:pt x="17010875" y="508000"/>
                  </a:moveTo>
                  <a:lnTo>
                    <a:pt x="16953395" y="508000"/>
                  </a:lnTo>
                  <a:lnTo>
                    <a:pt x="16962475" y="635000"/>
                  </a:lnTo>
                  <a:lnTo>
                    <a:pt x="17116767" y="635000"/>
                  </a:lnTo>
                  <a:lnTo>
                    <a:pt x="17010875" y="508000"/>
                  </a:lnTo>
                  <a:close/>
                </a:path>
                <a:path w="18021300" h="15113000">
                  <a:moveTo>
                    <a:pt x="17628831" y="508000"/>
                  </a:moveTo>
                  <a:lnTo>
                    <a:pt x="17603812" y="508000"/>
                  </a:lnTo>
                  <a:lnTo>
                    <a:pt x="17615916" y="635000"/>
                  </a:lnTo>
                  <a:lnTo>
                    <a:pt x="17621973" y="635000"/>
                  </a:lnTo>
                  <a:lnTo>
                    <a:pt x="17628831" y="508000"/>
                  </a:lnTo>
                  <a:close/>
                </a:path>
                <a:path w="18021300" h="15113000">
                  <a:moveTo>
                    <a:pt x="17712740" y="508000"/>
                  </a:moveTo>
                  <a:lnTo>
                    <a:pt x="17697602" y="508000"/>
                  </a:lnTo>
                  <a:lnTo>
                    <a:pt x="17664328" y="635000"/>
                  </a:lnTo>
                  <a:lnTo>
                    <a:pt x="17682476" y="635000"/>
                  </a:lnTo>
                  <a:lnTo>
                    <a:pt x="17712740" y="508000"/>
                  </a:lnTo>
                  <a:close/>
                </a:path>
                <a:path w="18021300" h="15113000">
                  <a:moveTo>
                    <a:pt x="17712740" y="508000"/>
                  </a:moveTo>
                  <a:lnTo>
                    <a:pt x="17749037" y="635000"/>
                  </a:lnTo>
                  <a:lnTo>
                    <a:pt x="17758117" y="635000"/>
                  </a:lnTo>
                  <a:lnTo>
                    <a:pt x="17712740" y="508000"/>
                  </a:lnTo>
                  <a:close/>
                </a:path>
                <a:path w="18021300" h="15113000">
                  <a:moveTo>
                    <a:pt x="13096227" y="508000"/>
                  </a:moveTo>
                  <a:lnTo>
                    <a:pt x="13028582" y="508000"/>
                  </a:lnTo>
                  <a:lnTo>
                    <a:pt x="13028900" y="545291"/>
                  </a:lnTo>
                  <a:lnTo>
                    <a:pt x="13105852" y="626054"/>
                  </a:lnTo>
                  <a:lnTo>
                    <a:pt x="13096227" y="508000"/>
                  </a:lnTo>
                  <a:close/>
                </a:path>
                <a:path w="18021300" h="15113000">
                  <a:moveTo>
                    <a:pt x="7998717" y="508000"/>
                  </a:moveTo>
                  <a:lnTo>
                    <a:pt x="7935188" y="508000"/>
                  </a:lnTo>
                  <a:lnTo>
                    <a:pt x="8003536" y="581571"/>
                  </a:lnTo>
                  <a:lnTo>
                    <a:pt x="7998717" y="508000"/>
                  </a:lnTo>
                  <a:close/>
                </a:path>
                <a:path w="18021300" h="15113000">
                  <a:moveTo>
                    <a:pt x="1494472" y="508000"/>
                  </a:moveTo>
                  <a:lnTo>
                    <a:pt x="1443037" y="508000"/>
                  </a:lnTo>
                  <a:lnTo>
                    <a:pt x="1508182" y="579967"/>
                  </a:lnTo>
                  <a:lnTo>
                    <a:pt x="1494472" y="508000"/>
                  </a:lnTo>
                  <a:close/>
                </a:path>
                <a:path w="18021300" h="15113000">
                  <a:moveTo>
                    <a:pt x="9220911" y="508000"/>
                  </a:moveTo>
                  <a:lnTo>
                    <a:pt x="9208808" y="508000"/>
                  </a:lnTo>
                  <a:lnTo>
                    <a:pt x="9238661" y="541873"/>
                  </a:lnTo>
                  <a:lnTo>
                    <a:pt x="9220911" y="508000"/>
                  </a:lnTo>
                  <a:close/>
                </a:path>
                <a:path w="18021300" h="15113000">
                  <a:moveTo>
                    <a:pt x="14445488" y="508000"/>
                  </a:moveTo>
                  <a:lnTo>
                    <a:pt x="14433384" y="508000"/>
                  </a:lnTo>
                  <a:lnTo>
                    <a:pt x="14463237" y="541873"/>
                  </a:lnTo>
                  <a:lnTo>
                    <a:pt x="14445488" y="508000"/>
                  </a:lnTo>
                  <a:close/>
                </a:path>
                <a:path w="18021300" h="15113000">
                  <a:moveTo>
                    <a:pt x="15026322" y="508000"/>
                  </a:moveTo>
                  <a:lnTo>
                    <a:pt x="15014219" y="508000"/>
                  </a:lnTo>
                  <a:lnTo>
                    <a:pt x="15031252" y="526817"/>
                  </a:lnTo>
                  <a:lnTo>
                    <a:pt x="15026322" y="508000"/>
                  </a:lnTo>
                  <a:close/>
                </a:path>
                <a:path w="18021300" h="15113000">
                  <a:moveTo>
                    <a:pt x="16357434" y="508000"/>
                  </a:moveTo>
                  <a:lnTo>
                    <a:pt x="16351377" y="508000"/>
                  </a:lnTo>
                  <a:lnTo>
                    <a:pt x="16355759" y="513410"/>
                  </a:lnTo>
                  <a:lnTo>
                    <a:pt x="16357434" y="508000"/>
                  </a:lnTo>
                  <a:close/>
                </a:path>
                <a:path w="18021300" h="15113000">
                  <a:moveTo>
                    <a:pt x="925160" y="381000"/>
                  </a:moveTo>
                  <a:lnTo>
                    <a:pt x="904830" y="381000"/>
                  </a:lnTo>
                  <a:lnTo>
                    <a:pt x="914377" y="508000"/>
                  </a:lnTo>
                  <a:lnTo>
                    <a:pt x="937831" y="508000"/>
                  </a:lnTo>
                  <a:lnTo>
                    <a:pt x="925160" y="381000"/>
                  </a:lnTo>
                  <a:close/>
                </a:path>
                <a:path w="18021300" h="15113000">
                  <a:moveTo>
                    <a:pt x="965060" y="381000"/>
                  </a:moveTo>
                  <a:lnTo>
                    <a:pt x="938965" y="381000"/>
                  </a:lnTo>
                  <a:lnTo>
                    <a:pt x="937831" y="508000"/>
                  </a:lnTo>
                  <a:lnTo>
                    <a:pt x="953287" y="508000"/>
                  </a:lnTo>
                  <a:lnTo>
                    <a:pt x="965060" y="381000"/>
                  </a:lnTo>
                  <a:close/>
                </a:path>
                <a:path w="18021300" h="15113000">
                  <a:moveTo>
                    <a:pt x="1046734" y="381000"/>
                  </a:moveTo>
                  <a:lnTo>
                    <a:pt x="1022540" y="381000"/>
                  </a:lnTo>
                  <a:lnTo>
                    <a:pt x="1028585" y="508000"/>
                  </a:lnTo>
                  <a:lnTo>
                    <a:pt x="1065074" y="508000"/>
                  </a:lnTo>
                  <a:lnTo>
                    <a:pt x="1046734" y="381000"/>
                  </a:lnTo>
                  <a:close/>
                </a:path>
                <a:path w="18021300" h="15113000">
                  <a:moveTo>
                    <a:pt x="1154464" y="499797"/>
                  </a:moveTo>
                  <a:lnTo>
                    <a:pt x="1155636" y="508000"/>
                  </a:lnTo>
                  <a:lnTo>
                    <a:pt x="1161694" y="508000"/>
                  </a:lnTo>
                  <a:lnTo>
                    <a:pt x="1154464" y="499797"/>
                  </a:lnTo>
                  <a:close/>
                </a:path>
                <a:path w="18021300" h="15113000">
                  <a:moveTo>
                    <a:pt x="1585226" y="381000"/>
                  </a:moveTo>
                  <a:lnTo>
                    <a:pt x="1530769" y="381000"/>
                  </a:lnTo>
                  <a:lnTo>
                    <a:pt x="1539849" y="508000"/>
                  </a:lnTo>
                  <a:lnTo>
                    <a:pt x="1591271" y="508000"/>
                  </a:lnTo>
                  <a:lnTo>
                    <a:pt x="1585226" y="381000"/>
                  </a:lnTo>
                  <a:close/>
                </a:path>
                <a:path w="18021300" h="15113000">
                  <a:moveTo>
                    <a:pt x="1682038" y="381000"/>
                  </a:moveTo>
                  <a:lnTo>
                    <a:pt x="1633626" y="381000"/>
                  </a:lnTo>
                  <a:lnTo>
                    <a:pt x="1727403" y="508000"/>
                  </a:lnTo>
                  <a:lnTo>
                    <a:pt x="1775815" y="508000"/>
                  </a:lnTo>
                  <a:lnTo>
                    <a:pt x="1682038" y="381000"/>
                  </a:lnTo>
                  <a:close/>
                </a:path>
                <a:path w="18021300" h="15113000">
                  <a:moveTo>
                    <a:pt x="2253805" y="381000"/>
                  </a:moveTo>
                  <a:lnTo>
                    <a:pt x="2238679" y="381000"/>
                  </a:lnTo>
                  <a:lnTo>
                    <a:pt x="2250770" y="508000"/>
                  </a:lnTo>
                  <a:lnTo>
                    <a:pt x="2253805" y="508000"/>
                  </a:lnTo>
                  <a:lnTo>
                    <a:pt x="2253805" y="381000"/>
                  </a:lnTo>
                  <a:close/>
                </a:path>
                <a:path w="18021300" h="15113000">
                  <a:moveTo>
                    <a:pt x="2347582" y="381000"/>
                  </a:moveTo>
                  <a:lnTo>
                    <a:pt x="2332456" y="381000"/>
                  </a:lnTo>
                  <a:lnTo>
                    <a:pt x="2299182" y="508000"/>
                  </a:lnTo>
                  <a:lnTo>
                    <a:pt x="2320353" y="508000"/>
                  </a:lnTo>
                  <a:lnTo>
                    <a:pt x="2347582" y="381000"/>
                  </a:lnTo>
                  <a:close/>
                </a:path>
                <a:path w="18021300" h="15113000">
                  <a:moveTo>
                    <a:pt x="2392959" y="381000"/>
                  </a:moveTo>
                  <a:lnTo>
                    <a:pt x="2347582" y="381000"/>
                  </a:lnTo>
                  <a:lnTo>
                    <a:pt x="2383878" y="508000"/>
                  </a:lnTo>
                  <a:lnTo>
                    <a:pt x="2399767" y="508000"/>
                  </a:lnTo>
                  <a:lnTo>
                    <a:pt x="2392959" y="381000"/>
                  </a:lnTo>
                  <a:close/>
                </a:path>
                <a:path w="18021300" h="15113000">
                  <a:moveTo>
                    <a:pt x="2964726" y="381000"/>
                  </a:moveTo>
                  <a:lnTo>
                    <a:pt x="2810446" y="381000"/>
                  </a:lnTo>
                  <a:lnTo>
                    <a:pt x="2913303" y="508000"/>
                  </a:lnTo>
                  <a:lnTo>
                    <a:pt x="2973806" y="508000"/>
                  </a:lnTo>
                  <a:lnTo>
                    <a:pt x="2964726" y="381000"/>
                  </a:lnTo>
                  <a:close/>
                </a:path>
                <a:path w="18021300" h="15113000">
                  <a:moveTo>
                    <a:pt x="4193450" y="381000"/>
                  </a:moveTo>
                  <a:lnTo>
                    <a:pt x="4167067" y="381000"/>
                  </a:lnTo>
                  <a:lnTo>
                    <a:pt x="4157427" y="508000"/>
                  </a:lnTo>
                  <a:lnTo>
                    <a:pt x="4183900" y="508000"/>
                  </a:lnTo>
                  <a:lnTo>
                    <a:pt x="4193450" y="381000"/>
                  </a:lnTo>
                  <a:close/>
                </a:path>
                <a:path w="18021300" h="15113000">
                  <a:moveTo>
                    <a:pt x="4248569" y="381000"/>
                  </a:moveTo>
                  <a:lnTo>
                    <a:pt x="4223219" y="381000"/>
                  </a:lnTo>
                  <a:lnTo>
                    <a:pt x="4229277" y="508000"/>
                  </a:lnTo>
                  <a:lnTo>
                    <a:pt x="4244363" y="508000"/>
                  </a:lnTo>
                  <a:lnTo>
                    <a:pt x="4248569" y="381000"/>
                  </a:lnTo>
                  <a:close/>
                </a:path>
                <a:path w="18021300" h="15113000">
                  <a:moveTo>
                    <a:pt x="4383557" y="381000"/>
                  </a:moveTo>
                  <a:lnTo>
                    <a:pt x="4295825" y="381000"/>
                  </a:lnTo>
                  <a:lnTo>
                    <a:pt x="4301883" y="508000"/>
                  </a:lnTo>
                  <a:lnTo>
                    <a:pt x="4370512" y="508000"/>
                  </a:lnTo>
                  <a:lnTo>
                    <a:pt x="4383557" y="381000"/>
                  </a:lnTo>
                  <a:close/>
                </a:path>
                <a:path w="18021300" h="15113000">
                  <a:moveTo>
                    <a:pt x="4859424" y="493069"/>
                  </a:moveTo>
                  <a:lnTo>
                    <a:pt x="4867605" y="508000"/>
                  </a:lnTo>
                  <a:lnTo>
                    <a:pt x="4870627" y="508000"/>
                  </a:lnTo>
                  <a:lnTo>
                    <a:pt x="4870291" y="504475"/>
                  </a:lnTo>
                  <a:lnTo>
                    <a:pt x="4859424" y="493069"/>
                  </a:lnTo>
                  <a:close/>
                </a:path>
                <a:path w="18021300" h="15113000">
                  <a:moveTo>
                    <a:pt x="4891811" y="381000"/>
                  </a:moveTo>
                  <a:lnTo>
                    <a:pt x="4858524" y="381000"/>
                  </a:lnTo>
                  <a:lnTo>
                    <a:pt x="4870291" y="504475"/>
                  </a:lnTo>
                  <a:lnTo>
                    <a:pt x="4873650" y="508000"/>
                  </a:lnTo>
                  <a:lnTo>
                    <a:pt x="4912982" y="508000"/>
                  </a:lnTo>
                  <a:lnTo>
                    <a:pt x="4898720" y="388251"/>
                  </a:lnTo>
                  <a:lnTo>
                    <a:pt x="4891811" y="381000"/>
                  </a:lnTo>
                  <a:close/>
                </a:path>
                <a:path w="18021300" h="15113000">
                  <a:moveTo>
                    <a:pt x="4910902" y="401039"/>
                  </a:moveTo>
                  <a:lnTo>
                    <a:pt x="4964404" y="508000"/>
                  </a:lnTo>
                  <a:lnTo>
                    <a:pt x="5012804" y="508000"/>
                  </a:lnTo>
                  <a:lnTo>
                    <a:pt x="4910902" y="401039"/>
                  </a:lnTo>
                  <a:close/>
                </a:path>
                <a:path w="18021300" h="15113000">
                  <a:moveTo>
                    <a:pt x="5505924" y="381000"/>
                  </a:moveTo>
                  <a:lnTo>
                    <a:pt x="5488106" y="381000"/>
                  </a:lnTo>
                  <a:lnTo>
                    <a:pt x="5482856" y="508000"/>
                  </a:lnTo>
                  <a:lnTo>
                    <a:pt x="5512542" y="508000"/>
                  </a:lnTo>
                  <a:lnTo>
                    <a:pt x="5505924" y="381000"/>
                  </a:lnTo>
                  <a:close/>
                </a:path>
                <a:path w="18021300" h="15113000">
                  <a:moveTo>
                    <a:pt x="5587510" y="381000"/>
                  </a:moveTo>
                  <a:lnTo>
                    <a:pt x="5569832" y="381000"/>
                  </a:lnTo>
                  <a:lnTo>
                    <a:pt x="5557354" y="508000"/>
                  </a:lnTo>
                  <a:lnTo>
                    <a:pt x="5569458" y="508000"/>
                  </a:lnTo>
                  <a:lnTo>
                    <a:pt x="5587510" y="381000"/>
                  </a:lnTo>
                  <a:close/>
                </a:path>
                <a:path w="18021300" h="15113000">
                  <a:moveTo>
                    <a:pt x="6061721" y="381000"/>
                  </a:moveTo>
                  <a:lnTo>
                    <a:pt x="6036568" y="381000"/>
                  </a:lnTo>
                  <a:lnTo>
                    <a:pt x="6025507" y="508000"/>
                  </a:lnTo>
                  <a:lnTo>
                    <a:pt x="6053497" y="508000"/>
                  </a:lnTo>
                  <a:lnTo>
                    <a:pt x="6061721" y="381000"/>
                  </a:lnTo>
                  <a:close/>
                </a:path>
                <a:path w="18021300" h="15113000">
                  <a:moveTo>
                    <a:pt x="6210231" y="381000"/>
                  </a:moveTo>
                  <a:lnTo>
                    <a:pt x="6181683" y="381000"/>
                  </a:lnTo>
                  <a:lnTo>
                    <a:pt x="6192130" y="508000"/>
                  </a:lnTo>
                  <a:lnTo>
                    <a:pt x="6219875" y="508000"/>
                  </a:lnTo>
                  <a:lnTo>
                    <a:pt x="6210231" y="381000"/>
                  </a:lnTo>
                  <a:close/>
                </a:path>
                <a:path w="18021300" h="15113000">
                  <a:moveTo>
                    <a:pt x="6334836" y="381000"/>
                  </a:moveTo>
                  <a:lnTo>
                    <a:pt x="6250127" y="381000"/>
                  </a:lnTo>
                  <a:lnTo>
                    <a:pt x="6270596" y="508000"/>
                  </a:lnTo>
                  <a:lnTo>
                    <a:pt x="6312667" y="508000"/>
                  </a:lnTo>
                  <a:lnTo>
                    <a:pt x="6334836" y="381000"/>
                  </a:lnTo>
                  <a:close/>
                </a:path>
                <a:path w="18021300" h="15113000">
                  <a:moveTo>
                    <a:pt x="6979208" y="381000"/>
                  </a:moveTo>
                  <a:lnTo>
                    <a:pt x="6722071" y="381000"/>
                  </a:lnTo>
                  <a:lnTo>
                    <a:pt x="6837032" y="508000"/>
                  </a:lnTo>
                  <a:lnTo>
                    <a:pt x="6933831" y="508000"/>
                  </a:lnTo>
                  <a:lnTo>
                    <a:pt x="6979208" y="381000"/>
                  </a:lnTo>
                  <a:close/>
                </a:path>
                <a:path w="18021300" h="15113000">
                  <a:moveTo>
                    <a:pt x="7446607" y="381000"/>
                  </a:moveTo>
                  <a:lnTo>
                    <a:pt x="7420046" y="381000"/>
                  </a:lnTo>
                  <a:lnTo>
                    <a:pt x="7420902" y="508000"/>
                  </a:lnTo>
                  <a:lnTo>
                    <a:pt x="7444338" y="508000"/>
                  </a:lnTo>
                  <a:lnTo>
                    <a:pt x="7446607" y="381000"/>
                  </a:lnTo>
                  <a:close/>
                </a:path>
                <a:path w="18021300" h="15113000">
                  <a:moveTo>
                    <a:pt x="7563078" y="381000"/>
                  </a:moveTo>
                  <a:lnTo>
                    <a:pt x="7508246" y="381000"/>
                  </a:lnTo>
                  <a:lnTo>
                    <a:pt x="7499596" y="508000"/>
                  </a:lnTo>
                  <a:lnTo>
                    <a:pt x="7573056" y="508000"/>
                  </a:lnTo>
                  <a:lnTo>
                    <a:pt x="7563078" y="381000"/>
                  </a:lnTo>
                  <a:close/>
                </a:path>
                <a:path w="18021300" h="15113000">
                  <a:moveTo>
                    <a:pt x="8059216" y="381000"/>
                  </a:moveTo>
                  <a:lnTo>
                    <a:pt x="8016862" y="381000"/>
                  </a:lnTo>
                  <a:lnTo>
                    <a:pt x="8059216" y="508000"/>
                  </a:lnTo>
                  <a:lnTo>
                    <a:pt x="8171154" y="508000"/>
                  </a:lnTo>
                  <a:lnTo>
                    <a:pt x="8059216" y="381000"/>
                  </a:lnTo>
                  <a:close/>
                </a:path>
                <a:path w="18021300" h="15113000">
                  <a:moveTo>
                    <a:pt x="8240737" y="381000"/>
                  </a:moveTo>
                  <a:lnTo>
                    <a:pt x="8192325" y="381000"/>
                  </a:lnTo>
                  <a:lnTo>
                    <a:pt x="8204428" y="508000"/>
                  </a:lnTo>
                  <a:lnTo>
                    <a:pt x="8252828" y="508000"/>
                  </a:lnTo>
                  <a:lnTo>
                    <a:pt x="8240737" y="381000"/>
                  </a:lnTo>
                  <a:close/>
                </a:path>
                <a:path w="18021300" h="15113000">
                  <a:moveTo>
                    <a:pt x="9372168" y="381000"/>
                  </a:moveTo>
                  <a:lnTo>
                    <a:pt x="9347974" y="381000"/>
                  </a:lnTo>
                  <a:lnTo>
                    <a:pt x="9337195" y="508000"/>
                  </a:lnTo>
                  <a:lnTo>
                    <a:pt x="9360065" y="508000"/>
                  </a:lnTo>
                  <a:lnTo>
                    <a:pt x="9372168" y="381000"/>
                  </a:lnTo>
                  <a:close/>
                </a:path>
                <a:path w="18021300" h="15113000">
                  <a:moveTo>
                    <a:pt x="9420580" y="381000"/>
                  </a:moveTo>
                  <a:lnTo>
                    <a:pt x="9393339" y="381000"/>
                  </a:lnTo>
                  <a:lnTo>
                    <a:pt x="9396361" y="508000"/>
                  </a:lnTo>
                  <a:lnTo>
                    <a:pt x="9465957" y="508000"/>
                  </a:lnTo>
                  <a:lnTo>
                    <a:pt x="9420580" y="381000"/>
                  </a:lnTo>
                  <a:close/>
                </a:path>
                <a:path w="18021300" h="15113000">
                  <a:moveTo>
                    <a:pt x="9561485" y="381000"/>
                  </a:moveTo>
                  <a:lnTo>
                    <a:pt x="9529483" y="381000"/>
                  </a:lnTo>
                  <a:lnTo>
                    <a:pt x="9520360" y="508000"/>
                  </a:lnTo>
                  <a:lnTo>
                    <a:pt x="9547631" y="508000"/>
                  </a:lnTo>
                  <a:lnTo>
                    <a:pt x="9561485" y="381000"/>
                  </a:lnTo>
                  <a:close/>
                </a:path>
                <a:path w="18021300" h="15113000">
                  <a:moveTo>
                    <a:pt x="10014633" y="382510"/>
                  </a:moveTo>
                  <a:lnTo>
                    <a:pt x="9856203" y="508000"/>
                  </a:lnTo>
                  <a:lnTo>
                    <a:pt x="10107295" y="508000"/>
                  </a:lnTo>
                  <a:lnTo>
                    <a:pt x="10014633" y="382510"/>
                  </a:lnTo>
                  <a:close/>
                </a:path>
                <a:path w="18021300" h="15113000">
                  <a:moveTo>
                    <a:pt x="10196112" y="381000"/>
                  </a:moveTo>
                  <a:lnTo>
                    <a:pt x="10034689" y="381000"/>
                  </a:lnTo>
                  <a:lnTo>
                    <a:pt x="10155707" y="508000"/>
                  </a:lnTo>
                  <a:lnTo>
                    <a:pt x="10194648" y="508000"/>
                  </a:lnTo>
                  <a:lnTo>
                    <a:pt x="10196112" y="381000"/>
                  </a:lnTo>
                  <a:close/>
                </a:path>
                <a:path w="18021300" h="15113000">
                  <a:moveTo>
                    <a:pt x="10648823" y="381000"/>
                  </a:moveTo>
                  <a:lnTo>
                    <a:pt x="10642765" y="381000"/>
                  </a:lnTo>
                  <a:lnTo>
                    <a:pt x="10630662" y="508000"/>
                  </a:lnTo>
                  <a:lnTo>
                    <a:pt x="10709313" y="508000"/>
                  </a:lnTo>
                  <a:lnTo>
                    <a:pt x="10648823" y="381000"/>
                  </a:lnTo>
                  <a:close/>
                </a:path>
                <a:path w="18021300" h="15113000">
                  <a:moveTo>
                    <a:pt x="10715371" y="381000"/>
                  </a:moveTo>
                  <a:lnTo>
                    <a:pt x="10700245" y="381000"/>
                  </a:lnTo>
                  <a:lnTo>
                    <a:pt x="10757725" y="508000"/>
                  </a:lnTo>
                  <a:lnTo>
                    <a:pt x="10775886" y="508000"/>
                  </a:lnTo>
                  <a:lnTo>
                    <a:pt x="10715371" y="381000"/>
                  </a:lnTo>
                  <a:close/>
                </a:path>
                <a:path w="18021300" h="15113000">
                  <a:moveTo>
                    <a:pt x="10866917" y="381000"/>
                  </a:moveTo>
                  <a:lnTo>
                    <a:pt x="10823618" y="381000"/>
                  </a:lnTo>
                  <a:lnTo>
                    <a:pt x="10844701" y="508000"/>
                  </a:lnTo>
                  <a:lnTo>
                    <a:pt x="10866917" y="381000"/>
                  </a:lnTo>
                  <a:close/>
                </a:path>
                <a:path w="18021300" h="15113000">
                  <a:moveTo>
                    <a:pt x="11365039" y="381000"/>
                  </a:moveTo>
                  <a:lnTo>
                    <a:pt x="11327552" y="381000"/>
                  </a:lnTo>
                  <a:lnTo>
                    <a:pt x="11339701" y="508000"/>
                  </a:lnTo>
                  <a:lnTo>
                    <a:pt x="11376950" y="508000"/>
                  </a:lnTo>
                  <a:lnTo>
                    <a:pt x="11365039" y="381000"/>
                  </a:lnTo>
                  <a:close/>
                </a:path>
                <a:path w="18021300" h="15113000">
                  <a:moveTo>
                    <a:pt x="11506232" y="381000"/>
                  </a:moveTo>
                  <a:lnTo>
                    <a:pt x="11484205" y="381000"/>
                  </a:lnTo>
                  <a:lnTo>
                    <a:pt x="11465623" y="508000"/>
                  </a:lnTo>
                  <a:lnTo>
                    <a:pt x="11480749" y="508000"/>
                  </a:lnTo>
                  <a:lnTo>
                    <a:pt x="11506232" y="381000"/>
                  </a:lnTo>
                  <a:close/>
                </a:path>
                <a:path w="18021300" h="15113000">
                  <a:moveTo>
                    <a:pt x="11943613" y="381000"/>
                  </a:moveTo>
                  <a:lnTo>
                    <a:pt x="11878243" y="381000"/>
                  </a:lnTo>
                  <a:lnTo>
                    <a:pt x="11858917" y="508000"/>
                  </a:lnTo>
                  <a:lnTo>
                    <a:pt x="11992013" y="508000"/>
                  </a:lnTo>
                  <a:lnTo>
                    <a:pt x="11968241" y="408204"/>
                  </a:lnTo>
                  <a:lnTo>
                    <a:pt x="11943613" y="381000"/>
                  </a:lnTo>
                  <a:close/>
                </a:path>
                <a:path w="18021300" h="15113000">
                  <a:moveTo>
                    <a:pt x="12058586" y="381000"/>
                  </a:moveTo>
                  <a:lnTo>
                    <a:pt x="11961761" y="381000"/>
                  </a:lnTo>
                  <a:lnTo>
                    <a:pt x="11968241" y="408204"/>
                  </a:lnTo>
                  <a:lnTo>
                    <a:pt x="12058586" y="508000"/>
                  </a:lnTo>
                  <a:lnTo>
                    <a:pt x="12106973" y="508000"/>
                  </a:lnTo>
                  <a:lnTo>
                    <a:pt x="12058586" y="381000"/>
                  </a:lnTo>
                  <a:close/>
                </a:path>
                <a:path w="18021300" h="15113000">
                  <a:moveTo>
                    <a:pt x="12627317" y="381000"/>
                  </a:moveTo>
                  <a:lnTo>
                    <a:pt x="12615227" y="381000"/>
                  </a:lnTo>
                  <a:lnTo>
                    <a:pt x="12593528" y="508000"/>
                  </a:lnTo>
                  <a:lnTo>
                    <a:pt x="12614272" y="508000"/>
                  </a:lnTo>
                  <a:lnTo>
                    <a:pt x="12627317" y="381000"/>
                  </a:lnTo>
                  <a:close/>
                </a:path>
                <a:path w="18021300" h="15113000">
                  <a:moveTo>
                    <a:pt x="12712026" y="381000"/>
                  </a:moveTo>
                  <a:lnTo>
                    <a:pt x="12675717" y="381000"/>
                  </a:lnTo>
                  <a:lnTo>
                    <a:pt x="12693878" y="508000"/>
                  </a:lnTo>
                  <a:lnTo>
                    <a:pt x="12729464" y="508000"/>
                  </a:lnTo>
                  <a:lnTo>
                    <a:pt x="12712026" y="381000"/>
                  </a:lnTo>
                  <a:close/>
                </a:path>
                <a:path w="18021300" h="15113000">
                  <a:moveTo>
                    <a:pt x="12800938" y="381000"/>
                  </a:moveTo>
                  <a:lnTo>
                    <a:pt x="12756406" y="381000"/>
                  </a:lnTo>
                  <a:lnTo>
                    <a:pt x="12776687" y="508000"/>
                  </a:lnTo>
                  <a:lnTo>
                    <a:pt x="12800938" y="381000"/>
                  </a:lnTo>
                  <a:close/>
                </a:path>
                <a:path w="18021300" h="15113000">
                  <a:moveTo>
                    <a:pt x="13196062" y="381000"/>
                  </a:moveTo>
                  <a:lnTo>
                    <a:pt x="13193039" y="381000"/>
                  </a:lnTo>
                  <a:lnTo>
                    <a:pt x="13156730" y="508000"/>
                  </a:lnTo>
                  <a:lnTo>
                    <a:pt x="13256564" y="508000"/>
                  </a:lnTo>
                  <a:lnTo>
                    <a:pt x="13196062" y="381000"/>
                  </a:lnTo>
                  <a:close/>
                </a:path>
                <a:path w="18021300" h="15113000">
                  <a:moveTo>
                    <a:pt x="13294215" y="386389"/>
                  </a:moveTo>
                  <a:lnTo>
                    <a:pt x="13256564" y="508000"/>
                  </a:lnTo>
                  <a:lnTo>
                    <a:pt x="13392696" y="508000"/>
                  </a:lnTo>
                  <a:lnTo>
                    <a:pt x="13294215" y="386389"/>
                  </a:lnTo>
                  <a:close/>
                </a:path>
                <a:path w="18021300" h="15113000">
                  <a:moveTo>
                    <a:pt x="13477405" y="381000"/>
                  </a:moveTo>
                  <a:lnTo>
                    <a:pt x="13416902" y="381000"/>
                  </a:lnTo>
                  <a:lnTo>
                    <a:pt x="13429005" y="508000"/>
                  </a:lnTo>
                  <a:lnTo>
                    <a:pt x="13432028" y="508000"/>
                  </a:lnTo>
                  <a:lnTo>
                    <a:pt x="13477405" y="381000"/>
                  </a:lnTo>
                  <a:close/>
                </a:path>
                <a:path w="18021300" h="15113000">
                  <a:moveTo>
                    <a:pt x="14568382" y="381000"/>
                  </a:moveTo>
                  <a:lnTo>
                    <a:pt x="14543606" y="381000"/>
                  </a:lnTo>
                  <a:lnTo>
                    <a:pt x="14536229" y="508000"/>
                  </a:lnTo>
                  <a:lnTo>
                    <a:pt x="14561246" y="508000"/>
                  </a:lnTo>
                  <a:lnTo>
                    <a:pt x="14568382" y="381000"/>
                  </a:lnTo>
                  <a:close/>
                </a:path>
                <a:path w="18021300" h="15113000">
                  <a:moveTo>
                    <a:pt x="14645157" y="381000"/>
                  </a:moveTo>
                  <a:lnTo>
                    <a:pt x="14630019" y="381000"/>
                  </a:lnTo>
                  <a:lnTo>
                    <a:pt x="14596744" y="508000"/>
                  </a:lnTo>
                  <a:lnTo>
                    <a:pt x="14614906" y="508000"/>
                  </a:lnTo>
                  <a:lnTo>
                    <a:pt x="14645157" y="381000"/>
                  </a:lnTo>
                  <a:close/>
                </a:path>
                <a:path w="18021300" h="15113000">
                  <a:moveTo>
                    <a:pt x="14645157" y="381000"/>
                  </a:moveTo>
                  <a:lnTo>
                    <a:pt x="14678431" y="508000"/>
                  </a:lnTo>
                  <a:lnTo>
                    <a:pt x="14690534" y="508000"/>
                  </a:lnTo>
                  <a:lnTo>
                    <a:pt x="14645157" y="381000"/>
                  </a:lnTo>
                  <a:close/>
                </a:path>
                <a:path w="18021300" h="15113000">
                  <a:moveTo>
                    <a:pt x="14751785" y="381000"/>
                  </a:moveTo>
                  <a:lnTo>
                    <a:pt x="14714727" y="381000"/>
                  </a:lnTo>
                  <a:lnTo>
                    <a:pt x="14720785" y="508000"/>
                  </a:lnTo>
                  <a:lnTo>
                    <a:pt x="14739875" y="508000"/>
                  </a:lnTo>
                  <a:lnTo>
                    <a:pt x="14751785" y="381000"/>
                  </a:lnTo>
                  <a:close/>
                </a:path>
                <a:path w="18021300" h="15113000">
                  <a:moveTo>
                    <a:pt x="15179963" y="446207"/>
                  </a:moveTo>
                  <a:lnTo>
                    <a:pt x="15101951" y="508000"/>
                  </a:lnTo>
                  <a:lnTo>
                    <a:pt x="15156408" y="508000"/>
                  </a:lnTo>
                  <a:lnTo>
                    <a:pt x="15179963" y="446207"/>
                  </a:lnTo>
                  <a:close/>
                </a:path>
                <a:path w="18021300" h="15113000">
                  <a:moveTo>
                    <a:pt x="15256559" y="385537"/>
                  </a:moveTo>
                  <a:lnTo>
                    <a:pt x="15226028" y="409720"/>
                  </a:lnTo>
                  <a:lnTo>
                    <a:pt x="15298597" y="508000"/>
                  </a:lnTo>
                  <a:lnTo>
                    <a:pt x="15346997" y="508000"/>
                  </a:lnTo>
                  <a:lnTo>
                    <a:pt x="15256559" y="385537"/>
                  </a:lnTo>
                  <a:close/>
                </a:path>
                <a:path w="18021300" h="15113000">
                  <a:moveTo>
                    <a:pt x="15870364" y="381000"/>
                  </a:moveTo>
                  <a:lnTo>
                    <a:pt x="15855238" y="381000"/>
                  </a:lnTo>
                  <a:lnTo>
                    <a:pt x="15912719" y="508000"/>
                  </a:lnTo>
                  <a:lnTo>
                    <a:pt x="15930867" y="508000"/>
                  </a:lnTo>
                  <a:lnTo>
                    <a:pt x="15870364" y="381000"/>
                  </a:lnTo>
                  <a:close/>
                </a:path>
                <a:path w="18021300" h="15113000">
                  <a:moveTo>
                    <a:pt x="16012219" y="381000"/>
                  </a:moveTo>
                  <a:lnTo>
                    <a:pt x="15990339" y="381000"/>
                  </a:lnTo>
                  <a:lnTo>
                    <a:pt x="15994405" y="508000"/>
                  </a:lnTo>
                  <a:lnTo>
                    <a:pt x="16017465" y="508000"/>
                  </a:lnTo>
                  <a:lnTo>
                    <a:pt x="16012219" y="381000"/>
                  </a:lnTo>
                  <a:close/>
                </a:path>
                <a:path w="18021300" h="15113000">
                  <a:moveTo>
                    <a:pt x="16423982" y="381000"/>
                  </a:moveTo>
                  <a:lnTo>
                    <a:pt x="16417925" y="381000"/>
                  </a:lnTo>
                  <a:lnTo>
                    <a:pt x="16378605" y="508000"/>
                  </a:lnTo>
                  <a:lnTo>
                    <a:pt x="16529875" y="508000"/>
                  </a:lnTo>
                  <a:lnTo>
                    <a:pt x="16423982" y="381000"/>
                  </a:lnTo>
                  <a:close/>
                </a:path>
                <a:path w="18021300" h="15113000">
                  <a:moveTo>
                    <a:pt x="16700315" y="381000"/>
                  </a:moveTo>
                  <a:lnTo>
                    <a:pt x="16617362" y="381000"/>
                  </a:lnTo>
                  <a:lnTo>
                    <a:pt x="16630076" y="508000"/>
                  </a:lnTo>
                  <a:lnTo>
                    <a:pt x="16684905" y="508000"/>
                  </a:lnTo>
                  <a:lnTo>
                    <a:pt x="16700315" y="381000"/>
                  </a:lnTo>
                  <a:close/>
                </a:path>
                <a:path w="18021300" h="15113000">
                  <a:moveTo>
                    <a:pt x="17106926" y="381000"/>
                  </a:moveTo>
                  <a:lnTo>
                    <a:pt x="17055877" y="381000"/>
                  </a:lnTo>
                  <a:lnTo>
                    <a:pt x="17044767" y="508000"/>
                  </a:lnTo>
                  <a:lnTo>
                    <a:pt x="17096058" y="508000"/>
                  </a:lnTo>
                  <a:lnTo>
                    <a:pt x="17106926" y="381000"/>
                  </a:lnTo>
                  <a:close/>
                </a:path>
                <a:path w="18021300" h="15113000">
                  <a:moveTo>
                    <a:pt x="17165167" y="381000"/>
                  </a:moveTo>
                  <a:lnTo>
                    <a:pt x="17143984" y="381000"/>
                  </a:lnTo>
                  <a:lnTo>
                    <a:pt x="17147019" y="508000"/>
                  </a:lnTo>
                  <a:lnTo>
                    <a:pt x="17243831" y="508000"/>
                  </a:lnTo>
                  <a:lnTo>
                    <a:pt x="17234143" y="457200"/>
                  </a:lnTo>
                  <a:lnTo>
                    <a:pt x="17165167" y="381000"/>
                  </a:lnTo>
                  <a:close/>
                </a:path>
                <a:path w="18021300" h="15113000">
                  <a:moveTo>
                    <a:pt x="17280128" y="381000"/>
                  </a:moveTo>
                  <a:lnTo>
                    <a:pt x="17219612" y="381000"/>
                  </a:lnTo>
                  <a:lnTo>
                    <a:pt x="17234143" y="457200"/>
                  </a:lnTo>
                  <a:lnTo>
                    <a:pt x="17280128" y="508000"/>
                  </a:lnTo>
                  <a:lnTo>
                    <a:pt x="17328540" y="508000"/>
                  </a:lnTo>
                  <a:lnTo>
                    <a:pt x="17280128" y="381000"/>
                  </a:lnTo>
                  <a:close/>
                </a:path>
                <a:path w="18021300" h="15113000">
                  <a:moveTo>
                    <a:pt x="17861916" y="381000"/>
                  </a:moveTo>
                  <a:lnTo>
                    <a:pt x="17831850" y="381000"/>
                  </a:lnTo>
                  <a:lnTo>
                    <a:pt x="17840502" y="508000"/>
                  </a:lnTo>
                  <a:lnTo>
                    <a:pt x="17879123" y="508000"/>
                  </a:lnTo>
                  <a:lnTo>
                    <a:pt x="17861916" y="381000"/>
                  </a:lnTo>
                  <a:close/>
                </a:path>
                <a:path w="18021300" h="15113000">
                  <a:moveTo>
                    <a:pt x="17977818" y="381000"/>
                  </a:moveTo>
                  <a:lnTo>
                    <a:pt x="17956263" y="381000"/>
                  </a:lnTo>
                  <a:lnTo>
                    <a:pt x="17955696" y="508000"/>
                  </a:lnTo>
                  <a:lnTo>
                    <a:pt x="17973424" y="508000"/>
                  </a:lnTo>
                  <a:lnTo>
                    <a:pt x="17977818" y="381000"/>
                  </a:lnTo>
                  <a:close/>
                </a:path>
                <a:path w="18021300" h="15113000">
                  <a:moveTo>
                    <a:pt x="1137488" y="381000"/>
                  </a:moveTo>
                  <a:lnTo>
                    <a:pt x="1049756" y="381000"/>
                  </a:lnTo>
                  <a:lnTo>
                    <a:pt x="1154464" y="499797"/>
                  </a:lnTo>
                  <a:lnTo>
                    <a:pt x="1137488" y="381000"/>
                  </a:lnTo>
                  <a:close/>
                </a:path>
                <a:path w="18021300" h="15113000">
                  <a:moveTo>
                    <a:pt x="4798021" y="381000"/>
                  </a:moveTo>
                  <a:lnTo>
                    <a:pt x="4752644" y="381000"/>
                  </a:lnTo>
                  <a:lnTo>
                    <a:pt x="4859424" y="493069"/>
                  </a:lnTo>
                  <a:lnTo>
                    <a:pt x="4798021" y="381000"/>
                  </a:lnTo>
                  <a:close/>
                </a:path>
                <a:path w="18021300" h="15113000">
                  <a:moveTo>
                    <a:pt x="17219612" y="381000"/>
                  </a:moveTo>
                  <a:lnTo>
                    <a:pt x="17165167" y="381000"/>
                  </a:lnTo>
                  <a:lnTo>
                    <a:pt x="17234143" y="457200"/>
                  </a:lnTo>
                  <a:lnTo>
                    <a:pt x="17219612" y="381000"/>
                  </a:lnTo>
                  <a:close/>
                </a:path>
                <a:path w="18021300" h="15113000">
                  <a:moveTo>
                    <a:pt x="15204821" y="381000"/>
                  </a:moveTo>
                  <a:lnTo>
                    <a:pt x="15179963" y="446207"/>
                  </a:lnTo>
                  <a:lnTo>
                    <a:pt x="15226028" y="409720"/>
                  </a:lnTo>
                  <a:lnTo>
                    <a:pt x="15204821" y="381000"/>
                  </a:lnTo>
                  <a:close/>
                </a:path>
                <a:path w="18021300" h="15113000">
                  <a:moveTo>
                    <a:pt x="11961761" y="381000"/>
                  </a:moveTo>
                  <a:lnTo>
                    <a:pt x="11943613" y="381000"/>
                  </a:lnTo>
                  <a:lnTo>
                    <a:pt x="11968241" y="408204"/>
                  </a:lnTo>
                  <a:lnTo>
                    <a:pt x="11961761" y="381000"/>
                  </a:lnTo>
                  <a:close/>
                </a:path>
                <a:path w="18021300" h="15113000">
                  <a:moveTo>
                    <a:pt x="4900879" y="381000"/>
                  </a:moveTo>
                  <a:lnTo>
                    <a:pt x="4897856" y="381000"/>
                  </a:lnTo>
                  <a:lnTo>
                    <a:pt x="4898720" y="388251"/>
                  </a:lnTo>
                  <a:lnTo>
                    <a:pt x="4910902" y="401039"/>
                  </a:lnTo>
                  <a:lnTo>
                    <a:pt x="4900879" y="381000"/>
                  </a:lnTo>
                  <a:close/>
                </a:path>
                <a:path w="18021300" h="15113000">
                  <a:moveTo>
                    <a:pt x="13295884" y="381000"/>
                  </a:moveTo>
                  <a:lnTo>
                    <a:pt x="13289851" y="381000"/>
                  </a:lnTo>
                  <a:lnTo>
                    <a:pt x="13294215" y="386389"/>
                  </a:lnTo>
                  <a:lnTo>
                    <a:pt x="13295884" y="381000"/>
                  </a:lnTo>
                  <a:close/>
                </a:path>
                <a:path w="18021300" h="15113000">
                  <a:moveTo>
                    <a:pt x="15262288" y="381000"/>
                  </a:moveTo>
                  <a:lnTo>
                    <a:pt x="15253208" y="381000"/>
                  </a:lnTo>
                  <a:lnTo>
                    <a:pt x="15256559" y="385537"/>
                  </a:lnTo>
                  <a:lnTo>
                    <a:pt x="15262288" y="381000"/>
                  </a:lnTo>
                  <a:close/>
                </a:path>
                <a:path w="18021300" h="15113000">
                  <a:moveTo>
                    <a:pt x="10016540" y="381000"/>
                  </a:moveTo>
                  <a:lnTo>
                    <a:pt x="10013518" y="381000"/>
                  </a:lnTo>
                  <a:lnTo>
                    <a:pt x="10014633" y="382510"/>
                  </a:lnTo>
                  <a:lnTo>
                    <a:pt x="10016540" y="381000"/>
                  </a:lnTo>
                  <a:close/>
                </a:path>
                <a:path w="18021300" h="15113000">
                  <a:moveTo>
                    <a:pt x="78663" y="127000"/>
                  </a:moveTo>
                  <a:lnTo>
                    <a:pt x="6057" y="127000"/>
                  </a:lnTo>
                  <a:lnTo>
                    <a:pt x="6057" y="381000"/>
                  </a:lnTo>
                  <a:lnTo>
                    <a:pt x="9080" y="381000"/>
                  </a:lnTo>
                  <a:lnTo>
                    <a:pt x="9080" y="254000"/>
                  </a:lnTo>
                  <a:lnTo>
                    <a:pt x="78663" y="254000"/>
                  </a:lnTo>
                  <a:lnTo>
                    <a:pt x="78663" y="127000"/>
                  </a:lnTo>
                  <a:close/>
                </a:path>
                <a:path w="18021300" h="15113000">
                  <a:moveTo>
                    <a:pt x="1231277" y="254000"/>
                  </a:moveTo>
                  <a:lnTo>
                    <a:pt x="1201302" y="254000"/>
                  </a:lnTo>
                  <a:lnTo>
                    <a:pt x="1194214" y="381000"/>
                  </a:lnTo>
                  <a:lnTo>
                    <a:pt x="1225219" y="381000"/>
                  </a:lnTo>
                  <a:lnTo>
                    <a:pt x="1231277" y="254000"/>
                  </a:lnTo>
                  <a:close/>
                </a:path>
                <a:path w="18021300" h="15113000">
                  <a:moveTo>
                    <a:pt x="1312951" y="254000"/>
                  </a:moveTo>
                  <a:lnTo>
                    <a:pt x="1294803" y="254000"/>
                  </a:lnTo>
                  <a:lnTo>
                    <a:pt x="1290214" y="381000"/>
                  </a:lnTo>
                  <a:lnTo>
                    <a:pt x="1310684" y="381000"/>
                  </a:lnTo>
                  <a:lnTo>
                    <a:pt x="1312951" y="254000"/>
                  </a:lnTo>
                  <a:close/>
                </a:path>
                <a:path w="18021300" h="15113000">
                  <a:moveTo>
                    <a:pt x="1694129" y="254000"/>
                  </a:moveTo>
                  <a:lnTo>
                    <a:pt x="1688084" y="254000"/>
                  </a:lnTo>
                  <a:lnTo>
                    <a:pt x="1533791" y="381000"/>
                  </a:lnTo>
                  <a:lnTo>
                    <a:pt x="1718335" y="381000"/>
                  </a:lnTo>
                  <a:lnTo>
                    <a:pt x="1694129" y="254000"/>
                  </a:lnTo>
                  <a:close/>
                </a:path>
                <a:path w="18021300" h="15113000">
                  <a:moveTo>
                    <a:pt x="1796986" y="349250"/>
                  </a:moveTo>
                  <a:lnTo>
                    <a:pt x="1812112" y="381000"/>
                  </a:lnTo>
                  <a:lnTo>
                    <a:pt x="1815147" y="381000"/>
                  </a:lnTo>
                  <a:lnTo>
                    <a:pt x="1813803" y="366900"/>
                  </a:lnTo>
                  <a:lnTo>
                    <a:pt x="1796986" y="349250"/>
                  </a:lnTo>
                  <a:close/>
                </a:path>
                <a:path w="18021300" h="15113000">
                  <a:moveTo>
                    <a:pt x="1845398" y="254000"/>
                  </a:moveTo>
                  <a:lnTo>
                    <a:pt x="1803044" y="254000"/>
                  </a:lnTo>
                  <a:lnTo>
                    <a:pt x="1813803" y="366900"/>
                  </a:lnTo>
                  <a:lnTo>
                    <a:pt x="1827237" y="381000"/>
                  </a:lnTo>
                  <a:lnTo>
                    <a:pt x="1866569" y="381000"/>
                  </a:lnTo>
                  <a:lnTo>
                    <a:pt x="1852307" y="261251"/>
                  </a:lnTo>
                  <a:lnTo>
                    <a:pt x="1845398" y="254000"/>
                  </a:lnTo>
                  <a:close/>
                </a:path>
                <a:path w="18021300" h="15113000">
                  <a:moveTo>
                    <a:pt x="1864492" y="274039"/>
                  </a:moveTo>
                  <a:lnTo>
                    <a:pt x="1918004" y="381000"/>
                  </a:lnTo>
                  <a:lnTo>
                    <a:pt x="1966404" y="381000"/>
                  </a:lnTo>
                  <a:lnTo>
                    <a:pt x="1864492" y="274039"/>
                  </a:lnTo>
                  <a:close/>
                </a:path>
                <a:path w="18021300" h="15113000">
                  <a:moveTo>
                    <a:pt x="2438336" y="254000"/>
                  </a:moveTo>
                  <a:lnTo>
                    <a:pt x="2420188" y="254000"/>
                  </a:lnTo>
                  <a:lnTo>
                    <a:pt x="2453462" y="381000"/>
                  </a:lnTo>
                  <a:lnTo>
                    <a:pt x="2529090" y="381000"/>
                  </a:lnTo>
                  <a:lnTo>
                    <a:pt x="2438336" y="254000"/>
                  </a:lnTo>
                  <a:close/>
                </a:path>
                <a:path w="18021300" h="15113000">
                  <a:moveTo>
                    <a:pt x="2547251" y="254000"/>
                  </a:moveTo>
                  <a:lnTo>
                    <a:pt x="2471623" y="254000"/>
                  </a:lnTo>
                  <a:lnTo>
                    <a:pt x="2529090" y="381000"/>
                  </a:lnTo>
                  <a:lnTo>
                    <a:pt x="2547251" y="381000"/>
                  </a:lnTo>
                  <a:lnTo>
                    <a:pt x="2547251" y="254000"/>
                  </a:lnTo>
                  <a:close/>
                </a:path>
                <a:path w="18021300" h="15113000">
                  <a:moveTo>
                    <a:pt x="2628318" y="254000"/>
                  </a:moveTo>
                  <a:lnTo>
                    <a:pt x="2608037" y="254000"/>
                  </a:lnTo>
                  <a:lnTo>
                    <a:pt x="2595651" y="381000"/>
                  </a:lnTo>
                  <a:lnTo>
                    <a:pt x="2607754" y="381000"/>
                  </a:lnTo>
                  <a:lnTo>
                    <a:pt x="2628318" y="254000"/>
                  </a:lnTo>
                  <a:close/>
                </a:path>
                <a:path w="18021300" h="15113000">
                  <a:moveTo>
                    <a:pt x="3011058" y="254000"/>
                  </a:moveTo>
                  <a:lnTo>
                    <a:pt x="2990163" y="254000"/>
                  </a:lnTo>
                  <a:lnTo>
                    <a:pt x="2979102" y="381000"/>
                  </a:lnTo>
                  <a:lnTo>
                    <a:pt x="3004062" y="381000"/>
                  </a:lnTo>
                  <a:lnTo>
                    <a:pt x="3011058" y="254000"/>
                  </a:lnTo>
                  <a:close/>
                </a:path>
                <a:path w="18021300" h="15113000">
                  <a:moveTo>
                    <a:pt x="3163831" y="254000"/>
                  </a:moveTo>
                  <a:lnTo>
                    <a:pt x="3139672" y="254000"/>
                  </a:lnTo>
                  <a:lnTo>
                    <a:pt x="3149269" y="381000"/>
                  </a:lnTo>
                  <a:lnTo>
                    <a:pt x="3173476" y="381000"/>
                  </a:lnTo>
                  <a:lnTo>
                    <a:pt x="3163831" y="254000"/>
                  </a:lnTo>
                  <a:close/>
                </a:path>
                <a:path w="18021300" h="15113000">
                  <a:moveTo>
                    <a:pt x="3285401" y="254000"/>
                  </a:moveTo>
                  <a:lnTo>
                    <a:pt x="3221160" y="254000"/>
                  </a:lnTo>
                  <a:lnTo>
                    <a:pt x="3241913" y="381000"/>
                  </a:lnTo>
                  <a:lnTo>
                    <a:pt x="3263232" y="381000"/>
                  </a:lnTo>
                  <a:lnTo>
                    <a:pt x="3285401" y="254000"/>
                  </a:lnTo>
                  <a:close/>
                </a:path>
                <a:path w="18021300" h="15113000">
                  <a:moveTo>
                    <a:pt x="3675659" y="254000"/>
                  </a:moveTo>
                  <a:lnTo>
                    <a:pt x="3672636" y="254000"/>
                  </a:lnTo>
                  <a:lnTo>
                    <a:pt x="3627259" y="381000"/>
                  </a:lnTo>
                  <a:lnTo>
                    <a:pt x="3687762" y="381000"/>
                  </a:lnTo>
                  <a:lnTo>
                    <a:pt x="3675659" y="254000"/>
                  </a:lnTo>
                  <a:close/>
                </a:path>
                <a:path w="18021300" h="15113000">
                  <a:moveTo>
                    <a:pt x="3817085" y="254000"/>
                  </a:moveTo>
                  <a:lnTo>
                    <a:pt x="3760368" y="254000"/>
                  </a:lnTo>
                  <a:lnTo>
                    <a:pt x="3759992" y="381000"/>
                  </a:lnTo>
                  <a:lnTo>
                    <a:pt x="3823893" y="381000"/>
                  </a:lnTo>
                  <a:lnTo>
                    <a:pt x="3817085" y="254000"/>
                  </a:lnTo>
                  <a:close/>
                </a:path>
                <a:path w="18021300" h="15113000">
                  <a:moveTo>
                    <a:pt x="3914273" y="254000"/>
                  </a:moveTo>
                  <a:lnTo>
                    <a:pt x="3872306" y="254000"/>
                  </a:lnTo>
                  <a:lnTo>
                    <a:pt x="3866248" y="381000"/>
                  </a:lnTo>
                  <a:lnTo>
                    <a:pt x="3878351" y="381000"/>
                  </a:lnTo>
                  <a:lnTo>
                    <a:pt x="3914273" y="254000"/>
                  </a:lnTo>
                  <a:close/>
                </a:path>
                <a:path w="18021300" h="15113000">
                  <a:moveTo>
                    <a:pt x="4395282" y="254000"/>
                  </a:moveTo>
                  <a:lnTo>
                    <a:pt x="4373639" y="254000"/>
                  </a:lnTo>
                  <a:lnTo>
                    <a:pt x="4374489" y="381000"/>
                  </a:lnTo>
                  <a:lnTo>
                    <a:pt x="4401851" y="381000"/>
                  </a:lnTo>
                  <a:lnTo>
                    <a:pt x="4395282" y="254000"/>
                  </a:lnTo>
                  <a:close/>
                </a:path>
                <a:path w="18021300" h="15113000">
                  <a:moveTo>
                    <a:pt x="4479617" y="254000"/>
                  </a:moveTo>
                  <a:lnTo>
                    <a:pt x="4453191" y="254000"/>
                  </a:lnTo>
                  <a:lnTo>
                    <a:pt x="4438015" y="381000"/>
                  </a:lnTo>
                  <a:lnTo>
                    <a:pt x="4468742" y="381000"/>
                  </a:lnTo>
                  <a:lnTo>
                    <a:pt x="4479617" y="254000"/>
                  </a:lnTo>
                  <a:close/>
                </a:path>
                <a:path w="18021300" h="15113000">
                  <a:moveTo>
                    <a:pt x="4516666" y="254000"/>
                  </a:moveTo>
                  <a:lnTo>
                    <a:pt x="4479617" y="254000"/>
                  </a:lnTo>
                  <a:lnTo>
                    <a:pt x="4489353" y="381000"/>
                  </a:lnTo>
                  <a:lnTo>
                    <a:pt x="4526643" y="381000"/>
                  </a:lnTo>
                  <a:lnTo>
                    <a:pt x="4516666" y="254000"/>
                  </a:lnTo>
                  <a:close/>
                </a:path>
                <a:path w="18021300" h="15113000">
                  <a:moveTo>
                    <a:pt x="4982565" y="254000"/>
                  </a:moveTo>
                  <a:lnTo>
                    <a:pt x="4943371" y="254000"/>
                  </a:lnTo>
                  <a:lnTo>
                    <a:pt x="4929995" y="381000"/>
                  </a:lnTo>
                  <a:lnTo>
                    <a:pt x="4979530" y="381000"/>
                  </a:lnTo>
                  <a:lnTo>
                    <a:pt x="4982565" y="254000"/>
                  </a:lnTo>
                  <a:close/>
                </a:path>
                <a:path w="18021300" h="15113000">
                  <a:moveTo>
                    <a:pt x="5055158" y="254000"/>
                  </a:moveTo>
                  <a:lnTo>
                    <a:pt x="5035454" y="254000"/>
                  </a:lnTo>
                  <a:lnTo>
                    <a:pt x="5044198" y="381000"/>
                  </a:lnTo>
                  <a:lnTo>
                    <a:pt x="5118698" y="381000"/>
                  </a:lnTo>
                  <a:lnTo>
                    <a:pt x="5110690" y="313775"/>
                  </a:lnTo>
                  <a:lnTo>
                    <a:pt x="5055158" y="254000"/>
                  </a:lnTo>
                  <a:close/>
                </a:path>
                <a:path w="18021300" h="15113000">
                  <a:moveTo>
                    <a:pt x="5215496" y="254000"/>
                  </a:moveTo>
                  <a:lnTo>
                    <a:pt x="5103569" y="254000"/>
                  </a:lnTo>
                  <a:lnTo>
                    <a:pt x="5110690" y="313775"/>
                  </a:lnTo>
                  <a:lnTo>
                    <a:pt x="5173141" y="381000"/>
                  </a:lnTo>
                  <a:lnTo>
                    <a:pt x="5215496" y="254000"/>
                  </a:lnTo>
                  <a:close/>
                </a:path>
                <a:path w="18021300" h="15113000">
                  <a:moveTo>
                    <a:pt x="6228956" y="254000"/>
                  </a:moveTo>
                  <a:lnTo>
                    <a:pt x="6201494" y="254000"/>
                  </a:lnTo>
                  <a:lnTo>
                    <a:pt x="6192277" y="381000"/>
                  </a:lnTo>
                  <a:lnTo>
                    <a:pt x="6214395" y="381000"/>
                  </a:lnTo>
                  <a:lnTo>
                    <a:pt x="6228956" y="254000"/>
                  </a:lnTo>
                  <a:close/>
                </a:path>
                <a:path w="18021300" h="15113000">
                  <a:moveTo>
                    <a:pt x="6343916" y="254000"/>
                  </a:moveTo>
                  <a:lnTo>
                    <a:pt x="6323630" y="254000"/>
                  </a:lnTo>
                  <a:lnTo>
                    <a:pt x="6328778" y="381000"/>
                  </a:lnTo>
                  <a:lnTo>
                    <a:pt x="6410464" y="381000"/>
                  </a:lnTo>
                  <a:lnTo>
                    <a:pt x="6343916" y="254000"/>
                  </a:lnTo>
                  <a:close/>
                </a:path>
                <a:path w="18021300" h="15113000">
                  <a:moveTo>
                    <a:pt x="6475457" y="254000"/>
                  </a:moveTo>
                  <a:lnTo>
                    <a:pt x="6450506" y="254000"/>
                  </a:lnTo>
                  <a:lnTo>
                    <a:pt x="6456981" y="381000"/>
                  </a:lnTo>
                  <a:lnTo>
                    <a:pt x="6483448" y="381000"/>
                  </a:lnTo>
                  <a:lnTo>
                    <a:pt x="6475457" y="254000"/>
                  </a:lnTo>
                  <a:close/>
                </a:path>
                <a:path w="18021300" h="15113000">
                  <a:moveTo>
                    <a:pt x="6962175" y="255510"/>
                  </a:moveTo>
                  <a:lnTo>
                    <a:pt x="6803745" y="381000"/>
                  </a:lnTo>
                  <a:lnTo>
                    <a:pt x="7054837" y="381000"/>
                  </a:lnTo>
                  <a:lnTo>
                    <a:pt x="6962175" y="255510"/>
                  </a:lnTo>
                  <a:close/>
                </a:path>
                <a:path w="18021300" h="15113000">
                  <a:moveTo>
                    <a:pt x="7143667" y="254000"/>
                  </a:moveTo>
                  <a:lnTo>
                    <a:pt x="6982244" y="254000"/>
                  </a:lnTo>
                  <a:lnTo>
                    <a:pt x="7103249" y="381000"/>
                  </a:lnTo>
                  <a:lnTo>
                    <a:pt x="7142200" y="381000"/>
                  </a:lnTo>
                  <a:lnTo>
                    <a:pt x="7143667" y="254000"/>
                  </a:lnTo>
                  <a:close/>
                </a:path>
                <a:path w="18021300" h="15113000">
                  <a:moveTo>
                    <a:pt x="7603120" y="254000"/>
                  </a:moveTo>
                  <a:lnTo>
                    <a:pt x="7596365" y="381000"/>
                  </a:lnTo>
                  <a:lnTo>
                    <a:pt x="7609595" y="381000"/>
                  </a:lnTo>
                  <a:lnTo>
                    <a:pt x="7603120" y="254000"/>
                  </a:lnTo>
                  <a:close/>
                </a:path>
                <a:path w="18021300" h="15113000">
                  <a:moveTo>
                    <a:pt x="7710353" y="362090"/>
                  </a:moveTo>
                  <a:lnTo>
                    <a:pt x="7702245" y="381000"/>
                  </a:lnTo>
                  <a:lnTo>
                    <a:pt x="7723416" y="381000"/>
                  </a:lnTo>
                  <a:lnTo>
                    <a:pt x="7710353" y="362090"/>
                  </a:lnTo>
                  <a:close/>
                </a:path>
                <a:path w="18021300" h="15113000">
                  <a:moveTo>
                    <a:pt x="7817205" y="254000"/>
                  </a:moveTo>
                  <a:lnTo>
                    <a:pt x="7756702" y="254000"/>
                  </a:lnTo>
                  <a:lnTo>
                    <a:pt x="7796022" y="381000"/>
                  </a:lnTo>
                  <a:lnTo>
                    <a:pt x="7802067" y="381000"/>
                  </a:lnTo>
                  <a:lnTo>
                    <a:pt x="7817205" y="254000"/>
                  </a:lnTo>
                  <a:close/>
                </a:path>
                <a:path w="18021300" h="15113000">
                  <a:moveTo>
                    <a:pt x="8315605" y="254000"/>
                  </a:moveTo>
                  <a:lnTo>
                    <a:pt x="8273772" y="254000"/>
                  </a:lnTo>
                  <a:lnTo>
                    <a:pt x="8286488" y="381000"/>
                  </a:lnTo>
                  <a:lnTo>
                    <a:pt x="8327520" y="381000"/>
                  </a:lnTo>
                  <a:lnTo>
                    <a:pt x="8315605" y="254000"/>
                  </a:lnTo>
                  <a:close/>
                </a:path>
                <a:path w="18021300" h="15113000">
                  <a:moveTo>
                    <a:pt x="8450746" y="254000"/>
                  </a:moveTo>
                  <a:lnTo>
                    <a:pt x="8434681" y="254000"/>
                  </a:lnTo>
                  <a:lnTo>
                    <a:pt x="8416201" y="381000"/>
                  </a:lnTo>
                  <a:lnTo>
                    <a:pt x="8425268" y="381000"/>
                  </a:lnTo>
                  <a:lnTo>
                    <a:pt x="8450746" y="254000"/>
                  </a:lnTo>
                  <a:close/>
                </a:path>
                <a:path w="18021300" h="15113000">
                  <a:moveTo>
                    <a:pt x="8969819" y="254000"/>
                  </a:moveTo>
                  <a:lnTo>
                    <a:pt x="8912339" y="254000"/>
                  </a:lnTo>
                  <a:lnTo>
                    <a:pt x="8921407" y="381000"/>
                  </a:lnTo>
                  <a:lnTo>
                    <a:pt x="9075686" y="381000"/>
                  </a:lnTo>
                  <a:lnTo>
                    <a:pt x="8969819" y="254000"/>
                  </a:lnTo>
                  <a:close/>
                </a:path>
                <a:path w="18021300" h="15113000">
                  <a:moveTo>
                    <a:pt x="9574860" y="254000"/>
                  </a:moveTo>
                  <a:lnTo>
                    <a:pt x="9541059" y="254000"/>
                  </a:lnTo>
                  <a:lnTo>
                    <a:pt x="9535907" y="381000"/>
                  </a:lnTo>
                  <a:lnTo>
                    <a:pt x="9560159" y="381000"/>
                  </a:lnTo>
                  <a:lnTo>
                    <a:pt x="9574860" y="254000"/>
                  </a:lnTo>
                  <a:close/>
                </a:path>
                <a:path w="18021300" h="15113000">
                  <a:moveTo>
                    <a:pt x="9659569" y="254000"/>
                  </a:moveTo>
                  <a:lnTo>
                    <a:pt x="9623272" y="254000"/>
                  </a:lnTo>
                  <a:lnTo>
                    <a:pt x="9641408" y="381000"/>
                  </a:lnTo>
                  <a:lnTo>
                    <a:pt x="9677012" y="381000"/>
                  </a:lnTo>
                  <a:lnTo>
                    <a:pt x="9659569" y="254000"/>
                  </a:lnTo>
                  <a:close/>
                </a:path>
                <a:path w="18021300" h="15113000">
                  <a:moveTo>
                    <a:pt x="10173855" y="254000"/>
                  </a:moveTo>
                  <a:lnTo>
                    <a:pt x="10133445" y="254000"/>
                  </a:lnTo>
                  <a:lnTo>
                    <a:pt x="10134536" y="381000"/>
                  </a:lnTo>
                  <a:lnTo>
                    <a:pt x="10238143" y="381000"/>
                  </a:lnTo>
                  <a:lnTo>
                    <a:pt x="10228621" y="311472"/>
                  </a:lnTo>
                  <a:lnTo>
                    <a:pt x="10173855" y="254000"/>
                  </a:lnTo>
                  <a:close/>
                </a:path>
                <a:path w="18021300" h="15113000">
                  <a:moveTo>
                    <a:pt x="10228621" y="311472"/>
                  </a:moveTo>
                  <a:lnTo>
                    <a:pt x="10238143" y="381000"/>
                  </a:lnTo>
                  <a:lnTo>
                    <a:pt x="10294874" y="381000"/>
                  </a:lnTo>
                  <a:lnTo>
                    <a:pt x="10228621" y="311472"/>
                  </a:lnTo>
                  <a:close/>
                </a:path>
                <a:path w="18021300" h="15113000">
                  <a:moveTo>
                    <a:pt x="10319067" y="254000"/>
                  </a:moveTo>
                  <a:lnTo>
                    <a:pt x="10220750" y="254000"/>
                  </a:lnTo>
                  <a:lnTo>
                    <a:pt x="10228621" y="311472"/>
                  </a:lnTo>
                  <a:lnTo>
                    <a:pt x="10294874" y="381000"/>
                  </a:lnTo>
                  <a:lnTo>
                    <a:pt x="10324122" y="381000"/>
                  </a:lnTo>
                  <a:lnTo>
                    <a:pt x="10319067" y="254000"/>
                  </a:lnTo>
                  <a:close/>
                </a:path>
                <a:path w="18021300" h="15113000">
                  <a:moveTo>
                    <a:pt x="10397580" y="254000"/>
                  </a:moveTo>
                  <a:lnTo>
                    <a:pt x="10358386" y="254000"/>
                  </a:lnTo>
                  <a:lnTo>
                    <a:pt x="10349318" y="381000"/>
                  </a:lnTo>
                  <a:lnTo>
                    <a:pt x="10376547" y="381000"/>
                  </a:lnTo>
                  <a:lnTo>
                    <a:pt x="10397580" y="254000"/>
                  </a:lnTo>
                  <a:close/>
                </a:path>
                <a:path w="18021300" h="15113000">
                  <a:moveTo>
                    <a:pt x="11521692" y="254000"/>
                  </a:moveTo>
                  <a:lnTo>
                    <a:pt x="11471956" y="254000"/>
                  </a:lnTo>
                  <a:lnTo>
                    <a:pt x="11481508" y="381000"/>
                  </a:lnTo>
                  <a:lnTo>
                    <a:pt x="11520081" y="381000"/>
                  </a:lnTo>
                  <a:lnTo>
                    <a:pt x="11521692" y="254000"/>
                  </a:lnTo>
                  <a:close/>
                </a:path>
                <a:path w="18021300" h="15113000">
                  <a:moveTo>
                    <a:pt x="11616893" y="254000"/>
                  </a:moveTo>
                  <a:lnTo>
                    <a:pt x="11595709" y="254000"/>
                  </a:lnTo>
                  <a:lnTo>
                    <a:pt x="11609467" y="381000"/>
                  </a:lnTo>
                  <a:lnTo>
                    <a:pt x="11640342" y="381000"/>
                  </a:lnTo>
                  <a:lnTo>
                    <a:pt x="11633485" y="273901"/>
                  </a:lnTo>
                  <a:lnTo>
                    <a:pt x="11616893" y="254000"/>
                  </a:lnTo>
                  <a:close/>
                </a:path>
                <a:path w="18021300" h="15113000">
                  <a:moveTo>
                    <a:pt x="11719750" y="254000"/>
                  </a:moveTo>
                  <a:lnTo>
                    <a:pt x="11632211" y="254000"/>
                  </a:lnTo>
                  <a:lnTo>
                    <a:pt x="11633485" y="273901"/>
                  </a:lnTo>
                  <a:lnTo>
                    <a:pt x="11722773" y="381000"/>
                  </a:lnTo>
                  <a:lnTo>
                    <a:pt x="11740934" y="381000"/>
                  </a:lnTo>
                  <a:lnTo>
                    <a:pt x="11719750" y="254000"/>
                  </a:lnTo>
                  <a:close/>
                </a:path>
                <a:path w="18021300" h="15113000">
                  <a:moveTo>
                    <a:pt x="12106326" y="319214"/>
                  </a:moveTo>
                  <a:lnTo>
                    <a:pt x="12028322" y="381000"/>
                  </a:lnTo>
                  <a:lnTo>
                    <a:pt x="12082780" y="381000"/>
                  </a:lnTo>
                  <a:lnTo>
                    <a:pt x="12106326" y="319214"/>
                  </a:lnTo>
                  <a:close/>
                </a:path>
                <a:path w="18021300" h="15113000">
                  <a:moveTo>
                    <a:pt x="12182938" y="258531"/>
                  </a:moveTo>
                  <a:lnTo>
                    <a:pt x="12152391" y="282727"/>
                  </a:lnTo>
                  <a:lnTo>
                    <a:pt x="12224956" y="381000"/>
                  </a:lnTo>
                  <a:lnTo>
                    <a:pt x="12273368" y="381000"/>
                  </a:lnTo>
                  <a:lnTo>
                    <a:pt x="12182938" y="258531"/>
                  </a:lnTo>
                  <a:close/>
                </a:path>
                <a:path w="18021300" h="15113000">
                  <a:moveTo>
                    <a:pt x="12261265" y="127000"/>
                  </a:moveTo>
                  <a:lnTo>
                    <a:pt x="12255220" y="127000"/>
                  </a:lnTo>
                  <a:lnTo>
                    <a:pt x="12206808" y="254000"/>
                  </a:lnTo>
                  <a:lnTo>
                    <a:pt x="12327826" y="381000"/>
                  </a:lnTo>
                  <a:lnTo>
                    <a:pt x="12333871" y="381000"/>
                  </a:lnTo>
                  <a:lnTo>
                    <a:pt x="12355042" y="254000"/>
                  </a:lnTo>
                  <a:lnTo>
                    <a:pt x="12321768" y="254000"/>
                  </a:lnTo>
                  <a:lnTo>
                    <a:pt x="12261265" y="127000"/>
                  </a:lnTo>
                  <a:close/>
                </a:path>
                <a:path w="18021300" h="15113000">
                  <a:moveTo>
                    <a:pt x="12914718" y="254000"/>
                  </a:moveTo>
                  <a:lnTo>
                    <a:pt x="12869329" y="254000"/>
                  </a:lnTo>
                  <a:lnTo>
                    <a:pt x="12860542" y="381000"/>
                  </a:lnTo>
                  <a:lnTo>
                    <a:pt x="12887490" y="381000"/>
                  </a:lnTo>
                  <a:lnTo>
                    <a:pt x="12914718" y="254000"/>
                  </a:lnTo>
                  <a:close/>
                </a:path>
                <a:path w="18021300" h="15113000">
                  <a:moveTo>
                    <a:pt x="12969919" y="254000"/>
                  </a:moveTo>
                  <a:lnTo>
                    <a:pt x="12914718" y="254000"/>
                  </a:lnTo>
                  <a:lnTo>
                    <a:pt x="12951015" y="381000"/>
                  </a:lnTo>
                  <a:lnTo>
                    <a:pt x="12972186" y="381000"/>
                  </a:lnTo>
                  <a:lnTo>
                    <a:pt x="12969919" y="254000"/>
                  </a:lnTo>
                  <a:close/>
                </a:path>
                <a:path w="18021300" h="15113000">
                  <a:moveTo>
                    <a:pt x="13649845" y="254000"/>
                  </a:moveTo>
                  <a:lnTo>
                    <a:pt x="13537907" y="254000"/>
                  </a:lnTo>
                  <a:lnTo>
                    <a:pt x="13549773" y="381000"/>
                  </a:lnTo>
                  <a:lnTo>
                    <a:pt x="13632732" y="381000"/>
                  </a:lnTo>
                  <a:lnTo>
                    <a:pt x="13649845" y="254000"/>
                  </a:lnTo>
                  <a:close/>
                </a:path>
                <a:path w="18021300" h="15113000">
                  <a:moveTo>
                    <a:pt x="14318424" y="254000"/>
                  </a:moveTo>
                  <a:lnTo>
                    <a:pt x="14167167" y="254000"/>
                  </a:lnTo>
                  <a:lnTo>
                    <a:pt x="14273047" y="381000"/>
                  </a:lnTo>
                  <a:lnTo>
                    <a:pt x="14279092" y="381000"/>
                  </a:lnTo>
                  <a:lnTo>
                    <a:pt x="14318424" y="254000"/>
                  </a:lnTo>
                  <a:close/>
                </a:path>
                <a:path w="18021300" h="15113000">
                  <a:moveTo>
                    <a:pt x="14783177" y="254000"/>
                  </a:moveTo>
                  <a:lnTo>
                    <a:pt x="14760484" y="254000"/>
                  </a:lnTo>
                  <a:lnTo>
                    <a:pt x="14769512" y="381000"/>
                  </a:lnTo>
                  <a:lnTo>
                    <a:pt x="14792585" y="381000"/>
                  </a:lnTo>
                  <a:lnTo>
                    <a:pt x="14783177" y="254000"/>
                  </a:lnTo>
                  <a:close/>
                </a:path>
                <a:path w="18021300" h="15113000">
                  <a:moveTo>
                    <a:pt x="14910234" y="254000"/>
                  </a:moveTo>
                  <a:lnTo>
                    <a:pt x="14885652" y="254000"/>
                  </a:lnTo>
                  <a:lnTo>
                    <a:pt x="14885084" y="381000"/>
                  </a:lnTo>
                  <a:lnTo>
                    <a:pt x="14905841" y="381000"/>
                  </a:lnTo>
                  <a:lnTo>
                    <a:pt x="14910234" y="254000"/>
                  </a:lnTo>
                  <a:close/>
                </a:path>
                <a:path w="18021300" h="15113000">
                  <a:moveTo>
                    <a:pt x="15319781" y="254000"/>
                  </a:moveTo>
                  <a:lnTo>
                    <a:pt x="15316746" y="254000"/>
                  </a:lnTo>
                  <a:lnTo>
                    <a:pt x="15274391" y="381000"/>
                  </a:lnTo>
                  <a:lnTo>
                    <a:pt x="15380271" y="381000"/>
                  </a:lnTo>
                  <a:lnTo>
                    <a:pt x="15319781" y="254000"/>
                  </a:lnTo>
                  <a:close/>
                </a:path>
                <a:path w="18021300" h="15113000">
                  <a:moveTo>
                    <a:pt x="15413545" y="254000"/>
                  </a:moveTo>
                  <a:lnTo>
                    <a:pt x="15371191" y="254000"/>
                  </a:lnTo>
                  <a:lnTo>
                    <a:pt x="15383306" y="381000"/>
                  </a:lnTo>
                  <a:lnTo>
                    <a:pt x="15528505" y="381000"/>
                  </a:lnTo>
                  <a:lnTo>
                    <a:pt x="15528048" y="374162"/>
                  </a:lnTo>
                  <a:lnTo>
                    <a:pt x="15413545" y="254000"/>
                  </a:lnTo>
                  <a:close/>
                </a:path>
                <a:path w="18021300" h="15113000">
                  <a:moveTo>
                    <a:pt x="15528048" y="374162"/>
                  </a:moveTo>
                  <a:lnTo>
                    <a:pt x="15528505" y="381000"/>
                  </a:lnTo>
                  <a:lnTo>
                    <a:pt x="15534563" y="381000"/>
                  </a:lnTo>
                  <a:lnTo>
                    <a:pt x="15528048" y="374162"/>
                  </a:lnTo>
                  <a:close/>
                </a:path>
                <a:path w="18021300" h="15113000">
                  <a:moveTo>
                    <a:pt x="15578053" y="254000"/>
                  </a:moveTo>
                  <a:lnTo>
                    <a:pt x="15520002" y="254000"/>
                  </a:lnTo>
                  <a:lnTo>
                    <a:pt x="15528048" y="374162"/>
                  </a:lnTo>
                  <a:lnTo>
                    <a:pt x="15534563" y="381000"/>
                  </a:lnTo>
                  <a:lnTo>
                    <a:pt x="15553706" y="381000"/>
                  </a:lnTo>
                  <a:lnTo>
                    <a:pt x="15578053" y="254000"/>
                  </a:lnTo>
                  <a:close/>
                </a:path>
                <a:path w="18021300" h="15113000">
                  <a:moveTo>
                    <a:pt x="16082137" y="254000"/>
                  </a:moveTo>
                  <a:lnTo>
                    <a:pt x="16028098" y="254000"/>
                  </a:lnTo>
                  <a:lnTo>
                    <a:pt x="16009518" y="381000"/>
                  </a:lnTo>
                  <a:lnTo>
                    <a:pt x="16098537" y="381000"/>
                  </a:lnTo>
                  <a:lnTo>
                    <a:pt x="16082137" y="254000"/>
                  </a:lnTo>
                  <a:close/>
                </a:path>
                <a:path w="18021300" h="15113000">
                  <a:moveTo>
                    <a:pt x="16610743" y="254000"/>
                  </a:moveTo>
                  <a:lnTo>
                    <a:pt x="16581297" y="254000"/>
                  </a:lnTo>
                  <a:lnTo>
                    <a:pt x="16558323" y="381000"/>
                  </a:lnTo>
                  <a:lnTo>
                    <a:pt x="16599446" y="381000"/>
                  </a:lnTo>
                  <a:lnTo>
                    <a:pt x="16610743" y="254000"/>
                  </a:lnTo>
                  <a:close/>
                </a:path>
                <a:path w="18021300" h="15113000">
                  <a:moveTo>
                    <a:pt x="16709297" y="254000"/>
                  </a:moveTo>
                  <a:lnTo>
                    <a:pt x="16669030" y="254000"/>
                  </a:lnTo>
                  <a:lnTo>
                    <a:pt x="16678109" y="381000"/>
                  </a:lnTo>
                  <a:lnTo>
                    <a:pt x="16721212" y="381000"/>
                  </a:lnTo>
                  <a:lnTo>
                    <a:pt x="16709297" y="254000"/>
                  </a:lnTo>
                  <a:close/>
                </a:path>
                <a:path w="18021300" h="15113000">
                  <a:moveTo>
                    <a:pt x="16780954" y="254000"/>
                  </a:moveTo>
                  <a:lnTo>
                    <a:pt x="16736430" y="254000"/>
                  </a:lnTo>
                  <a:lnTo>
                    <a:pt x="16756761" y="381000"/>
                  </a:lnTo>
                  <a:lnTo>
                    <a:pt x="16783989" y="381000"/>
                  </a:lnTo>
                  <a:lnTo>
                    <a:pt x="16780954" y="254000"/>
                  </a:lnTo>
                  <a:close/>
                </a:path>
                <a:path w="18021300" h="15113000">
                  <a:moveTo>
                    <a:pt x="16877009" y="254000"/>
                  </a:moveTo>
                  <a:lnTo>
                    <a:pt x="16856262" y="254000"/>
                  </a:lnTo>
                  <a:lnTo>
                    <a:pt x="16844492" y="381000"/>
                  </a:lnTo>
                  <a:lnTo>
                    <a:pt x="16872660" y="381000"/>
                  </a:lnTo>
                  <a:lnTo>
                    <a:pt x="16877009" y="254000"/>
                  </a:lnTo>
                  <a:close/>
                </a:path>
                <a:path w="18021300" h="15113000">
                  <a:moveTo>
                    <a:pt x="17307356" y="254000"/>
                  </a:moveTo>
                  <a:lnTo>
                    <a:pt x="17255921" y="254000"/>
                  </a:lnTo>
                  <a:lnTo>
                    <a:pt x="17265002" y="381000"/>
                  </a:lnTo>
                  <a:lnTo>
                    <a:pt x="17313402" y="381000"/>
                  </a:lnTo>
                  <a:lnTo>
                    <a:pt x="17307356" y="254000"/>
                  </a:lnTo>
                  <a:close/>
                </a:path>
                <a:path w="18021300" h="15113000">
                  <a:moveTo>
                    <a:pt x="17404168" y="254000"/>
                  </a:moveTo>
                  <a:lnTo>
                    <a:pt x="17355756" y="254000"/>
                  </a:lnTo>
                  <a:lnTo>
                    <a:pt x="17449533" y="381000"/>
                  </a:lnTo>
                  <a:lnTo>
                    <a:pt x="17497933" y="381000"/>
                  </a:lnTo>
                  <a:lnTo>
                    <a:pt x="17404168" y="254000"/>
                  </a:lnTo>
                  <a:close/>
                </a:path>
                <a:path w="18021300" h="15113000">
                  <a:moveTo>
                    <a:pt x="17994031" y="254000"/>
                  </a:moveTo>
                  <a:lnTo>
                    <a:pt x="17960139" y="254000"/>
                  </a:lnTo>
                  <a:lnTo>
                    <a:pt x="17950213" y="381000"/>
                  </a:lnTo>
                  <a:lnTo>
                    <a:pt x="17985003" y="381000"/>
                  </a:lnTo>
                  <a:lnTo>
                    <a:pt x="17994031" y="254000"/>
                  </a:lnTo>
                  <a:close/>
                </a:path>
                <a:path w="18021300" h="15113000">
                  <a:moveTo>
                    <a:pt x="7756702" y="254000"/>
                  </a:moveTo>
                  <a:lnTo>
                    <a:pt x="7635684" y="254000"/>
                  </a:lnTo>
                  <a:lnTo>
                    <a:pt x="7710353" y="362090"/>
                  </a:lnTo>
                  <a:lnTo>
                    <a:pt x="7756702" y="254000"/>
                  </a:lnTo>
                  <a:close/>
                </a:path>
                <a:path w="18021300" h="15113000">
                  <a:moveTo>
                    <a:pt x="1751609" y="254000"/>
                  </a:moveTo>
                  <a:lnTo>
                    <a:pt x="1706232" y="254000"/>
                  </a:lnTo>
                  <a:lnTo>
                    <a:pt x="1796986" y="349250"/>
                  </a:lnTo>
                  <a:lnTo>
                    <a:pt x="1751609" y="254000"/>
                  </a:lnTo>
                  <a:close/>
                </a:path>
                <a:path w="18021300" h="15113000">
                  <a:moveTo>
                    <a:pt x="12131179" y="254000"/>
                  </a:moveTo>
                  <a:lnTo>
                    <a:pt x="12106326" y="319214"/>
                  </a:lnTo>
                  <a:lnTo>
                    <a:pt x="12152391" y="282727"/>
                  </a:lnTo>
                  <a:lnTo>
                    <a:pt x="12131179" y="254000"/>
                  </a:lnTo>
                  <a:close/>
                </a:path>
                <a:path w="18021300" h="15113000">
                  <a:moveTo>
                    <a:pt x="5103569" y="254000"/>
                  </a:moveTo>
                  <a:lnTo>
                    <a:pt x="5055158" y="254000"/>
                  </a:lnTo>
                  <a:lnTo>
                    <a:pt x="5110690" y="313775"/>
                  </a:lnTo>
                  <a:lnTo>
                    <a:pt x="5103569" y="254000"/>
                  </a:lnTo>
                  <a:close/>
                </a:path>
                <a:path w="18021300" h="15113000">
                  <a:moveTo>
                    <a:pt x="1854466" y="254000"/>
                  </a:moveTo>
                  <a:lnTo>
                    <a:pt x="1851444" y="254000"/>
                  </a:lnTo>
                  <a:lnTo>
                    <a:pt x="1852307" y="261251"/>
                  </a:lnTo>
                  <a:lnTo>
                    <a:pt x="1864492" y="274039"/>
                  </a:lnTo>
                  <a:lnTo>
                    <a:pt x="1854466" y="254000"/>
                  </a:lnTo>
                  <a:close/>
                </a:path>
                <a:path w="18021300" h="15113000">
                  <a:moveTo>
                    <a:pt x="11632211" y="254000"/>
                  </a:moveTo>
                  <a:lnTo>
                    <a:pt x="11616893" y="254000"/>
                  </a:lnTo>
                  <a:lnTo>
                    <a:pt x="11633485" y="273901"/>
                  </a:lnTo>
                  <a:lnTo>
                    <a:pt x="11632211" y="254000"/>
                  </a:lnTo>
                  <a:close/>
                </a:path>
                <a:path w="18021300" h="15113000">
                  <a:moveTo>
                    <a:pt x="12188659" y="254000"/>
                  </a:moveTo>
                  <a:lnTo>
                    <a:pt x="12179592" y="254000"/>
                  </a:lnTo>
                  <a:lnTo>
                    <a:pt x="12182938" y="258531"/>
                  </a:lnTo>
                  <a:lnTo>
                    <a:pt x="12188659" y="254000"/>
                  </a:lnTo>
                  <a:close/>
                </a:path>
                <a:path w="18021300" h="15113000">
                  <a:moveTo>
                    <a:pt x="6964083" y="254000"/>
                  </a:moveTo>
                  <a:lnTo>
                    <a:pt x="6961060" y="254000"/>
                  </a:lnTo>
                  <a:lnTo>
                    <a:pt x="6962175" y="255510"/>
                  </a:lnTo>
                  <a:lnTo>
                    <a:pt x="6964083" y="254000"/>
                  </a:lnTo>
                  <a:close/>
                </a:path>
                <a:path w="18021300" h="15113000">
                  <a:moveTo>
                    <a:pt x="629246" y="127000"/>
                  </a:moveTo>
                  <a:lnTo>
                    <a:pt x="580847" y="127000"/>
                  </a:lnTo>
                  <a:lnTo>
                    <a:pt x="589927" y="254000"/>
                  </a:lnTo>
                  <a:lnTo>
                    <a:pt x="641350" y="254000"/>
                  </a:lnTo>
                  <a:lnTo>
                    <a:pt x="629246" y="127000"/>
                  </a:lnTo>
                  <a:close/>
                </a:path>
                <a:path w="18021300" h="15113000">
                  <a:moveTo>
                    <a:pt x="774458" y="127000"/>
                  </a:moveTo>
                  <a:lnTo>
                    <a:pt x="713955" y="127000"/>
                  </a:lnTo>
                  <a:lnTo>
                    <a:pt x="713580" y="254000"/>
                  </a:lnTo>
                  <a:lnTo>
                    <a:pt x="777494" y="254000"/>
                  </a:lnTo>
                  <a:lnTo>
                    <a:pt x="774458" y="127000"/>
                  </a:lnTo>
                  <a:close/>
                </a:path>
                <a:path w="18021300" h="15113000">
                  <a:moveTo>
                    <a:pt x="867866" y="127000"/>
                  </a:moveTo>
                  <a:lnTo>
                    <a:pt x="816813" y="127000"/>
                  </a:lnTo>
                  <a:lnTo>
                    <a:pt x="811757" y="254000"/>
                  </a:lnTo>
                  <a:lnTo>
                    <a:pt x="831938" y="254000"/>
                  </a:lnTo>
                  <a:lnTo>
                    <a:pt x="867866" y="127000"/>
                  </a:lnTo>
                  <a:close/>
                </a:path>
                <a:path w="18021300" h="15113000">
                  <a:moveTo>
                    <a:pt x="1355305" y="127000"/>
                  </a:moveTo>
                  <a:lnTo>
                    <a:pt x="1291780" y="127000"/>
                  </a:lnTo>
                  <a:lnTo>
                    <a:pt x="1281002" y="254000"/>
                  </a:lnTo>
                  <a:lnTo>
                    <a:pt x="1361641" y="254000"/>
                  </a:lnTo>
                  <a:lnTo>
                    <a:pt x="1355305" y="127000"/>
                  </a:lnTo>
                  <a:close/>
                </a:path>
                <a:path w="18021300" h="15113000">
                  <a:moveTo>
                    <a:pt x="1440014" y="127000"/>
                  </a:moveTo>
                  <a:lnTo>
                    <a:pt x="1386275" y="127000"/>
                  </a:lnTo>
                  <a:lnTo>
                    <a:pt x="1403718" y="254000"/>
                  </a:lnTo>
                  <a:lnTo>
                    <a:pt x="1443037" y="254000"/>
                  </a:lnTo>
                  <a:lnTo>
                    <a:pt x="1440014" y="127000"/>
                  </a:lnTo>
                  <a:close/>
                </a:path>
                <a:path w="18021300" h="15113000">
                  <a:moveTo>
                    <a:pt x="1519192" y="127000"/>
                  </a:moveTo>
                  <a:lnTo>
                    <a:pt x="1488414" y="127000"/>
                  </a:lnTo>
                  <a:lnTo>
                    <a:pt x="1483311" y="254000"/>
                  </a:lnTo>
                  <a:lnTo>
                    <a:pt x="1497495" y="254000"/>
                  </a:lnTo>
                  <a:lnTo>
                    <a:pt x="1519192" y="127000"/>
                  </a:lnTo>
                  <a:close/>
                </a:path>
                <a:path w="18021300" h="15113000">
                  <a:moveTo>
                    <a:pt x="1933130" y="127000"/>
                  </a:moveTo>
                  <a:lnTo>
                    <a:pt x="1883589" y="127000"/>
                  </a:lnTo>
                  <a:lnTo>
                    <a:pt x="1877587" y="254000"/>
                  </a:lnTo>
                  <a:lnTo>
                    <a:pt x="1936153" y="254000"/>
                  </a:lnTo>
                  <a:lnTo>
                    <a:pt x="1933130" y="127000"/>
                  </a:lnTo>
                  <a:close/>
                </a:path>
                <a:path w="18021300" h="15113000">
                  <a:moveTo>
                    <a:pt x="2008759" y="127000"/>
                  </a:moveTo>
                  <a:lnTo>
                    <a:pt x="1997790" y="127000"/>
                  </a:lnTo>
                  <a:lnTo>
                    <a:pt x="2010507" y="254000"/>
                  </a:lnTo>
                  <a:lnTo>
                    <a:pt x="2083631" y="254000"/>
                  </a:lnTo>
                  <a:lnTo>
                    <a:pt x="2080362" y="204075"/>
                  </a:lnTo>
                  <a:lnTo>
                    <a:pt x="2008759" y="127000"/>
                  </a:lnTo>
                  <a:close/>
                </a:path>
                <a:path w="18021300" h="15113000">
                  <a:moveTo>
                    <a:pt x="2169096" y="127000"/>
                  </a:moveTo>
                  <a:lnTo>
                    <a:pt x="2075314" y="127000"/>
                  </a:lnTo>
                  <a:lnTo>
                    <a:pt x="2080362" y="204075"/>
                  </a:lnTo>
                  <a:lnTo>
                    <a:pt x="2126742" y="254000"/>
                  </a:lnTo>
                  <a:lnTo>
                    <a:pt x="2169096" y="127000"/>
                  </a:lnTo>
                  <a:close/>
                </a:path>
                <a:path w="18021300" h="15113000">
                  <a:moveTo>
                    <a:pt x="2622738" y="127000"/>
                  </a:moveTo>
                  <a:lnTo>
                    <a:pt x="2602032" y="127000"/>
                  </a:lnTo>
                  <a:lnTo>
                    <a:pt x="2596786" y="254000"/>
                  </a:lnTo>
                  <a:lnTo>
                    <a:pt x="2620989" y="254000"/>
                  </a:lnTo>
                  <a:lnTo>
                    <a:pt x="2622738" y="127000"/>
                  </a:lnTo>
                  <a:close/>
                </a:path>
                <a:path w="18021300" h="15113000">
                  <a:moveTo>
                    <a:pt x="2712123" y="127000"/>
                  </a:moveTo>
                  <a:lnTo>
                    <a:pt x="2689436" y="127000"/>
                  </a:lnTo>
                  <a:lnTo>
                    <a:pt x="2683762" y="254000"/>
                  </a:lnTo>
                  <a:lnTo>
                    <a:pt x="2701440" y="254000"/>
                  </a:lnTo>
                  <a:lnTo>
                    <a:pt x="2712123" y="127000"/>
                  </a:lnTo>
                  <a:close/>
                </a:path>
                <a:path w="18021300" h="15113000">
                  <a:moveTo>
                    <a:pt x="3179521" y="127000"/>
                  </a:moveTo>
                  <a:lnTo>
                    <a:pt x="3152059" y="127000"/>
                  </a:lnTo>
                  <a:lnTo>
                    <a:pt x="3142842" y="254000"/>
                  </a:lnTo>
                  <a:lnTo>
                    <a:pt x="3164966" y="254000"/>
                  </a:lnTo>
                  <a:lnTo>
                    <a:pt x="3179521" y="127000"/>
                  </a:lnTo>
                  <a:close/>
                </a:path>
                <a:path w="18021300" h="15113000">
                  <a:moveTo>
                    <a:pt x="3311104" y="154189"/>
                  </a:moveTo>
                  <a:lnTo>
                    <a:pt x="3361029" y="254000"/>
                  </a:lnTo>
                  <a:lnTo>
                    <a:pt x="3394316" y="254000"/>
                  </a:lnTo>
                  <a:lnTo>
                    <a:pt x="3311104" y="154189"/>
                  </a:lnTo>
                  <a:close/>
                </a:path>
                <a:path w="18021300" h="15113000">
                  <a:moveTo>
                    <a:pt x="3437047" y="127000"/>
                  </a:moveTo>
                  <a:lnTo>
                    <a:pt x="3401071" y="127000"/>
                  </a:lnTo>
                  <a:lnTo>
                    <a:pt x="3407548" y="254000"/>
                  </a:lnTo>
                  <a:lnTo>
                    <a:pt x="3431989" y="254000"/>
                  </a:lnTo>
                  <a:lnTo>
                    <a:pt x="3437047" y="127000"/>
                  </a:lnTo>
                  <a:close/>
                </a:path>
                <a:path w="18021300" h="15113000">
                  <a:moveTo>
                    <a:pt x="4096169" y="127000"/>
                  </a:moveTo>
                  <a:lnTo>
                    <a:pt x="3842042" y="127000"/>
                  </a:lnTo>
                  <a:lnTo>
                    <a:pt x="3960025" y="254000"/>
                  </a:lnTo>
                  <a:lnTo>
                    <a:pt x="4096169" y="254000"/>
                  </a:lnTo>
                  <a:lnTo>
                    <a:pt x="4096169" y="127000"/>
                  </a:lnTo>
                  <a:close/>
                </a:path>
                <a:path w="18021300" h="15113000">
                  <a:moveTo>
                    <a:pt x="4571136" y="127000"/>
                  </a:moveTo>
                  <a:lnTo>
                    <a:pt x="4539600" y="127000"/>
                  </a:lnTo>
                  <a:lnTo>
                    <a:pt x="4531421" y="254000"/>
                  </a:lnTo>
                  <a:lnTo>
                    <a:pt x="4574146" y="254000"/>
                  </a:lnTo>
                  <a:lnTo>
                    <a:pt x="4571136" y="127000"/>
                  </a:lnTo>
                  <a:close/>
                </a:path>
                <a:path w="18021300" h="15113000">
                  <a:moveTo>
                    <a:pt x="4652810" y="127000"/>
                  </a:moveTo>
                  <a:lnTo>
                    <a:pt x="4586249" y="127000"/>
                  </a:lnTo>
                  <a:lnTo>
                    <a:pt x="4673993" y="254000"/>
                  </a:lnTo>
                  <a:lnTo>
                    <a:pt x="4692142" y="254000"/>
                  </a:lnTo>
                  <a:lnTo>
                    <a:pt x="4652810" y="127000"/>
                  </a:lnTo>
                  <a:close/>
                </a:path>
                <a:path w="18021300" h="15113000">
                  <a:moveTo>
                    <a:pt x="5182222" y="127000"/>
                  </a:moveTo>
                  <a:lnTo>
                    <a:pt x="5142903" y="127000"/>
                  </a:lnTo>
                  <a:lnTo>
                    <a:pt x="5185244" y="254000"/>
                  </a:lnTo>
                  <a:lnTo>
                    <a:pt x="5285079" y="254000"/>
                  </a:lnTo>
                  <a:lnTo>
                    <a:pt x="5182222" y="127000"/>
                  </a:lnTo>
                  <a:close/>
                </a:path>
                <a:path w="18021300" h="15113000">
                  <a:moveTo>
                    <a:pt x="5363743" y="127000"/>
                  </a:moveTo>
                  <a:lnTo>
                    <a:pt x="5312308" y="127000"/>
                  </a:lnTo>
                  <a:lnTo>
                    <a:pt x="5324411" y="254000"/>
                  </a:lnTo>
                  <a:lnTo>
                    <a:pt x="5372811" y="254000"/>
                  </a:lnTo>
                  <a:lnTo>
                    <a:pt x="5363743" y="127000"/>
                  </a:lnTo>
                  <a:close/>
                </a:path>
                <a:path w="18021300" h="15113000">
                  <a:moveTo>
                    <a:pt x="5917349" y="127000"/>
                  </a:moveTo>
                  <a:lnTo>
                    <a:pt x="5856846" y="127000"/>
                  </a:lnTo>
                  <a:lnTo>
                    <a:pt x="5865926" y="254000"/>
                  </a:lnTo>
                  <a:lnTo>
                    <a:pt x="6023241" y="254000"/>
                  </a:lnTo>
                  <a:lnTo>
                    <a:pt x="5917349" y="127000"/>
                  </a:lnTo>
                  <a:close/>
                </a:path>
                <a:path w="18021300" h="15113000">
                  <a:moveTo>
                    <a:pt x="6540550" y="127000"/>
                  </a:moveTo>
                  <a:lnTo>
                    <a:pt x="6481745" y="127000"/>
                  </a:lnTo>
                  <a:lnTo>
                    <a:pt x="6470967" y="254000"/>
                  </a:lnTo>
                  <a:lnTo>
                    <a:pt x="6543586" y="254000"/>
                  </a:lnTo>
                  <a:lnTo>
                    <a:pt x="6540550" y="127000"/>
                  </a:lnTo>
                  <a:close/>
                </a:path>
                <a:path w="18021300" h="15113000">
                  <a:moveTo>
                    <a:pt x="6692949" y="127000"/>
                  </a:moveTo>
                  <a:lnTo>
                    <a:pt x="6668750" y="127000"/>
                  </a:lnTo>
                  <a:lnTo>
                    <a:pt x="6662462" y="254000"/>
                  </a:lnTo>
                  <a:lnTo>
                    <a:pt x="6684485" y="254000"/>
                  </a:lnTo>
                  <a:lnTo>
                    <a:pt x="6692949" y="127000"/>
                  </a:lnTo>
                  <a:close/>
                </a:path>
                <a:path w="18021300" h="15113000">
                  <a:moveTo>
                    <a:pt x="7121398" y="127000"/>
                  </a:moveTo>
                  <a:lnTo>
                    <a:pt x="7077957" y="127000"/>
                  </a:lnTo>
                  <a:lnTo>
                    <a:pt x="7079043" y="254000"/>
                  </a:lnTo>
                  <a:lnTo>
                    <a:pt x="7185685" y="254000"/>
                  </a:lnTo>
                  <a:lnTo>
                    <a:pt x="7176164" y="184479"/>
                  </a:lnTo>
                  <a:lnTo>
                    <a:pt x="7121398" y="127000"/>
                  </a:lnTo>
                  <a:close/>
                </a:path>
                <a:path w="18021300" h="15113000">
                  <a:moveTo>
                    <a:pt x="7176164" y="184479"/>
                  </a:moveTo>
                  <a:lnTo>
                    <a:pt x="7185685" y="254000"/>
                  </a:lnTo>
                  <a:lnTo>
                    <a:pt x="7242403" y="254000"/>
                  </a:lnTo>
                  <a:lnTo>
                    <a:pt x="7176164" y="184479"/>
                  </a:lnTo>
                  <a:close/>
                </a:path>
                <a:path w="18021300" h="15113000">
                  <a:moveTo>
                    <a:pt x="7263587" y="127000"/>
                  </a:moveTo>
                  <a:lnTo>
                    <a:pt x="7168292" y="127000"/>
                  </a:lnTo>
                  <a:lnTo>
                    <a:pt x="7176164" y="184479"/>
                  </a:lnTo>
                  <a:lnTo>
                    <a:pt x="7242403" y="254000"/>
                  </a:lnTo>
                  <a:lnTo>
                    <a:pt x="7268642" y="254000"/>
                  </a:lnTo>
                  <a:lnTo>
                    <a:pt x="7263587" y="127000"/>
                  </a:lnTo>
                  <a:close/>
                </a:path>
                <a:path w="18021300" h="15113000">
                  <a:moveTo>
                    <a:pt x="7345123" y="127000"/>
                  </a:moveTo>
                  <a:lnTo>
                    <a:pt x="7293838" y="127000"/>
                  </a:lnTo>
                  <a:lnTo>
                    <a:pt x="7287780" y="254000"/>
                  </a:lnTo>
                  <a:lnTo>
                    <a:pt x="7324090" y="254000"/>
                  </a:lnTo>
                  <a:lnTo>
                    <a:pt x="7345123" y="127000"/>
                  </a:lnTo>
                  <a:close/>
                </a:path>
                <a:path w="18021300" h="15113000">
                  <a:moveTo>
                    <a:pt x="7835353" y="127000"/>
                  </a:moveTo>
                  <a:lnTo>
                    <a:pt x="7820228" y="127000"/>
                  </a:lnTo>
                  <a:lnTo>
                    <a:pt x="7877708" y="254000"/>
                  </a:lnTo>
                  <a:lnTo>
                    <a:pt x="7895856" y="254000"/>
                  </a:lnTo>
                  <a:lnTo>
                    <a:pt x="7835353" y="127000"/>
                  </a:lnTo>
                  <a:close/>
                </a:path>
                <a:path w="18021300" h="15113000">
                  <a:moveTo>
                    <a:pt x="8010817" y="127000"/>
                  </a:moveTo>
                  <a:lnTo>
                    <a:pt x="7923085" y="127000"/>
                  </a:lnTo>
                  <a:lnTo>
                    <a:pt x="7943601" y="254000"/>
                  </a:lnTo>
                  <a:lnTo>
                    <a:pt x="7986900" y="254000"/>
                  </a:lnTo>
                  <a:lnTo>
                    <a:pt x="8010817" y="127000"/>
                  </a:lnTo>
                  <a:close/>
                </a:path>
                <a:path w="18021300" h="15113000">
                  <a:moveTo>
                    <a:pt x="8466254" y="127000"/>
                  </a:moveTo>
                  <a:lnTo>
                    <a:pt x="8419509" y="127000"/>
                  </a:lnTo>
                  <a:lnTo>
                    <a:pt x="8429056" y="254000"/>
                  </a:lnTo>
                  <a:lnTo>
                    <a:pt x="8464978" y="254000"/>
                  </a:lnTo>
                  <a:lnTo>
                    <a:pt x="8466254" y="127000"/>
                  </a:lnTo>
                  <a:close/>
                </a:path>
                <a:path w="18021300" h="15113000">
                  <a:moveTo>
                    <a:pt x="8558390" y="127000"/>
                  </a:moveTo>
                  <a:lnTo>
                    <a:pt x="8543251" y="127000"/>
                  </a:lnTo>
                  <a:lnTo>
                    <a:pt x="8557011" y="254000"/>
                  </a:lnTo>
                  <a:lnTo>
                    <a:pt x="8576723" y="254000"/>
                  </a:lnTo>
                  <a:lnTo>
                    <a:pt x="8558390" y="127000"/>
                  </a:lnTo>
                  <a:close/>
                </a:path>
                <a:path w="18021300" h="15113000">
                  <a:moveTo>
                    <a:pt x="8667292" y="127000"/>
                  </a:moveTo>
                  <a:lnTo>
                    <a:pt x="8564435" y="127000"/>
                  </a:lnTo>
                  <a:lnTo>
                    <a:pt x="8670315" y="254000"/>
                  </a:lnTo>
                  <a:lnTo>
                    <a:pt x="8688463" y="254000"/>
                  </a:lnTo>
                  <a:lnTo>
                    <a:pt x="8667292" y="127000"/>
                  </a:lnTo>
                  <a:close/>
                </a:path>
                <a:path w="18021300" h="15113000">
                  <a:moveTo>
                    <a:pt x="9054990" y="127000"/>
                  </a:moveTo>
                  <a:lnTo>
                    <a:pt x="9014812" y="127000"/>
                  </a:lnTo>
                  <a:lnTo>
                    <a:pt x="9003704" y="254000"/>
                  </a:lnTo>
                  <a:lnTo>
                    <a:pt x="9042412" y="254000"/>
                  </a:lnTo>
                  <a:lnTo>
                    <a:pt x="9054990" y="127000"/>
                  </a:lnTo>
                  <a:close/>
                </a:path>
                <a:path w="18021300" h="15113000">
                  <a:moveTo>
                    <a:pt x="9130157" y="127000"/>
                  </a:moveTo>
                  <a:lnTo>
                    <a:pt x="9105950" y="127000"/>
                  </a:lnTo>
                  <a:lnTo>
                    <a:pt x="9093467" y="254000"/>
                  </a:lnTo>
                  <a:lnTo>
                    <a:pt x="9202750" y="254000"/>
                  </a:lnTo>
                  <a:lnTo>
                    <a:pt x="9191459" y="194729"/>
                  </a:lnTo>
                  <a:lnTo>
                    <a:pt x="9130157" y="127000"/>
                  </a:lnTo>
                  <a:close/>
                </a:path>
                <a:path w="18021300" h="15113000">
                  <a:moveTo>
                    <a:pt x="9287459" y="127000"/>
                  </a:moveTo>
                  <a:lnTo>
                    <a:pt x="9178556" y="127000"/>
                  </a:lnTo>
                  <a:lnTo>
                    <a:pt x="9191459" y="194729"/>
                  </a:lnTo>
                  <a:lnTo>
                    <a:pt x="9245104" y="254000"/>
                  </a:lnTo>
                  <a:lnTo>
                    <a:pt x="9287459" y="127000"/>
                  </a:lnTo>
                  <a:close/>
                </a:path>
                <a:path w="18021300" h="15113000">
                  <a:moveTo>
                    <a:pt x="9859238" y="127000"/>
                  </a:moveTo>
                  <a:lnTo>
                    <a:pt x="9813861" y="127000"/>
                  </a:lnTo>
                  <a:lnTo>
                    <a:pt x="9805060" y="254000"/>
                  </a:lnTo>
                  <a:lnTo>
                    <a:pt x="9831997" y="254000"/>
                  </a:lnTo>
                  <a:lnTo>
                    <a:pt x="9859238" y="127000"/>
                  </a:lnTo>
                  <a:close/>
                </a:path>
                <a:path w="18021300" h="15113000">
                  <a:moveTo>
                    <a:pt x="9914433" y="127000"/>
                  </a:moveTo>
                  <a:lnTo>
                    <a:pt x="9859238" y="127000"/>
                  </a:lnTo>
                  <a:lnTo>
                    <a:pt x="9895535" y="254000"/>
                  </a:lnTo>
                  <a:lnTo>
                    <a:pt x="9916702" y="254000"/>
                  </a:lnTo>
                  <a:lnTo>
                    <a:pt x="9914433" y="127000"/>
                  </a:lnTo>
                  <a:close/>
                </a:path>
                <a:path w="18021300" h="15113000">
                  <a:moveTo>
                    <a:pt x="10455997" y="251462"/>
                  </a:moveTo>
                  <a:lnTo>
                    <a:pt x="10455211" y="254000"/>
                  </a:lnTo>
                  <a:lnTo>
                    <a:pt x="10458234" y="254000"/>
                  </a:lnTo>
                  <a:lnTo>
                    <a:pt x="10455997" y="251462"/>
                  </a:lnTo>
                  <a:close/>
                </a:path>
                <a:path w="18021300" h="15113000">
                  <a:moveTo>
                    <a:pt x="10577723" y="127000"/>
                  </a:moveTo>
                  <a:lnTo>
                    <a:pt x="10494530" y="127000"/>
                  </a:lnTo>
                  <a:lnTo>
                    <a:pt x="10542943" y="254000"/>
                  </a:lnTo>
                  <a:lnTo>
                    <a:pt x="10570160" y="254000"/>
                  </a:lnTo>
                  <a:lnTo>
                    <a:pt x="10577723" y="127000"/>
                  </a:lnTo>
                  <a:close/>
                </a:path>
                <a:path w="18021300" h="15113000">
                  <a:moveTo>
                    <a:pt x="11250841" y="127000"/>
                  </a:moveTo>
                  <a:lnTo>
                    <a:pt x="11099584" y="127000"/>
                  </a:lnTo>
                  <a:lnTo>
                    <a:pt x="11205464" y="254000"/>
                  </a:lnTo>
                  <a:lnTo>
                    <a:pt x="11211509" y="254000"/>
                  </a:lnTo>
                  <a:lnTo>
                    <a:pt x="11250841" y="127000"/>
                  </a:lnTo>
                  <a:close/>
                </a:path>
                <a:path w="18021300" h="15113000">
                  <a:moveTo>
                    <a:pt x="11692523" y="127000"/>
                  </a:moveTo>
                  <a:lnTo>
                    <a:pt x="11674365" y="127000"/>
                  </a:lnTo>
                  <a:lnTo>
                    <a:pt x="11665292" y="254000"/>
                  </a:lnTo>
                  <a:lnTo>
                    <a:pt x="11701600" y="254000"/>
                  </a:lnTo>
                  <a:lnTo>
                    <a:pt x="11692523" y="127000"/>
                  </a:lnTo>
                  <a:close/>
                </a:path>
                <a:path w="18021300" h="15113000">
                  <a:moveTo>
                    <a:pt x="11786298" y="127000"/>
                  </a:moveTo>
                  <a:lnTo>
                    <a:pt x="11764368" y="127000"/>
                  </a:lnTo>
                  <a:lnTo>
                    <a:pt x="11760682" y="254000"/>
                  </a:lnTo>
                  <a:lnTo>
                    <a:pt x="11789321" y="254000"/>
                  </a:lnTo>
                  <a:lnTo>
                    <a:pt x="11786298" y="127000"/>
                  </a:lnTo>
                  <a:close/>
                </a:path>
                <a:path w="18021300" h="15113000">
                  <a:moveTo>
                    <a:pt x="11880838" y="127000"/>
                  </a:moveTo>
                  <a:lnTo>
                    <a:pt x="11857351" y="127000"/>
                  </a:lnTo>
                  <a:lnTo>
                    <a:pt x="11852484" y="254000"/>
                  </a:lnTo>
                  <a:lnTo>
                    <a:pt x="11874030" y="254000"/>
                  </a:lnTo>
                  <a:lnTo>
                    <a:pt x="11880838" y="127000"/>
                  </a:lnTo>
                  <a:close/>
                </a:path>
                <a:path w="18021300" h="15113000">
                  <a:moveTo>
                    <a:pt x="12345962" y="127000"/>
                  </a:moveTo>
                  <a:lnTo>
                    <a:pt x="12312688" y="127000"/>
                  </a:lnTo>
                  <a:lnTo>
                    <a:pt x="12324791" y="254000"/>
                  </a:lnTo>
                  <a:lnTo>
                    <a:pt x="12445047" y="254000"/>
                  </a:lnTo>
                  <a:lnTo>
                    <a:pt x="12443855" y="229731"/>
                  </a:lnTo>
                  <a:lnTo>
                    <a:pt x="12345962" y="127000"/>
                  </a:lnTo>
                  <a:close/>
                </a:path>
                <a:path w="18021300" h="15113000">
                  <a:moveTo>
                    <a:pt x="12443855" y="229731"/>
                  </a:moveTo>
                  <a:lnTo>
                    <a:pt x="12445047" y="254000"/>
                  </a:lnTo>
                  <a:lnTo>
                    <a:pt x="12466980" y="254000"/>
                  </a:lnTo>
                  <a:lnTo>
                    <a:pt x="12443855" y="229731"/>
                  </a:lnTo>
                  <a:close/>
                </a:path>
                <a:path w="18021300" h="15113000">
                  <a:moveTo>
                    <a:pt x="12531976" y="127000"/>
                  </a:moveTo>
                  <a:lnTo>
                    <a:pt x="12438809" y="127000"/>
                  </a:lnTo>
                  <a:lnTo>
                    <a:pt x="12443855" y="229731"/>
                  </a:lnTo>
                  <a:lnTo>
                    <a:pt x="12466980" y="254000"/>
                  </a:lnTo>
                  <a:lnTo>
                    <a:pt x="12510469" y="254000"/>
                  </a:lnTo>
                  <a:lnTo>
                    <a:pt x="12531976" y="127000"/>
                  </a:lnTo>
                  <a:close/>
                </a:path>
                <a:path w="18021300" h="15113000">
                  <a:moveTo>
                    <a:pt x="13005473" y="127000"/>
                  </a:moveTo>
                  <a:lnTo>
                    <a:pt x="12990347" y="127000"/>
                  </a:lnTo>
                  <a:lnTo>
                    <a:pt x="13023621" y="254000"/>
                  </a:lnTo>
                  <a:lnTo>
                    <a:pt x="13093204" y="254000"/>
                  </a:lnTo>
                  <a:lnTo>
                    <a:pt x="13088669" y="243424"/>
                  </a:lnTo>
                  <a:lnTo>
                    <a:pt x="13005473" y="127000"/>
                  </a:lnTo>
                  <a:close/>
                </a:path>
                <a:path w="18021300" h="15113000">
                  <a:moveTo>
                    <a:pt x="13088669" y="243424"/>
                  </a:moveTo>
                  <a:lnTo>
                    <a:pt x="13093204" y="254000"/>
                  </a:lnTo>
                  <a:lnTo>
                    <a:pt x="13096227" y="254000"/>
                  </a:lnTo>
                  <a:lnTo>
                    <a:pt x="13088669" y="243424"/>
                  </a:lnTo>
                  <a:close/>
                </a:path>
                <a:path w="18021300" h="15113000">
                  <a:moveTo>
                    <a:pt x="13120433" y="127000"/>
                  </a:moveTo>
                  <a:lnTo>
                    <a:pt x="13038747" y="127000"/>
                  </a:lnTo>
                  <a:lnTo>
                    <a:pt x="13088669" y="243424"/>
                  </a:lnTo>
                  <a:lnTo>
                    <a:pt x="13096227" y="254000"/>
                  </a:lnTo>
                  <a:lnTo>
                    <a:pt x="13131298" y="254000"/>
                  </a:lnTo>
                  <a:lnTo>
                    <a:pt x="13120433" y="127000"/>
                  </a:lnTo>
                  <a:close/>
                </a:path>
                <a:path w="18021300" h="15113000">
                  <a:moveTo>
                    <a:pt x="13192425" y="127000"/>
                  </a:moveTo>
                  <a:lnTo>
                    <a:pt x="13151908" y="127000"/>
                  </a:lnTo>
                  <a:lnTo>
                    <a:pt x="13141601" y="254000"/>
                  </a:lnTo>
                  <a:lnTo>
                    <a:pt x="13171868" y="254000"/>
                  </a:lnTo>
                  <a:lnTo>
                    <a:pt x="13192425" y="127000"/>
                  </a:lnTo>
                  <a:close/>
                </a:path>
                <a:path w="18021300" h="15113000">
                  <a:moveTo>
                    <a:pt x="13564620" y="127000"/>
                  </a:moveTo>
                  <a:lnTo>
                    <a:pt x="13531294" y="127000"/>
                  </a:lnTo>
                  <a:lnTo>
                    <a:pt x="13513714" y="254000"/>
                  </a:lnTo>
                  <a:lnTo>
                    <a:pt x="13554171" y="254000"/>
                  </a:lnTo>
                  <a:lnTo>
                    <a:pt x="13564620" y="127000"/>
                  </a:lnTo>
                  <a:close/>
                </a:path>
                <a:path w="18021300" h="15113000">
                  <a:moveTo>
                    <a:pt x="13628662" y="127000"/>
                  </a:moveTo>
                  <a:lnTo>
                    <a:pt x="13583289" y="127000"/>
                  </a:lnTo>
                  <a:lnTo>
                    <a:pt x="13592367" y="254000"/>
                  </a:lnTo>
                  <a:lnTo>
                    <a:pt x="13641713" y="254000"/>
                  </a:lnTo>
                  <a:lnTo>
                    <a:pt x="13628662" y="127000"/>
                  </a:lnTo>
                  <a:close/>
                </a:path>
                <a:path w="18021300" h="15113000">
                  <a:moveTo>
                    <a:pt x="13696590" y="127000"/>
                  </a:moveTo>
                  <a:lnTo>
                    <a:pt x="13668847" y="127000"/>
                  </a:lnTo>
                  <a:lnTo>
                    <a:pt x="13689177" y="254000"/>
                  </a:lnTo>
                  <a:lnTo>
                    <a:pt x="13710348" y="254000"/>
                  </a:lnTo>
                  <a:lnTo>
                    <a:pt x="13696590" y="127000"/>
                  </a:lnTo>
                  <a:close/>
                </a:path>
                <a:path w="18021300" h="15113000">
                  <a:moveTo>
                    <a:pt x="13786334" y="130835"/>
                  </a:moveTo>
                  <a:lnTo>
                    <a:pt x="13785646" y="254000"/>
                  </a:lnTo>
                  <a:lnTo>
                    <a:pt x="13805078" y="254000"/>
                  </a:lnTo>
                  <a:lnTo>
                    <a:pt x="13808439" y="155914"/>
                  </a:lnTo>
                  <a:lnTo>
                    <a:pt x="13786334" y="130835"/>
                  </a:lnTo>
                  <a:close/>
                </a:path>
                <a:path w="18021300" h="15113000">
                  <a:moveTo>
                    <a:pt x="13913040" y="127000"/>
                  </a:moveTo>
                  <a:lnTo>
                    <a:pt x="13809430" y="127000"/>
                  </a:lnTo>
                  <a:lnTo>
                    <a:pt x="13808439" y="155914"/>
                  </a:lnTo>
                  <a:lnTo>
                    <a:pt x="13894892" y="254000"/>
                  </a:lnTo>
                  <a:lnTo>
                    <a:pt x="13900937" y="254000"/>
                  </a:lnTo>
                  <a:lnTo>
                    <a:pt x="13913040" y="127000"/>
                  </a:lnTo>
                  <a:close/>
                </a:path>
                <a:path w="18021300" h="15113000">
                  <a:moveTo>
                    <a:pt x="14197418" y="127000"/>
                  </a:moveTo>
                  <a:lnTo>
                    <a:pt x="14194383" y="127000"/>
                  </a:lnTo>
                  <a:lnTo>
                    <a:pt x="14149006" y="254000"/>
                  </a:lnTo>
                  <a:lnTo>
                    <a:pt x="14209522" y="254000"/>
                  </a:lnTo>
                  <a:lnTo>
                    <a:pt x="14197418" y="127000"/>
                  </a:lnTo>
                  <a:close/>
                </a:path>
                <a:path w="18021300" h="15113000">
                  <a:moveTo>
                    <a:pt x="14345653" y="127000"/>
                  </a:moveTo>
                  <a:lnTo>
                    <a:pt x="14301307" y="127000"/>
                  </a:lnTo>
                  <a:lnTo>
                    <a:pt x="14294975" y="254000"/>
                  </a:lnTo>
                  <a:lnTo>
                    <a:pt x="14338838" y="254000"/>
                  </a:lnTo>
                  <a:lnTo>
                    <a:pt x="14345653" y="127000"/>
                  </a:lnTo>
                  <a:close/>
                </a:path>
                <a:path w="18021300" h="15113000">
                  <a:moveTo>
                    <a:pt x="14454560" y="127000"/>
                  </a:moveTo>
                  <a:lnTo>
                    <a:pt x="14375892" y="127000"/>
                  </a:lnTo>
                  <a:lnTo>
                    <a:pt x="14403133" y="254000"/>
                  </a:lnTo>
                  <a:lnTo>
                    <a:pt x="14439056" y="254000"/>
                  </a:lnTo>
                  <a:lnTo>
                    <a:pt x="14454560" y="127000"/>
                  </a:lnTo>
                  <a:close/>
                </a:path>
                <a:path w="18021300" h="15113000">
                  <a:moveTo>
                    <a:pt x="14937836" y="127000"/>
                  </a:moveTo>
                  <a:lnTo>
                    <a:pt x="14902294" y="127000"/>
                  </a:lnTo>
                  <a:lnTo>
                    <a:pt x="14889531" y="254000"/>
                  </a:lnTo>
                  <a:lnTo>
                    <a:pt x="14926964" y="254000"/>
                  </a:lnTo>
                  <a:lnTo>
                    <a:pt x="14937836" y="127000"/>
                  </a:lnTo>
                  <a:close/>
                </a:path>
                <a:path w="18021300" h="15113000">
                  <a:moveTo>
                    <a:pt x="14986431" y="127000"/>
                  </a:moveTo>
                  <a:lnTo>
                    <a:pt x="14947578" y="127000"/>
                  </a:lnTo>
                  <a:lnTo>
                    <a:pt x="14956751" y="254000"/>
                  </a:lnTo>
                  <a:lnTo>
                    <a:pt x="14989267" y="254000"/>
                  </a:lnTo>
                  <a:lnTo>
                    <a:pt x="14986431" y="127000"/>
                  </a:lnTo>
                  <a:close/>
                </a:path>
                <a:path w="18021300" h="15113000">
                  <a:moveTo>
                    <a:pt x="15047506" y="127000"/>
                  </a:moveTo>
                  <a:lnTo>
                    <a:pt x="15018855" y="127000"/>
                  </a:lnTo>
                  <a:lnTo>
                    <a:pt x="15020277" y="254000"/>
                  </a:lnTo>
                  <a:lnTo>
                    <a:pt x="15050516" y="254000"/>
                  </a:lnTo>
                  <a:lnTo>
                    <a:pt x="15047506" y="127000"/>
                  </a:lnTo>
                  <a:close/>
                </a:path>
                <a:path w="18021300" h="15113000">
                  <a:moveTo>
                    <a:pt x="15127148" y="127000"/>
                  </a:moveTo>
                  <a:lnTo>
                    <a:pt x="15098928" y="127000"/>
                  </a:lnTo>
                  <a:lnTo>
                    <a:pt x="15093869" y="254000"/>
                  </a:lnTo>
                  <a:lnTo>
                    <a:pt x="15121243" y="254000"/>
                  </a:lnTo>
                  <a:lnTo>
                    <a:pt x="15127148" y="127000"/>
                  </a:lnTo>
                  <a:close/>
                </a:path>
                <a:path w="18021300" h="15113000">
                  <a:moveTo>
                    <a:pt x="15582963" y="127000"/>
                  </a:moveTo>
                  <a:lnTo>
                    <a:pt x="15489186" y="127000"/>
                  </a:lnTo>
                  <a:lnTo>
                    <a:pt x="15466447" y="254000"/>
                  </a:lnTo>
                  <a:lnTo>
                    <a:pt x="15628344" y="254000"/>
                  </a:lnTo>
                  <a:lnTo>
                    <a:pt x="15609976" y="157648"/>
                  </a:lnTo>
                  <a:lnTo>
                    <a:pt x="15582963" y="127000"/>
                  </a:lnTo>
                  <a:close/>
                </a:path>
                <a:path w="18021300" h="15113000">
                  <a:moveTo>
                    <a:pt x="15691866" y="127000"/>
                  </a:moveTo>
                  <a:lnTo>
                    <a:pt x="15604134" y="127000"/>
                  </a:lnTo>
                  <a:lnTo>
                    <a:pt x="15609976" y="157648"/>
                  </a:lnTo>
                  <a:lnTo>
                    <a:pt x="15694901" y="254000"/>
                  </a:lnTo>
                  <a:lnTo>
                    <a:pt x="15737255" y="254000"/>
                  </a:lnTo>
                  <a:lnTo>
                    <a:pt x="15691866" y="127000"/>
                  </a:lnTo>
                  <a:close/>
                </a:path>
                <a:path w="18021300" h="15113000">
                  <a:moveTo>
                    <a:pt x="16759783" y="127000"/>
                  </a:moveTo>
                  <a:lnTo>
                    <a:pt x="16750715" y="127000"/>
                  </a:lnTo>
                  <a:lnTo>
                    <a:pt x="16735577" y="254000"/>
                  </a:lnTo>
                  <a:lnTo>
                    <a:pt x="16768864" y="254000"/>
                  </a:lnTo>
                  <a:lnTo>
                    <a:pt x="16759783" y="127000"/>
                  </a:lnTo>
                  <a:close/>
                </a:path>
                <a:path w="18021300" h="15113000">
                  <a:moveTo>
                    <a:pt x="16877393" y="127000"/>
                  </a:moveTo>
                  <a:lnTo>
                    <a:pt x="16860465" y="127000"/>
                  </a:lnTo>
                  <a:lnTo>
                    <a:pt x="16853560" y="254000"/>
                  </a:lnTo>
                  <a:lnTo>
                    <a:pt x="16870726" y="254000"/>
                  </a:lnTo>
                  <a:lnTo>
                    <a:pt x="16877393" y="127000"/>
                  </a:lnTo>
                  <a:close/>
                </a:path>
                <a:path w="18021300" h="15113000">
                  <a:moveTo>
                    <a:pt x="16977601" y="127000"/>
                  </a:moveTo>
                  <a:lnTo>
                    <a:pt x="16950372" y="127000"/>
                  </a:lnTo>
                  <a:lnTo>
                    <a:pt x="16953395" y="254000"/>
                  </a:lnTo>
                  <a:lnTo>
                    <a:pt x="16997215" y="254000"/>
                  </a:lnTo>
                  <a:lnTo>
                    <a:pt x="16977601" y="127000"/>
                  </a:lnTo>
                  <a:close/>
                </a:path>
                <a:path w="18021300" h="15113000">
                  <a:moveTo>
                    <a:pt x="17068361" y="127000"/>
                  </a:moveTo>
                  <a:lnTo>
                    <a:pt x="17013897" y="127000"/>
                  </a:lnTo>
                  <a:lnTo>
                    <a:pt x="17021700" y="254000"/>
                  </a:lnTo>
                  <a:lnTo>
                    <a:pt x="17059284" y="254000"/>
                  </a:lnTo>
                  <a:lnTo>
                    <a:pt x="17068361" y="127000"/>
                  </a:lnTo>
                  <a:close/>
                </a:path>
                <a:path w="18021300" h="15113000">
                  <a:moveTo>
                    <a:pt x="17522849" y="223741"/>
                  </a:moveTo>
                  <a:lnTo>
                    <a:pt x="17537264" y="254000"/>
                  </a:lnTo>
                  <a:lnTo>
                    <a:pt x="17540287" y="254000"/>
                  </a:lnTo>
                  <a:lnTo>
                    <a:pt x="17538977" y="240253"/>
                  </a:lnTo>
                  <a:lnTo>
                    <a:pt x="17522849" y="223741"/>
                  </a:lnTo>
                  <a:close/>
                </a:path>
                <a:path w="18021300" h="15113000">
                  <a:moveTo>
                    <a:pt x="17567516" y="127000"/>
                  </a:moveTo>
                  <a:lnTo>
                    <a:pt x="17528184" y="127000"/>
                  </a:lnTo>
                  <a:lnTo>
                    <a:pt x="17538977" y="240253"/>
                  </a:lnTo>
                  <a:lnTo>
                    <a:pt x="17552403" y="254000"/>
                  </a:lnTo>
                  <a:lnTo>
                    <a:pt x="17588699" y="254000"/>
                  </a:lnTo>
                  <a:lnTo>
                    <a:pt x="17574425" y="134251"/>
                  </a:lnTo>
                  <a:lnTo>
                    <a:pt x="17567516" y="127000"/>
                  </a:lnTo>
                  <a:close/>
                </a:path>
                <a:path w="18021300" h="15113000">
                  <a:moveTo>
                    <a:pt x="17586636" y="147067"/>
                  </a:moveTo>
                  <a:lnTo>
                    <a:pt x="17640134" y="254000"/>
                  </a:lnTo>
                  <a:lnTo>
                    <a:pt x="17688521" y="254000"/>
                  </a:lnTo>
                  <a:lnTo>
                    <a:pt x="17586636" y="147067"/>
                  </a:lnTo>
                  <a:close/>
                </a:path>
                <a:path w="18021300" h="15113000">
                  <a:moveTo>
                    <a:pt x="10494530" y="127000"/>
                  </a:moveTo>
                  <a:lnTo>
                    <a:pt x="10346283" y="127000"/>
                  </a:lnTo>
                  <a:lnTo>
                    <a:pt x="10455997" y="251462"/>
                  </a:lnTo>
                  <a:lnTo>
                    <a:pt x="10494530" y="127000"/>
                  </a:lnTo>
                  <a:close/>
                </a:path>
                <a:path w="18021300" h="15113000">
                  <a:moveTo>
                    <a:pt x="17476762" y="127000"/>
                  </a:moveTo>
                  <a:lnTo>
                    <a:pt x="17428362" y="127000"/>
                  </a:lnTo>
                  <a:lnTo>
                    <a:pt x="17522849" y="223741"/>
                  </a:lnTo>
                  <a:lnTo>
                    <a:pt x="17476762" y="127000"/>
                  </a:lnTo>
                  <a:close/>
                </a:path>
                <a:path w="18021300" h="15113000">
                  <a:moveTo>
                    <a:pt x="2075314" y="127000"/>
                  </a:moveTo>
                  <a:lnTo>
                    <a:pt x="2008759" y="127000"/>
                  </a:lnTo>
                  <a:lnTo>
                    <a:pt x="2080362" y="204075"/>
                  </a:lnTo>
                  <a:lnTo>
                    <a:pt x="2075314" y="127000"/>
                  </a:lnTo>
                  <a:close/>
                </a:path>
                <a:path w="18021300" h="15113000">
                  <a:moveTo>
                    <a:pt x="9178556" y="127000"/>
                  </a:moveTo>
                  <a:lnTo>
                    <a:pt x="9130157" y="127000"/>
                  </a:lnTo>
                  <a:lnTo>
                    <a:pt x="9191459" y="194729"/>
                  </a:lnTo>
                  <a:lnTo>
                    <a:pt x="9178556" y="127000"/>
                  </a:lnTo>
                  <a:close/>
                </a:path>
                <a:path w="18021300" h="15113000">
                  <a:moveTo>
                    <a:pt x="15604134" y="127000"/>
                  </a:moveTo>
                  <a:lnTo>
                    <a:pt x="15582963" y="127000"/>
                  </a:lnTo>
                  <a:lnTo>
                    <a:pt x="15609976" y="157648"/>
                  </a:lnTo>
                  <a:lnTo>
                    <a:pt x="15604134" y="127000"/>
                  </a:lnTo>
                  <a:close/>
                </a:path>
                <a:path w="18021300" h="15113000">
                  <a:moveTo>
                    <a:pt x="13809430" y="127000"/>
                  </a:moveTo>
                  <a:lnTo>
                    <a:pt x="13786356" y="127000"/>
                  </a:lnTo>
                  <a:lnTo>
                    <a:pt x="13786334" y="130835"/>
                  </a:lnTo>
                  <a:lnTo>
                    <a:pt x="13808439" y="155914"/>
                  </a:lnTo>
                  <a:lnTo>
                    <a:pt x="13809430" y="127000"/>
                  </a:lnTo>
                  <a:close/>
                </a:path>
                <a:path w="18021300" h="15113000">
                  <a:moveTo>
                    <a:pt x="3297504" y="127000"/>
                  </a:moveTo>
                  <a:lnTo>
                    <a:pt x="3288436" y="127000"/>
                  </a:lnTo>
                  <a:lnTo>
                    <a:pt x="3311104" y="154189"/>
                  </a:lnTo>
                  <a:lnTo>
                    <a:pt x="3297504" y="127000"/>
                  </a:lnTo>
                  <a:close/>
                </a:path>
                <a:path w="18021300" h="15113000">
                  <a:moveTo>
                    <a:pt x="17576596" y="127000"/>
                  </a:moveTo>
                  <a:lnTo>
                    <a:pt x="17573561" y="127000"/>
                  </a:lnTo>
                  <a:lnTo>
                    <a:pt x="17574425" y="134251"/>
                  </a:lnTo>
                  <a:lnTo>
                    <a:pt x="17586636" y="147067"/>
                  </a:lnTo>
                  <a:lnTo>
                    <a:pt x="17576596" y="127000"/>
                  </a:lnTo>
                  <a:close/>
                </a:path>
                <a:path w="18021300" h="15113000">
                  <a:moveTo>
                    <a:pt x="13786356" y="127000"/>
                  </a:moveTo>
                  <a:lnTo>
                    <a:pt x="13782954" y="127000"/>
                  </a:lnTo>
                  <a:lnTo>
                    <a:pt x="13786334" y="130835"/>
                  </a:lnTo>
                  <a:lnTo>
                    <a:pt x="13786356" y="127000"/>
                  </a:lnTo>
                  <a:close/>
                </a:path>
                <a:path w="18021300" h="15113000">
                  <a:moveTo>
                    <a:pt x="145211" y="0"/>
                  </a:moveTo>
                  <a:lnTo>
                    <a:pt x="104094" y="0"/>
                  </a:lnTo>
                  <a:lnTo>
                    <a:pt x="93032" y="127000"/>
                  </a:lnTo>
                  <a:lnTo>
                    <a:pt x="127959" y="127000"/>
                  </a:lnTo>
                  <a:lnTo>
                    <a:pt x="145211" y="0"/>
                  </a:lnTo>
                  <a:close/>
                </a:path>
                <a:path w="18021300" h="15113000">
                  <a:moveTo>
                    <a:pt x="266979" y="0"/>
                  </a:moveTo>
                  <a:lnTo>
                    <a:pt x="235172" y="0"/>
                  </a:lnTo>
                  <a:lnTo>
                    <a:pt x="246186" y="127000"/>
                  </a:lnTo>
                  <a:lnTo>
                    <a:pt x="277756" y="127000"/>
                  </a:lnTo>
                  <a:lnTo>
                    <a:pt x="266979" y="0"/>
                  </a:lnTo>
                  <a:close/>
                </a:path>
                <a:path w="18021300" h="15113000">
                  <a:moveTo>
                    <a:pt x="350267" y="0"/>
                  </a:moveTo>
                  <a:lnTo>
                    <a:pt x="314629" y="0"/>
                  </a:lnTo>
                  <a:lnTo>
                    <a:pt x="335096" y="127000"/>
                  </a:lnTo>
                  <a:lnTo>
                    <a:pt x="362270" y="127000"/>
                  </a:lnTo>
                  <a:lnTo>
                    <a:pt x="350267" y="0"/>
                  </a:lnTo>
                  <a:close/>
                </a:path>
                <a:path w="18021300" h="15113000">
                  <a:moveTo>
                    <a:pt x="418433" y="0"/>
                  </a:moveTo>
                  <a:lnTo>
                    <a:pt x="375412" y="0"/>
                  </a:lnTo>
                  <a:lnTo>
                    <a:pt x="362270" y="127000"/>
                  </a:lnTo>
                  <a:lnTo>
                    <a:pt x="399338" y="127000"/>
                  </a:lnTo>
                  <a:lnTo>
                    <a:pt x="418433" y="0"/>
                  </a:lnTo>
                  <a:close/>
                </a:path>
                <a:path w="18021300" h="15113000">
                  <a:moveTo>
                    <a:pt x="1049756" y="0"/>
                  </a:moveTo>
                  <a:lnTo>
                    <a:pt x="792619" y="0"/>
                  </a:lnTo>
                  <a:lnTo>
                    <a:pt x="913625" y="127000"/>
                  </a:lnTo>
                  <a:lnTo>
                    <a:pt x="1004379" y="127000"/>
                  </a:lnTo>
                  <a:lnTo>
                    <a:pt x="1049756" y="0"/>
                  </a:lnTo>
                  <a:close/>
                </a:path>
                <a:path w="18021300" h="15113000">
                  <a:moveTo>
                    <a:pt x="1514132" y="0"/>
                  </a:moveTo>
                  <a:lnTo>
                    <a:pt x="1492956" y="0"/>
                  </a:lnTo>
                  <a:lnTo>
                    <a:pt x="1487566" y="127000"/>
                  </a:lnTo>
                  <a:lnTo>
                    <a:pt x="1511863" y="127000"/>
                  </a:lnTo>
                  <a:lnTo>
                    <a:pt x="1514132" y="0"/>
                  </a:lnTo>
                  <a:close/>
                </a:path>
                <a:path w="18021300" h="15113000">
                  <a:moveTo>
                    <a:pt x="1599780" y="0"/>
                  </a:moveTo>
                  <a:lnTo>
                    <a:pt x="1575771" y="0"/>
                  </a:lnTo>
                  <a:lnTo>
                    <a:pt x="1567122" y="127000"/>
                  </a:lnTo>
                  <a:lnTo>
                    <a:pt x="1591271" y="127000"/>
                  </a:lnTo>
                  <a:lnTo>
                    <a:pt x="1599780" y="0"/>
                  </a:lnTo>
                  <a:close/>
                </a:path>
                <a:path w="18021300" h="15113000">
                  <a:moveTo>
                    <a:pt x="1622382" y="0"/>
                  </a:moveTo>
                  <a:lnTo>
                    <a:pt x="1602528" y="0"/>
                  </a:lnTo>
                  <a:lnTo>
                    <a:pt x="1594307" y="127000"/>
                  </a:lnTo>
                  <a:lnTo>
                    <a:pt x="1630603" y="127000"/>
                  </a:lnTo>
                  <a:lnTo>
                    <a:pt x="1622382" y="0"/>
                  </a:lnTo>
                  <a:close/>
                </a:path>
                <a:path w="18021300" h="15113000">
                  <a:moveTo>
                    <a:pt x="1694136" y="0"/>
                  </a:moveTo>
                  <a:lnTo>
                    <a:pt x="1656554" y="0"/>
                  </a:lnTo>
                  <a:lnTo>
                    <a:pt x="1665773" y="127000"/>
                  </a:lnTo>
                  <a:lnTo>
                    <a:pt x="1685061" y="127000"/>
                  </a:lnTo>
                  <a:lnTo>
                    <a:pt x="1694136" y="0"/>
                  </a:lnTo>
                  <a:close/>
                </a:path>
                <a:path w="18021300" h="15113000">
                  <a:moveTo>
                    <a:pt x="2135822" y="0"/>
                  </a:moveTo>
                  <a:lnTo>
                    <a:pt x="2096490" y="0"/>
                  </a:lnTo>
                  <a:lnTo>
                    <a:pt x="2138845" y="127000"/>
                  </a:lnTo>
                  <a:lnTo>
                    <a:pt x="2238679" y="127000"/>
                  </a:lnTo>
                  <a:lnTo>
                    <a:pt x="2135822" y="0"/>
                  </a:lnTo>
                  <a:close/>
                </a:path>
                <a:path w="18021300" h="15113000">
                  <a:moveTo>
                    <a:pt x="2317330" y="0"/>
                  </a:moveTo>
                  <a:lnTo>
                    <a:pt x="2265895" y="0"/>
                  </a:lnTo>
                  <a:lnTo>
                    <a:pt x="2277999" y="127000"/>
                  </a:lnTo>
                  <a:lnTo>
                    <a:pt x="2326411" y="127000"/>
                  </a:lnTo>
                  <a:lnTo>
                    <a:pt x="2317330" y="0"/>
                  </a:lnTo>
                  <a:close/>
                </a:path>
                <a:path w="18021300" h="15113000">
                  <a:moveTo>
                    <a:pt x="3457841" y="0"/>
                  </a:moveTo>
                  <a:lnTo>
                    <a:pt x="3421532" y="0"/>
                  </a:lnTo>
                  <a:lnTo>
                    <a:pt x="3410762" y="127000"/>
                  </a:lnTo>
                  <a:lnTo>
                    <a:pt x="3445738" y="127000"/>
                  </a:lnTo>
                  <a:lnTo>
                    <a:pt x="3457841" y="0"/>
                  </a:lnTo>
                  <a:close/>
                </a:path>
                <a:path w="18021300" h="15113000">
                  <a:moveTo>
                    <a:pt x="3494151" y="0"/>
                  </a:moveTo>
                  <a:lnTo>
                    <a:pt x="3457841" y="0"/>
                  </a:lnTo>
                  <a:lnTo>
                    <a:pt x="3463886" y="127000"/>
                  </a:lnTo>
                  <a:lnTo>
                    <a:pt x="3539528" y="127000"/>
                  </a:lnTo>
                  <a:lnTo>
                    <a:pt x="3494151" y="0"/>
                  </a:lnTo>
                  <a:close/>
                </a:path>
                <a:path w="18021300" h="15113000">
                  <a:moveTo>
                    <a:pt x="3638078" y="0"/>
                  </a:moveTo>
                  <a:lnTo>
                    <a:pt x="3616050" y="0"/>
                  </a:lnTo>
                  <a:lnTo>
                    <a:pt x="3606076" y="127000"/>
                  </a:lnTo>
                  <a:lnTo>
                    <a:pt x="3624224" y="127000"/>
                  </a:lnTo>
                  <a:lnTo>
                    <a:pt x="3638078" y="0"/>
                  </a:lnTo>
                  <a:close/>
                </a:path>
                <a:path w="18021300" h="15113000">
                  <a:moveTo>
                    <a:pt x="4081399" y="4592"/>
                  </a:moveTo>
                  <a:lnTo>
                    <a:pt x="3929786" y="127000"/>
                  </a:lnTo>
                  <a:lnTo>
                    <a:pt x="4171797" y="127000"/>
                  </a:lnTo>
                  <a:lnTo>
                    <a:pt x="4081399" y="4592"/>
                  </a:lnTo>
                  <a:close/>
                </a:path>
                <a:path w="18021300" h="15113000">
                  <a:moveTo>
                    <a:pt x="4262551" y="0"/>
                  </a:moveTo>
                  <a:lnTo>
                    <a:pt x="4105236" y="0"/>
                  </a:lnTo>
                  <a:lnTo>
                    <a:pt x="4226255" y="127000"/>
                  </a:lnTo>
                  <a:lnTo>
                    <a:pt x="4263638" y="127000"/>
                  </a:lnTo>
                  <a:lnTo>
                    <a:pt x="4262551" y="0"/>
                  </a:lnTo>
                  <a:close/>
                </a:path>
                <a:path w="18021300" h="15113000">
                  <a:moveTo>
                    <a:pt x="4719358" y="0"/>
                  </a:moveTo>
                  <a:lnTo>
                    <a:pt x="4713312" y="0"/>
                  </a:lnTo>
                  <a:lnTo>
                    <a:pt x="4704232" y="127000"/>
                  </a:lnTo>
                  <a:lnTo>
                    <a:pt x="4779873" y="127000"/>
                  </a:lnTo>
                  <a:lnTo>
                    <a:pt x="4719358" y="0"/>
                  </a:lnTo>
                  <a:close/>
                </a:path>
                <a:path w="18021300" h="15113000">
                  <a:moveTo>
                    <a:pt x="4788941" y="0"/>
                  </a:moveTo>
                  <a:lnTo>
                    <a:pt x="4773815" y="0"/>
                  </a:lnTo>
                  <a:lnTo>
                    <a:pt x="4831295" y="127000"/>
                  </a:lnTo>
                  <a:lnTo>
                    <a:pt x="4849456" y="127000"/>
                  </a:lnTo>
                  <a:lnTo>
                    <a:pt x="4788941" y="0"/>
                  </a:lnTo>
                  <a:close/>
                </a:path>
                <a:path w="18021300" h="15113000">
                  <a:moveTo>
                    <a:pt x="4937465" y="0"/>
                  </a:moveTo>
                  <a:lnTo>
                    <a:pt x="4894166" y="0"/>
                  </a:lnTo>
                  <a:lnTo>
                    <a:pt x="4915249" y="127000"/>
                  </a:lnTo>
                  <a:lnTo>
                    <a:pt x="4937465" y="0"/>
                  </a:lnTo>
                  <a:close/>
                </a:path>
                <a:path w="18021300" h="15113000">
                  <a:moveTo>
                    <a:pt x="5435587" y="0"/>
                  </a:moveTo>
                  <a:lnTo>
                    <a:pt x="5396353" y="0"/>
                  </a:lnTo>
                  <a:lnTo>
                    <a:pt x="5407602" y="127000"/>
                  </a:lnTo>
                  <a:lnTo>
                    <a:pt x="5447498" y="127000"/>
                  </a:lnTo>
                  <a:lnTo>
                    <a:pt x="5435587" y="0"/>
                  </a:lnTo>
                  <a:close/>
                </a:path>
                <a:path w="18021300" h="15113000">
                  <a:moveTo>
                    <a:pt x="5584199" y="0"/>
                  </a:moveTo>
                  <a:lnTo>
                    <a:pt x="5554659" y="0"/>
                  </a:lnTo>
                  <a:lnTo>
                    <a:pt x="5536171" y="127000"/>
                  </a:lnTo>
                  <a:lnTo>
                    <a:pt x="5573752" y="127000"/>
                  </a:lnTo>
                  <a:lnTo>
                    <a:pt x="5584199" y="0"/>
                  </a:lnTo>
                  <a:close/>
                </a:path>
                <a:path w="18021300" h="15113000">
                  <a:moveTo>
                    <a:pt x="6002539" y="0"/>
                  </a:moveTo>
                  <a:lnTo>
                    <a:pt x="5959332" y="0"/>
                  </a:lnTo>
                  <a:lnTo>
                    <a:pt x="5948223" y="127000"/>
                  </a:lnTo>
                  <a:lnTo>
                    <a:pt x="5989967" y="127000"/>
                  </a:lnTo>
                  <a:lnTo>
                    <a:pt x="6002539" y="0"/>
                  </a:lnTo>
                  <a:close/>
                </a:path>
                <a:path w="18021300" h="15113000">
                  <a:moveTo>
                    <a:pt x="6071641" y="0"/>
                  </a:moveTo>
                  <a:lnTo>
                    <a:pt x="6053493" y="0"/>
                  </a:lnTo>
                  <a:lnTo>
                    <a:pt x="6041009" y="127000"/>
                  </a:lnTo>
                  <a:lnTo>
                    <a:pt x="6150292" y="127000"/>
                  </a:lnTo>
                  <a:lnTo>
                    <a:pt x="6138498" y="71967"/>
                  </a:lnTo>
                  <a:lnTo>
                    <a:pt x="6071641" y="0"/>
                  </a:lnTo>
                  <a:close/>
                </a:path>
                <a:path w="18021300" h="15113000">
                  <a:moveTo>
                    <a:pt x="6231978" y="0"/>
                  </a:moveTo>
                  <a:lnTo>
                    <a:pt x="6123076" y="0"/>
                  </a:lnTo>
                  <a:lnTo>
                    <a:pt x="6138498" y="71967"/>
                  </a:lnTo>
                  <a:lnTo>
                    <a:pt x="6189624" y="127000"/>
                  </a:lnTo>
                  <a:lnTo>
                    <a:pt x="6231978" y="0"/>
                  </a:lnTo>
                  <a:close/>
                </a:path>
                <a:path w="18021300" h="15113000">
                  <a:moveTo>
                    <a:pt x="6694843" y="0"/>
                  </a:moveTo>
                  <a:lnTo>
                    <a:pt x="6688785" y="0"/>
                  </a:lnTo>
                  <a:lnTo>
                    <a:pt x="6667094" y="127000"/>
                  </a:lnTo>
                  <a:lnTo>
                    <a:pt x="6681418" y="127000"/>
                  </a:lnTo>
                  <a:lnTo>
                    <a:pt x="6694843" y="0"/>
                  </a:lnTo>
                  <a:close/>
                </a:path>
                <a:path w="18021300" h="15113000">
                  <a:moveTo>
                    <a:pt x="6782574" y="0"/>
                  </a:moveTo>
                  <a:lnTo>
                    <a:pt x="6743242" y="0"/>
                  </a:lnTo>
                  <a:lnTo>
                    <a:pt x="6761391" y="127000"/>
                  </a:lnTo>
                  <a:lnTo>
                    <a:pt x="6800012" y="127000"/>
                  </a:lnTo>
                  <a:lnTo>
                    <a:pt x="6782574" y="0"/>
                  </a:lnTo>
                  <a:close/>
                </a:path>
                <a:path w="18021300" h="15113000">
                  <a:moveTo>
                    <a:pt x="6900557" y="0"/>
                  </a:moveTo>
                  <a:lnTo>
                    <a:pt x="6809790" y="0"/>
                  </a:lnTo>
                  <a:lnTo>
                    <a:pt x="6826953" y="127000"/>
                  </a:lnTo>
                  <a:lnTo>
                    <a:pt x="6871486" y="127000"/>
                  </a:lnTo>
                  <a:lnTo>
                    <a:pt x="6900557" y="0"/>
                  </a:lnTo>
                  <a:close/>
                </a:path>
                <a:path w="18021300" h="15113000">
                  <a:moveTo>
                    <a:pt x="7400504" y="124462"/>
                  </a:moveTo>
                  <a:lnTo>
                    <a:pt x="7399718" y="127000"/>
                  </a:lnTo>
                  <a:lnTo>
                    <a:pt x="7402741" y="127000"/>
                  </a:lnTo>
                  <a:lnTo>
                    <a:pt x="7400504" y="124462"/>
                  </a:lnTo>
                  <a:close/>
                </a:path>
                <a:path w="18021300" h="15113000">
                  <a:moveTo>
                    <a:pt x="7522238" y="0"/>
                  </a:moveTo>
                  <a:lnTo>
                    <a:pt x="7439050" y="0"/>
                  </a:lnTo>
                  <a:lnTo>
                    <a:pt x="7487450" y="127000"/>
                  </a:lnTo>
                  <a:lnTo>
                    <a:pt x="7514675" y="127000"/>
                  </a:lnTo>
                  <a:lnTo>
                    <a:pt x="7522238" y="0"/>
                  </a:lnTo>
                  <a:close/>
                </a:path>
                <a:path w="18021300" h="15113000">
                  <a:moveTo>
                    <a:pt x="8640060" y="0"/>
                  </a:moveTo>
                  <a:lnTo>
                    <a:pt x="8612839" y="0"/>
                  </a:lnTo>
                  <a:lnTo>
                    <a:pt x="8603764" y="127000"/>
                  </a:lnTo>
                  <a:lnTo>
                    <a:pt x="8649138" y="127000"/>
                  </a:lnTo>
                  <a:lnTo>
                    <a:pt x="8640060" y="0"/>
                  </a:lnTo>
                  <a:close/>
                </a:path>
                <a:path w="18021300" h="15113000">
                  <a:moveTo>
                    <a:pt x="8739898" y="0"/>
                  </a:moveTo>
                  <a:lnTo>
                    <a:pt x="8708886" y="0"/>
                  </a:lnTo>
                  <a:lnTo>
                    <a:pt x="8705197" y="127000"/>
                  </a:lnTo>
                  <a:lnTo>
                    <a:pt x="8733840" y="127000"/>
                  </a:lnTo>
                  <a:lnTo>
                    <a:pt x="8739898" y="0"/>
                  </a:lnTo>
                  <a:close/>
                </a:path>
                <a:path w="18021300" h="15113000">
                  <a:moveTo>
                    <a:pt x="8825357" y="0"/>
                  </a:moveTo>
                  <a:lnTo>
                    <a:pt x="8804893" y="0"/>
                  </a:lnTo>
                  <a:lnTo>
                    <a:pt x="8800023" y="127000"/>
                  </a:lnTo>
                  <a:lnTo>
                    <a:pt x="8818549" y="127000"/>
                  </a:lnTo>
                  <a:lnTo>
                    <a:pt x="8825357" y="0"/>
                  </a:lnTo>
                  <a:close/>
                </a:path>
                <a:path w="18021300" h="15113000">
                  <a:moveTo>
                    <a:pt x="9263265" y="0"/>
                  </a:moveTo>
                  <a:lnTo>
                    <a:pt x="9214853" y="0"/>
                  </a:lnTo>
                  <a:lnTo>
                    <a:pt x="9223933" y="127000"/>
                  </a:lnTo>
                  <a:lnTo>
                    <a:pt x="9269323" y="127000"/>
                  </a:lnTo>
                  <a:lnTo>
                    <a:pt x="9263265" y="0"/>
                  </a:lnTo>
                  <a:close/>
                </a:path>
                <a:path w="18021300" h="15113000">
                  <a:moveTo>
                    <a:pt x="9360065" y="0"/>
                  </a:moveTo>
                  <a:lnTo>
                    <a:pt x="9311665" y="0"/>
                  </a:lnTo>
                  <a:lnTo>
                    <a:pt x="9405442" y="127000"/>
                  </a:lnTo>
                  <a:lnTo>
                    <a:pt x="9453854" y="127000"/>
                  </a:lnTo>
                  <a:lnTo>
                    <a:pt x="9360065" y="0"/>
                  </a:lnTo>
                  <a:close/>
                </a:path>
                <a:path w="18021300" h="15113000">
                  <a:moveTo>
                    <a:pt x="9953015" y="0"/>
                  </a:moveTo>
                  <a:lnTo>
                    <a:pt x="9934867" y="0"/>
                  </a:lnTo>
                  <a:lnTo>
                    <a:pt x="9968141" y="127000"/>
                  </a:lnTo>
                  <a:lnTo>
                    <a:pt x="10037711" y="127000"/>
                  </a:lnTo>
                  <a:lnTo>
                    <a:pt x="10028628" y="105811"/>
                  </a:lnTo>
                  <a:lnTo>
                    <a:pt x="9953015" y="0"/>
                  </a:lnTo>
                  <a:close/>
                </a:path>
                <a:path w="18021300" h="15113000">
                  <a:moveTo>
                    <a:pt x="10028628" y="105811"/>
                  </a:moveTo>
                  <a:lnTo>
                    <a:pt x="10037711" y="127000"/>
                  </a:lnTo>
                  <a:lnTo>
                    <a:pt x="10043769" y="127000"/>
                  </a:lnTo>
                  <a:lnTo>
                    <a:pt x="10028628" y="105811"/>
                  </a:lnTo>
                  <a:close/>
                </a:path>
                <a:path w="18021300" h="15113000">
                  <a:moveTo>
                    <a:pt x="10064953" y="0"/>
                  </a:moveTo>
                  <a:lnTo>
                    <a:pt x="9983266" y="0"/>
                  </a:lnTo>
                  <a:lnTo>
                    <a:pt x="10028628" y="105811"/>
                  </a:lnTo>
                  <a:lnTo>
                    <a:pt x="10043769" y="127000"/>
                  </a:lnTo>
                  <a:lnTo>
                    <a:pt x="10075819" y="127000"/>
                  </a:lnTo>
                  <a:lnTo>
                    <a:pt x="10064953" y="0"/>
                  </a:lnTo>
                  <a:close/>
                </a:path>
                <a:path w="18021300" h="15113000">
                  <a:moveTo>
                    <a:pt x="10136939" y="0"/>
                  </a:moveTo>
                  <a:lnTo>
                    <a:pt x="10096428" y="0"/>
                  </a:lnTo>
                  <a:lnTo>
                    <a:pt x="10086124" y="127000"/>
                  </a:lnTo>
                  <a:lnTo>
                    <a:pt x="10116375" y="127000"/>
                  </a:lnTo>
                  <a:lnTo>
                    <a:pt x="10136939" y="0"/>
                  </a:lnTo>
                  <a:close/>
                </a:path>
                <a:path w="18021300" h="15113000">
                  <a:moveTo>
                    <a:pt x="10648823" y="0"/>
                  </a:moveTo>
                  <a:lnTo>
                    <a:pt x="10494530" y="0"/>
                  </a:lnTo>
                  <a:lnTo>
                    <a:pt x="10597388" y="127000"/>
                  </a:lnTo>
                  <a:lnTo>
                    <a:pt x="10657890" y="127000"/>
                  </a:lnTo>
                  <a:lnTo>
                    <a:pt x="10648823" y="0"/>
                  </a:lnTo>
                  <a:close/>
                </a:path>
                <a:path w="18021300" h="15113000">
                  <a:moveTo>
                    <a:pt x="11194914" y="0"/>
                  </a:moveTo>
                  <a:lnTo>
                    <a:pt x="11160074" y="0"/>
                  </a:lnTo>
                  <a:lnTo>
                    <a:pt x="11187303" y="127000"/>
                  </a:lnTo>
                  <a:lnTo>
                    <a:pt x="11190325" y="127000"/>
                  </a:lnTo>
                  <a:lnTo>
                    <a:pt x="11194914" y="0"/>
                  </a:lnTo>
                  <a:close/>
                </a:path>
                <a:path w="18021300" h="15113000">
                  <a:moveTo>
                    <a:pt x="11290544" y="0"/>
                  </a:moveTo>
                  <a:lnTo>
                    <a:pt x="11247813" y="0"/>
                  </a:lnTo>
                  <a:lnTo>
                    <a:pt x="11238738" y="127000"/>
                  </a:lnTo>
                  <a:lnTo>
                    <a:pt x="11284731" y="127000"/>
                  </a:lnTo>
                  <a:lnTo>
                    <a:pt x="11290544" y="0"/>
                  </a:lnTo>
                  <a:close/>
                </a:path>
                <a:path w="18021300" h="15113000">
                  <a:moveTo>
                    <a:pt x="11383567" y="0"/>
                  </a:moveTo>
                  <a:lnTo>
                    <a:pt x="11308308" y="0"/>
                  </a:lnTo>
                  <a:lnTo>
                    <a:pt x="11335550" y="127000"/>
                  </a:lnTo>
                  <a:lnTo>
                    <a:pt x="11383948" y="127000"/>
                  </a:lnTo>
                  <a:lnTo>
                    <a:pt x="11383567" y="0"/>
                  </a:lnTo>
                  <a:close/>
                </a:path>
                <a:path w="18021300" h="15113000">
                  <a:moveTo>
                    <a:pt x="11884625" y="0"/>
                  </a:moveTo>
                  <a:lnTo>
                    <a:pt x="11845109" y="0"/>
                  </a:lnTo>
                  <a:lnTo>
                    <a:pt x="11835463" y="127000"/>
                  </a:lnTo>
                  <a:lnTo>
                    <a:pt x="11874506" y="127000"/>
                  </a:lnTo>
                  <a:lnTo>
                    <a:pt x="11884625" y="0"/>
                  </a:lnTo>
                  <a:close/>
                </a:path>
                <a:path w="18021300" h="15113000">
                  <a:moveTo>
                    <a:pt x="11925753" y="0"/>
                  </a:moveTo>
                  <a:lnTo>
                    <a:pt x="11894739" y="0"/>
                  </a:lnTo>
                  <a:lnTo>
                    <a:pt x="11904281" y="127000"/>
                  </a:lnTo>
                  <a:lnTo>
                    <a:pt x="11926979" y="127000"/>
                  </a:lnTo>
                  <a:lnTo>
                    <a:pt x="11925753" y="0"/>
                  </a:lnTo>
                  <a:close/>
                </a:path>
                <a:path w="18021300" h="15113000">
                  <a:moveTo>
                    <a:pt x="12010174" y="0"/>
                  </a:moveTo>
                  <a:lnTo>
                    <a:pt x="11970842" y="0"/>
                  </a:lnTo>
                  <a:lnTo>
                    <a:pt x="11982932" y="127000"/>
                  </a:lnTo>
                  <a:lnTo>
                    <a:pt x="12019241" y="127000"/>
                  </a:lnTo>
                  <a:lnTo>
                    <a:pt x="12010174" y="0"/>
                  </a:lnTo>
                  <a:close/>
                </a:path>
                <a:path w="18021300" h="15113000">
                  <a:moveTo>
                    <a:pt x="12086318" y="0"/>
                  </a:moveTo>
                  <a:lnTo>
                    <a:pt x="12036832" y="0"/>
                  </a:lnTo>
                  <a:lnTo>
                    <a:pt x="12028322" y="127000"/>
                  </a:lnTo>
                  <a:lnTo>
                    <a:pt x="12064619" y="127000"/>
                  </a:lnTo>
                  <a:lnTo>
                    <a:pt x="12086318" y="0"/>
                  </a:lnTo>
                  <a:close/>
                </a:path>
                <a:path w="18021300" h="15113000">
                  <a:moveTo>
                    <a:pt x="12515380" y="0"/>
                  </a:moveTo>
                  <a:lnTo>
                    <a:pt x="12442544" y="0"/>
                  </a:lnTo>
                  <a:lnTo>
                    <a:pt x="12424625" y="127000"/>
                  </a:lnTo>
                  <a:lnTo>
                    <a:pt x="12560766" y="127000"/>
                  </a:lnTo>
                  <a:lnTo>
                    <a:pt x="12542407" y="30664"/>
                  </a:lnTo>
                  <a:lnTo>
                    <a:pt x="12515380" y="0"/>
                  </a:lnTo>
                  <a:close/>
                </a:path>
                <a:path w="18021300" h="15113000">
                  <a:moveTo>
                    <a:pt x="12624282" y="0"/>
                  </a:moveTo>
                  <a:lnTo>
                    <a:pt x="12536563" y="0"/>
                  </a:lnTo>
                  <a:lnTo>
                    <a:pt x="12542407" y="30664"/>
                  </a:lnTo>
                  <a:lnTo>
                    <a:pt x="12627317" y="127000"/>
                  </a:lnTo>
                  <a:lnTo>
                    <a:pt x="12669672" y="127000"/>
                  </a:lnTo>
                  <a:lnTo>
                    <a:pt x="12624282" y="0"/>
                  </a:lnTo>
                  <a:close/>
                </a:path>
                <a:path w="18021300" h="15113000">
                  <a:moveTo>
                    <a:pt x="13191195" y="0"/>
                  </a:moveTo>
                  <a:lnTo>
                    <a:pt x="13169163" y="0"/>
                  </a:lnTo>
                  <a:lnTo>
                    <a:pt x="13163919" y="127000"/>
                  </a:lnTo>
                  <a:lnTo>
                    <a:pt x="13188876" y="127000"/>
                  </a:lnTo>
                  <a:lnTo>
                    <a:pt x="13191195" y="0"/>
                  </a:lnTo>
                  <a:close/>
                </a:path>
                <a:path w="18021300" h="15113000">
                  <a:moveTo>
                    <a:pt x="13279253" y="0"/>
                  </a:moveTo>
                  <a:lnTo>
                    <a:pt x="13253914" y="0"/>
                  </a:lnTo>
                  <a:lnTo>
                    <a:pt x="13241439" y="127000"/>
                  </a:lnTo>
                  <a:lnTo>
                    <a:pt x="13268575" y="127000"/>
                  </a:lnTo>
                  <a:lnTo>
                    <a:pt x="13279253" y="0"/>
                  </a:lnTo>
                  <a:close/>
                </a:path>
                <a:path w="18021300" h="15113000">
                  <a:moveTo>
                    <a:pt x="13822286" y="0"/>
                  </a:moveTo>
                  <a:lnTo>
                    <a:pt x="13794298" y="0"/>
                  </a:lnTo>
                  <a:lnTo>
                    <a:pt x="13786829" y="127000"/>
                  </a:lnTo>
                  <a:lnTo>
                    <a:pt x="13815908" y="127000"/>
                  </a:lnTo>
                  <a:lnTo>
                    <a:pt x="13822286" y="0"/>
                  </a:lnTo>
                  <a:close/>
                </a:path>
                <a:path w="18021300" h="15113000">
                  <a:moveTo>
                    <a:pt x="13903960" y="0"/>
                  </a:moveTo>
                  <a:lnTo>
                    <a:pt x="13864640" y="0"/>
                  </a:lnTo>
                  <a:lnTo>
                    <a:pt x="13882789" y="127000"/>
                  </a:lnTo>
                  <a:lnTo>
                    <a:pt x="13923575" y="127000"/>
                  </a:lnTo>
                  <a:lnTo>
                    <a:pt x="13903960" y="0"/>
                  </a:lnTo>
                  <a:close/>
                </a:path>
                <a:path w="18021300" h="15113000">
                  <a:moveTo>
                    <a:pt x="14009850" y="0"/>
                  </a:moveTo>
                  <a:lnTo>
                    <a:pt x="13934211" y="0"/>
                  </a:lnTo>
                  <a:lnTo>
                    <a:pt x="13940269" y="127000"/>
                  </a:lnTo>
                  <a:lnTo>
                    <a:pt x="14000776" y="127000"/>
                  </a:lnTo>
                  <a:lnTo>
                    <a:pt x="14009850" y="0"/>
                  </a:lnTo>
                  <a:close/>
                </a:path>
                <a:path w="18021300" h="15113000">
                  <a:moveTo>
                    <a:pt x="14409166" y="0"/>
                  </a:moveTo>
                  <a:lnTo>
                    <a:pt x="14406156" y="0"/>
                  </a:lnTo>
                  <a:lnTo>
                    <a:pt x="14369859" y="127000"/>
                  </a:lnTo>
                  <a:lnTo>
                    <a:pt x="14457578" y="127000"/>
                  </a:lnTo>
                  <a:lnTo>
                    <a:pt x="14409166" y="0"/>
                  </a:lnTo>
                  <a:close/>
                </a:path>
                <a:path w="18021300" h="15113000">
                  <a:moveTo>
                    <a:pt x="14502955" y="0"/>
                  </a:moveTo>
                  <a:lnTo>
                    <a:pt x="14454555" y="0"/>
                  </a:lnTo>
                  <a:lnTo>
                    <a:pt x="14463636" y="127000"/>
                  </a:lnTo>
                  <a:lnTo>
                    <a:pt x="14509013" y="127000"/>
                  </a:lnTo>
                  <a:lnTo>
                    <a:pt x="14502955" y="0"/>
                  </a:lnTo>
                  <a:close/>
                </a:path>
                <a:path w="18021300" h="15113000">
                  <a:moveTo>
                    <a:pt x="14693544" y="0"/>
                  </a:moveTo>
                  <a:lnTo>
                    <a:pt x="14551367" y="0"/>
                  </a:lnTo>
                  <a:lnTo>
                    <a:pt x="14645157" y="127000"/>
                  </a:lnTo>
                  <a:lnTo>
                    <a:pt x="14651189" y="127000"/>
                  </a:lnTo>
                  <a:lnTo>
                    <a:pt x="14693544" y="0"/>
                  </a:lnTo>
                  <a:close/>
                </a:path>
                <a:path w="18021300" h="15113000">
                  <a:moveTo>
                    <a:pt x="15101951" y="0"/>
                  </a:moveTo>
                  <a:lnTo>
                    <a:pt x="15095905" y="0"/>
                  </a:lnTo>
                  <a:lnTo>
                    <a:pt x="15083815" y="127000"/>
                  </a:lnTo>
                  <a:lnTo>
                    <a:pt x="15138260" y="127000"/>
                  </a:lnTo>
                  <a:lnTo>
                    <a:pt x="15101951" y="0"/>
                  </a:lnTo>
                  <a:close/>
                </a:path>
                <a:path w="18021300" h="15113000">
                  <a:moveTo>
                    <a:pt x="15187041" y="13238"/>
                  </a:moveTo>
                  <a:lnTo>
                    <a:pt x="15138260" y="127000"/>
                  </a:lnTo>
                  <a:lnTo>
                    <a:pt x="15156408" y="127000"/>
                  </a:lnTo>
                  <a:lnTo>
                    <a:pt x="15198377" y="29100"/>
                  </a:lnTo>
                  <a:lnTo>
                    <a:pt x="15187041" y="13238"/>
                  </a:lnTo>
                  <a:close/>
                </a:path>
                <a:path w="18021300" h="15113000">
                  <a:moveTo>
                    <a:pt x="15236312" y="82178"/>
                  </a:moveTo>
                  <a:lnTo>
                    <a:pt x="15250198" y="127000"/>
                  </a:lnTo>
                  <a:lnTo>
                    <a:pt x="15268346" y="127000"/>
                  </a:lnTo>
                  <a:lnTo>
                    <a:pt x="15236312" y="82178"/>
                  </a:lnTo>
                  <a:close/>
                </a:path>
                <a:path w="18021300" h="15113000">
                  <a:moveTo>
                    <a:pt x="15703981" y="0"/>
                  </a:moveTo>
                  <a:lnTo>
                    <a:pt x="15700946" y="0"/>
                  </a:lnTo>
                  <a:lnTo>
                    <a:pt x="15664649" y="127000"/>
                  </a:lnTo>
                  <a:lnTo>
                    <a:pt x="15806839" y="127000"/>
                  </a:lnTo>
                  <a:lnTo>
                    <a:pt x="15703981" y="0"/>
                  </a:lnTo>
                  <a:close/>
                </a:path>
                <a:path w="18021300" h="15113000">
                  <a:moveTo>
                    <a:pt x="15888525" y="0"/>
                  </a:moveTo>
                  <a:lnTo>
                    <a:pt x="15837090" y="0"/>
                  </a:lnTo>
                  <a:lnTo>
                    <a:pt x="15849180" y="127000"/>
                  </a:lnTo>
                  <a:lnTo>
                    <a:pt x="15897593" y="127000"/>
                  </a:lnTo>
                  <a:lnTo>
                    <a:pt x="15888525" y="0"/>
                  </a:lnTo>
                  <a:close/>
                </a:path>
                <a:path w="18021300" h="15113000">
                  <a:moveTo>
                    <a:pt x="17074413" y="0"/>
                  </a:moveTo>
                  <a:lnTo>
                    <a:pt x="17068355" y="0"/>
                  </a:lnTo>
                  <a:lnTo>
                    <a:pt x="17071390" y="127000"/>
                  </a:lnTo>
                  <a:lnTo>
                    <a:pt x="17074413" y="0"/>
                  </a:lnTo>
                  <a:close/>
                </a:path>
                <a:path w="18021300" h="15113000">
                  <a:moveTo>
                    <a:pt x="17155808" y="0"/>
                  </a:moveTo>
                  <a:lnTo>
                    <a:pt x="17131880" y="0"/>
                  </a:lnTo>
                  <a:lnTo>
                    <a:pt x="17122813" y="127000"/>
                  </a:lnTo>
                  <a:lnTo>
                    <a:pt x="17144274" y="127000"/>
                  </a:lnTo>
                  <a:lnTo>
                    <a:pt x="17155808" y="0"/>
                  </a:lnTo>
                  <a:close/>
                </a:path>
                <a:path w="18021300" h="15113000">
                  <a:moveTo>
                    <a:pt x="17207509" y="0"/>
                  </a:moveTo>
                  <a:lnTo>
                    <a:pt x="17181283" y="0"/>
                  </a:lnTo>
                  <a:lnTo>
                    <a:pt x="17186338" y="127000"/>
                  </a:lnTo>
                  <a:lnTo>
                    <a:pt x="17215786" y="127000"/>
                  </a:lnTo>
                  <a:lnTo>
                    <a:pt x="17207509" y="0"/>
                  </a:lnTo>
                  <a:close/>
                </a:path>
                <a:path w="18021300" h="15113000">
                  <a:moveTo>
                    <a:pt x="17667351" y="0"/>
                  </a:moveTo>
                  <a:lnTo>
                    <a:pt x="17625139" y="0"/>
                  </a:lnTo>
                  <a:lnTo>
                    <a:pt x="17611759" y="127000"/>
                  </a:lnTo>
                  <a:lnTo>
                    <a:pt x="17661305" y="127000"/>
                  </a:lnTo>
                  <a:lnTo>
                    <a:pt x="17667351" y="0"/>
                  </a:lnTo>
                  <a:close/>
                </a:path>
                <a:path w="18021300" h="15113000">
                  <a:moveTo>
                    <a:pt x="17736934" y="0"/>
                  </a:moveTo>
                  <a:lnTo>
                    <a:pt x="17709705" y="0"/>
                  </a:lnTo>
                  <a:lnTo>
                    <a:pt x="17714201" y="127000"/>
                  </a:lnTo>
                  <a:lnTo>
                    <a:pt x="17800472" y="127000"/>
                  </a:lnTo>
                  <a:lnTo>
                    <a:pt x="17792680" y="61584"/>
                  </a:lnTo>
                  <a:lnTo>
                    <a:pt x="17736934" y="0"/>
                  </a:lnTo>
                  <a:close/>
                </a:path>
                <a:path w="18021300" h="15113000">
                  <a:moveTo>
                    <a:pt x="17894236" y="0"/>
                  </a:moveTo>
                  <a:lnTo>
                    <a:pt x="17785345" y="0"/>
                  </a:lnTo>
                  <a:lnTo>
                    <a:pt x="17792680" y="61584"/>
                  </a:lnTo>
                  <a:lnTo>
                    <a:pt x="17851894" y="127000"/>
                  </a:lnTo>
                  <a:lnTo>
                    <a:pt x="17894236" y="127000"/>
                  </a:lnTo>
                  <a:lnTo>
                    <a:pt x="17894236" y="0"/>
                  </a:lnTo>
                  <a:close/>
                </a:path>
                <a:path w="18021300" h="15113000">
                  <a:moveTo>
                    <a:pt x="7439050" y="0"/>
                  </a:moveTo>
                  <a:lnTo>
                    <a:pt x="7290803" y="0"/>
                  </a:lnTo>
                  <a:lnTo>
                    <a:pt x="7400504" y="124462"/>
                  </a:lnTo>
                  <a:lnTo>
                    <a:pt x="7439050" y="0"/>
                  </a:lnTo>
                  <a:close/>
                </a:path>
                <a:path w="18021300" h="15113000">
                  <a:moveTo>
                    <a:pt x="15210853" y="0"/>
                  </a:moveTo>
                  <a:lnTo>
                    <a:pt x="15198377" y="29100"/>
                  </a:lnTo>
                  <a:lnTo>
                    <a:pt x="15236312" y="82178"/>
                  </a:lnTo>
                  <a:lnTo>
                    <a:pt x="15210853" y="0"/>
                  </a:lnTo>
                  <a:close/>
                </a:path>
                <a:path w="18021300" h="15113000">
                  <a:moveTo>
                    <a:pt x="6123076" y="0"/>
                  </a:moveTo>
                  <a:lnTo>
                    <a:pt x="6071641" y="0"/>
                  </a:lnTo>
                  <a:lnTo>
                    <a:pt x="6138498" y="71967"/>
                  </a:lnTo>
                  <a:lnTo>
                    <a:pt x="6123076" y="0"/>
                  </a:lnTo>
                  <a:close/>
                </a:path>
                <a:path w="18021300" h="15113000">
                  <a:moveTo>
                    <a:pt x="17785345" y="0"/>
                  </a:moveTo>
                  <a:lnTo>
                    <a:pt x="17736934" y="0"/>
                  </a:lnTo>
                  <a:lnTo>
                    <a:pt x="17792680" y="61584"/>
                  </a:lnTo>
                  <a:lnTo>
                    <a:pt x="17785345" y="0"/>
                  </a:lnTo>
                  <a:close/>
                </a:path>
                <a:path w="18021300" h="15113000">
                  <a:moveTo>
                    <a:pt x="12536563" y="0"/>
                  </a:moveTo>
                  <a:lnTo>
                    <a:pt x="12515380" y="0"/>
                  </a:lnTo>
                  <a:lnTo>
                    <a:pt x="12542407" y="30664"/>
                  </a:lnTo>
                  <a:lnTo>
                    <a:pt x="12536563" y="0"/>
                  </a:lnTo>
                  <a:close/>
                </a:path>
                <a:path w="18021300" h="15113000">
                  <a:moveTo>
                    <a:pt x="15192717" y="0"/>
                  </a:moveTo>
                  <a:lnTo>
                    <a:pt x="15177579" y="0"/>
                  </a:lnTo>
                  <a:lnTo>
                    <a:pt x="15187041" y="13238"/>
                  </a:lnTo>
                  <a:lnTo>
                    <a:pt x="15192717" y="0"/>
                  </a:lnTo>
                  <a:close/>
                </a:path>
                <a:path w="18021300" h="15113000">
                  <a:moveTo>
                    <a:pt x="4087088" y="0"/>
                  </a:moveTo>
                  <a:lnTo>
                    <a:pt x="4078008" y="0"/>
                  </a:lnTo>
                  <a:lnTo>
                    <a:pt x="4081399" y="4592"/>
                  </a:lnTo>
                  <a:lnTo>
                    <a:pt x="4087088" y="0"/>
                  </a:lnTo>
                  <a:close/>
                </a:path>
              </a:pathLst>
            </a:custGeom>
            <a:solidFill>
              <a:srgbClr val="E0F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400" y="5232400"/>
              <a:ext cx="8420100" cy="5435600"/>
            </a:xfrm>
            <a:custGeom>
              <a:avLst/>
              <a:gdLst/>
              <a:ahLst/>
              <a:cxnLst/>
              <a:rect l="l" t="t" r="r" b="b"/>
              <a:pathLst>
                <a:path w="8420100" h="5435600">
                  <a:moveTo>
                    <a:pt x="82931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308600"/>
                  </a:lnTo>
                  <a:lnTo>
                    <a:pt x="9980" y="5358029"/>
                  </a:lnTo>
                  <a:lnTo>
                    <a:pt x="37196" y="5398398"/>
                  </a:lnTo>
                  <a:lnTo>
                    <a:pt x="77565" y="5425618"/>
                  </a:lnTo>
                  <a:lnTo>
                    <a:pt x="127000" y="5435600"/>
                  </a:lnTo>
                  <a:lnTo>
                    <a:pt x="8293100" y="5435600"/>
                  </a:lnTo>
                  <a:lnTo>
                    <a:pt x="8342534" y="5425618"/>
                  </a:lnTo>
                  <a:lnTo>
                    <a:pt x="8382903" y="5398398"/>
                  </a:lnTo>
                  <a:lnTo>
                    <a:pt x="8410119" y="5358029"/>
                  </a:lnTo>
                  <a:lnTo>
                    <a:pt x="8420100" y="5308600"/>
                  </a:lnTo>
                  <a:lnTo>
                    <a:pt x="8420100" y="127000"/>
                  </a:lnTo>
                  <a:lnTo>
                    <a:pt x="8410119" y="77565"/>
                  </a:lnTo>
                  <a:lnTo>
                    <a:pt x="8382903" y="37196"/>
                  </a:lnTo>
                  <a:lnTo>
                    <a:pt x="8342534" y="9980"/>
                  </a:lnTo>
                  <a:lnTo>
                    <a:pt x="8293100" y="0"/>
                  </a:lnTo>
                  <a:close/>
                </a:path>
              </a:pathLst>
            </a:custGeom>
            <a:solidFill>
              <a:srgbClr val="E4E4E4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2999" y="6223000"/>
              <a:ext cx="1841500" cy="812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03799" y="6223000"/>
              <a:ext cx="1739900" cy="711200"/>
            </a:xfrm>
            <a:custGeom>
              <a:avLst/>
              <a:gdLst/>
              <a:ahLst/>
              <a:cxnLst/>
              <a:rect l="l" t="t" r="r" b="b"/>
              <a:pathLst>
                <a:path w="1739900" h="711200">
                  <a:moveTo>
                    <a:pt x="16129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84200"/>
                  </a:lnTo>
                  <a:lnTo>
                    <a:pt x="9980" y="633634"/>
                  </a:lnTo>
                  <a:lnTo>
                    <a:pt x="37196" y="674003"/>
                  </a:lnTo>
                  <a:lnTo>
                    <a:pt x="77565" y="701219"/>
                  </a:lnTo>
                  <a:lnTo>
                    <a:pt x="127000" y="711200"/>
                  </a:lnTo>
                  <a:lnTo>
                    <a:pt x="1612900" y="711200"/>
                  </a:lnTo>
                  <a:lnTo>
                    <a:pt x="1662334" y="701219"/>
                  </a:lnTo>
                  <a:lnTo>
                    <a:pt x="1702703" y="674003"/>
                  </a:lnTo>
                  <a:lnTo>
                    <a:pt x="1729919" y="633634"/>
                  </a:lnTo>
                  <a:lnTo>
                    <a:pt x="1739900" y="584200"/>
                  </a:lnTo>
                  <a:lnTo>
                    <a:pt x="1739900" y="127000"/>
                  </a:lnTo>
                  <a:lnTo>
                    <a:pt x="1729919" y="77565"/>
                  </a:lnTo>
                  <a:lnTo>
                    <a:pt x="1702703" y="37196"/>
                  </a:lnTo>
                  <a:lnTo>
                    <a:pt x="1662334" y="998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3799" y="6223000"/>
              <a:ext cx="1739900" cy="711200"/>
            </a:xfrm>
            <a:custGeom>
              <a:avLst/>
              <a:gdLst/>
              <a:ahLst/>
              <a:cxnLst/>
              <a:rect l="l" t="t" r="r" b="b"/>
              <a:pathLst>
                <a:path w="1739900" h="711200">
                  <a:moveTo>
                    <a:pt x="127000" y="0"/>
                  </a:move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84200"/>
                  </a:lnTo>
                  <a:lnTo>
                    <a:pt x="9980" y="633634"/>
                  </a:lnTo>
                  <a:lnTo>
                    <a:pt x="37196" y="674003"/>
                  </a:lnTo>
                  <a:lnTo>
                    <a:pt x="77565" y="701219"/>
                  </a:lnTo>
                  <a:lnTo>
                    <a:pt x="127000" y="711200"/>
                  </a:lnTo>
                  <a:lnTo>
                    <a:pt x="127000" y="698500"/>
                  </a:lnTo>
                  <a:lnTo>
                    <a:pt x="82506" y="689518"/>
                  </a:lnTo>
                  <a:lnTo>
                    <a:pt x="46175" y="665024"/>
                  </a:lnTo>
                  <a:lnTo>
                    <a:pt x="21681" y="628693"/>
                  </a:lnTo>
                  <a:lnTo>
                    <a:pt x="12700" y="5842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1739900" h="711200">
                  <a:moveTo>
                    <a:pt x="1612900" y="698500"/>
                  </a:moveTo>
                  <a:lnTo>
                    <a:pt x="127000" y="698500"/>
                  </a:lnTo>
                  <a:lnTo>
                    <a:pt x="127000" y="711200"/>
                  </a:lnTo>
                  <a:lnTo>
                    <a:pt x="1612900" y="711200"/>
                  </a:lnTo>
                  <a:lnTo>
                    <a:pt x="1612900" y="698500"/>
                  </a:lnTo>
                  <a:close/>
                </a:path>
                <a:path w="1739900" h="711200">
                  <a:moveTo>
                    <a:pt x="1612900" y="0"/>
                  </a:moveTo>
                  <a:lnTo>
                    <a:pt x="1612900" y="12700"/>
                  </a:lnTo>
                  <a:lnTo>
                    <a:pt x="1657393" y="21681"/>
                  </a:lnTo>
                  <a:lnTo>
                    <a:pt x="1693724" y="46175"/>
                  </a:lnTo>
                  <a:lnTo>
                    <a:pt x="1718218" y="82506"/>
                  </a:lnTo>
                  <a:lnTo>
                    <a:pt x="1727200" y="127000"/>
                  </a:lnTo>
                  <a:lnTo>
                    <a:pt x="1727200" y="584200"/>
                  </a:lnTo>
                  <a:lnTo>
                    <a:pt x="1718218" y="628693"/>
                  </a:lnTo>
                  <a:lnTo>
                    <a:pt x="1693724" y="665024"/>
                  </a:lnTo>
                  <a:lnTo>
                    <a:pt x="1657393" y="689518"/>
                  </a:lnTo>
                  <a:lnTo>
                    <a:pt x="1612900" y="698500"/>
                  </a:lnTo>
                  <a:lnTo>
                    <a:pt x="1612900" y="711200"/>
                  </a:lnTo>
                  <a:lnTo>
                    <a:pt x="1662329" y="701219"/>
                  </a:lnTo>
                  <a:lnTo>
                    <a:pt x="1702698" y="674003"/>
                  </a:lnTo>
                  <a:lnTo>
                    <a:pt x="1729918" y="633634"/>
                  </a:lnTo>
                  <a:lnTo>
                    <a:pt x="1739900" y="584200"/>
                  </a:lnTo>
                  <a:lnTo>
                    <a:pt x="1739900" y="127000"/>
                  </a:lnTo>
                  <a:lnTo>
                    <a:pt x="1729918" y="77565"/>
                  </a:lnTo>
                  <a:lnTo>
                    <a:pt x="1702698" y="37196"/>
                  </a:lnTo>
                  <a:lnTo>
                    <a:pt x="1662329" y="9980"/>
                  </a:lnTo>
                  <a:lnTo>
                    <a:pt x="1612900" y="0"/>
                  </a:lnTo>
                  <a:close/>
                </a:path>
                <a:path w="1739900" h="711200">
                  <a:moveTo>
                    <a:pt x="16129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1612900" y="1270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7023112"/>
              <a:ext cx="1841500" cy="7619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13600" y="7023100"/>
              <a:ext cx="1739900" cy="660400"/>
            </a:xfrm>
            <a:custGeom>
              <a:avLst/>
              <a:gdLst/>
              <a:ahLst/>
              <a:cxnLst/>
              <a:rect l="l" t="t" r="r" b="b"/>
              <a:pathLst>
                <a:path w="1739900" h="660400">
                  <a:moveTo>
                    <a:pt x="16129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33400"/>
                  </a:lnTo>
                  <a:lnTo>
                    <a:pt x="9980" y="582834"/>
                  </a:lnTo>
                  <a:lnTo>
                    <a:pt x="37196" y="623203"/>
                  </a:lnTo>
                  <a:lnTo>
                    <a:pt x="77565" y="650419"/>
                  </a:lnTo>
                  <a:lnTo>
                    <a:pt x="127000" y="660400"/>
                  </a:lnTo>
                  <a:lnTo>
                    <a:pt x="1612900" y="660400"/>
                  </a:lnTo>
                  <a:lnTo>
                    <a:pt x="1662334" y="650419"/>
                  </a:lnTo>
                  <a:lnTo>
                    <a:pt x="1702703" y="623203"/>
                  </a:lnTo>
                  <a:lnTo>
                    <a:pt x="1729919" y="582834"/>
                  </a:lnTo>
                  <a:lnTo>
                    <a:pt x="1739900" y="533400"/>
                  </a:lnTo>
                  <a:lnTo>
                    <a:pt x="1739900" y="127000"/>
                  </a:lnTo>
                  <a:lnTo>
                    <a:pt x="1729919" y="77565"/>
                  </a:lnTo>
                  <a:lnTo>
                    <a:pt x="1702703" y="37196"/>
                  </a:lnTo>
                  <a:lnTo>
                    <a:pt x="1662334" y="998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13600" y="7023100"/>
              <a:ext cx="1739900" cy="660400"/>
            </a:xfrm>
            <a:custGeom>
              <a:avLst/>
              <a:gdLst/>
              <a:ahLst/>
              <a:cxnLst/>
              <a:rect l="l" t="t" r="r" b="b"/>
              <a:pathLst>
                <a:path w="1739900" h="660400">
                  <a:moveTo>
                    <a:pt x="127000" y="0"/>
                  </a:move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33400"/>
                  </a:lnTo>
                  <a:lnTo>
                    <a:pt x="9980" y="582834"/>
                  </a:lnTo>
                  <a:lnTo>
                    <a:pt x="37196" y="623203"/>
                  </a:lnTo>
                  <a:lnTo>
                    <a:pt x="77565" y="650419"/>
                  </a:lnTo>
                  <a:lnTo>
                    <a:pt x="127000" y="660400"/>
                  </a:lnTo>
                  <a:lnTo>
                    <a:pt x="127000" y="647700"/>
                  </a:lnTo>
                  <a:lnTo>
                    <a:pt x="82506" y="638718"/>
                  </a:lnTo>
                  <a:lnTo>
                    <a:pt x="46175" y="614224"/>
                  </a:lnTo>
                  <a:lnTo>
                    <a:pt x="21681" y="577893"/>
                  </a:lnTo>
                  <a:lnTo>
                    <a:pt x="12700" y="5334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1739900" h="660400">
                  <a:moveTo>
                    <a:pt x="1612900" y="647700"/>
                  </a:moveTo>
                  <a:lnTo>
                    <a:pt x="127000" y="647700"/>
                  </a:lnTo>
                  <a:lnTo>
                    <a:pt x="127000" y="660400"/>
                  </a:lnTo>
                  <a:lnTo>
                    <a:pt x="1612900" y="660400"/>
                  </a:lnTo>
                  <a:lnTo>
                    <a:pt x="1612900" y="647700"/>
                  </a:lnTo>
                  <a:close/>
                </a:path>
                <a:path w="1739900" h="660400">
                  <a:moveTo>
                    <a:pt x="1612900" y="0"/>
                  </a:moveTo>
                  <a:lnTo>
                    <a:pt x="1612900" y="12700"/>
                  </a:lnTo>
                  <a:lnTo>
                    <a:pt x="1657393" y="21681"/>
                  </a:lnTo>
                  <a:lnTo>
                    <a:pt x="1693724" y="46175"/>
                  </a:lnTo>
                  <a:lnTo>
                    <a:pt x="1718218" y="82506"/>
                  </a:lnTo>
                  <a:lnTo>
                    <a:pt x="1727200" y="127000"/>
                  </a:lnTo>
                  <a:lnTo>
                    <a:pt x="1727200" y="533400"/>
                  </a:lnTo>
                  <a:lnTo>
                    <a:pt x="1718218" y="577893"/>
                  </a:lnTo>
                  <a:lnTo>
                    <a:pt x="1693724" y="614224"/>
                  </a:lnTo>
                  <a:lnTo>
                    <a:pt x="1657393" y="638718"/>
                  </a:lnTo>
                  <a:lnTo>
                    <a:pt x="1612900" y="647700"/>
                  </a:lnTo>
                  <a:lnTo>
                    <a:pt x="1612900" y="660400"/>
                  </a:lnTo>
                  <a:lnTo>
                    <a:pt x="1662334" y="650419"/>
                  </a:lnTo>
                  <a:lnTo>
                    <a:pt x="1702703" y="623203"/>
                  </a:lnTo>
                  <a:lnTo>
                    <a:pt x="1729919" y="582834"/>
                  </a:lnTo>
                  <a:lnTo>
                    <a:pt x="1739900" y="533400"/>
                  </a:lnTo>
                  <a:lnTo>
                    <a:pt x="1739900" y="127000"/>
                  </a:lnTo>
                  <a:lnTo>
                    <a:pt x="1729919" y="77565"/>
                  </a:lnTo>
                  <a:lnTo>
                    <a:pt x="1702703" y="37196"/>
                  </a:lnTo>
                  <a:lnTo>
                    <a:pt x="1662334" y="9980"/>
                  </a:lnTo>
                  <a:lnTo>
                    <a:pt x="1612900" y="0"/>
                  </a:lnTo>
                  <a:close/>
                </a:path>
                <a:path w="1739900" h="660400">
                  <a:moveTo>
                    <a:pt x="16129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1612900" y="1270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800" y="6223000"/>
              <a:ext cx="1841500" cy="812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13600" y="6223000"/>
              <a:ext cx="1739900" cy="711200"/>
            </a:xfrm>
            <a:custGeom>
              <a:avLst/>
              <a:gdLst/>
              <a:ahLst/>
              <a:cxnLst/>
              <a:rect l="l" t="t" r="r" b="b"/>
              <a:pathLst>
                <a:path w="1739900" h="711200">
                  <a:moveTo>
                    <a:pt x="16129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84200"/>
                  </a:lnTo>
                  <a:lnTo>
                    <a:pt x="9980" y="633634"/>
                  </a:lnTo>
                  <a:lnTo>
                    <a:pt x="37196" y="674003"/>
                  </a:lnTo>
                  <a:lnTo>
                    <a:pt x="77565" y="701219"/>
                  </a:lnTo>
                  <a:lnTo>
                    <a:pt x="127000" y="711200"/>
                  </a:lnTo>
                  <a:lnTo>
                    <a:pt x="1612900" y="711200"/>
                  </a:lnTo>
                  <a:lnTo>
                    <a:pt x="1662334" y="701219"/>
                  </a:lnTo>
                  <a:lnTo>
                    <a:pt x="1702703" y="674003"/>
                  </a:lnTo>
                  <a:lnTo>
                    <a:pt x="1729919" y="633634"/>
                  </a:lnTo>
                  <a:lnTo>
                    <a:pt x="1739900" y="584200"/>
                  </a:lnTo>
                  <a:lnTo>
                    <a:pt x="1739900" y="127000"/>
                  </a:lnTo>
                  <a:lnTo>
                    <a:pt x="1729919" y="77565"/>
                  </a:lnTo>
                  <a:lnTo>
                    <a:pt x="1702703" y="37196"/>
                  </a:lnTo>
                  <a:lnTo>
                    <a:pt x="1662334" y="998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13600" y="6223000"/>
              <a:ext cx="1739900" cy="711200"/>
            </a:xfrm>
            <a:custGeom>
              <a:avLst/>
              <a:gdLst/>
              <a:ahLst/>
              <a:cxnLst/>
              <a:rect l="l" t="t" r="r" b="b"/>
              <a:pathLst>
                <a:path w="1739900" h="711200">
                  <a:moveTo>
                    <a:pt x="127000" y="0"/>
                  </a:move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84200"/>
                  </a:lnTo>
                  <a:lnTo>
                    <a:pt x="9980" y="633634"/>
                  </a:lnTo>
                  <a:lnTo>
                    <a:pt x="37196" y="674003"/>
                  </a:lnTo>
                  <a:lnTo>
                    <a:pt x="77565" y="701219"/>
                  </a:lnTo>
                  <a:lnTo>
                    <a:pt x="127000" y="711200"/>
                  </a:lnTo>
                  <a:lnTo>
                    <a:pt x="127000" y="698500"/>
                  </a:lnTo>
                  <a:lnTo>
                    <a:pt x="82506" y="689518"/>
                  </a:lnTo>
                  <a:lnTo>
                    <a:pt x="46175" y="665024"/>
                  </a:lnTo>
                  <a:lnTo>
                    <a:pt x="21681" y="628693"/>
                  </a:lnTo>
                  <a:lnTo>
                    <a:pt x="12700" y="5842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1739900" h="711200">
                  <a:moveTo>
                    <a:pt x="1612900" y="698500"/>
                  </a:moveTo>
                  <a:lnTo>
                    <a:pt x="127000" y="698500"/>
                  </a:lnTo>
                  <a:lnTo>
                    <a:pt x="127000" y="711200"/>
                  </a:lnTo>
                  <a:lnTo>
                    <a:pt x="1612900" y="711200"/>
                  </a:lnTo>
                  <a:lnTo>
                    <a:pt x="1612900" y="698500"/>
                  </a:lnTo>
                  <a:close/>
                </a:path>
                <a:path w="1739900" h="711200">
                  <a:moveTo>
                    <a:pt x="1612900" y="0"/>
                  </a:moveTo>
                  <a:lnTo>
                    <a:pt x="1612900" y="12700"/>
                  </a:lnTo>
                  <a:lnTo>
                    <a:pt x="1657393" y="21681"/>
                  </a:lnTo>
                  <a:lnTo>
                    <a:pt x="1693724" y="46175"/>
                  </a:lnTo>
                  <a:lnTo>
                    <a:pt x="1718218" y="82506"/>
                  </a:lnTo>
                  <a:lnTo>
                    <a:pt x="1727200" y="127000"/>
                  </a:lnTo>
                  <a:lnTo>
                    <a:pt x="1727200" y="584200"/>
                  </a:lnTo>
                  <a:lnTo>
                    <a:pt x="1718218" y="628693"/>
                  </a:lnTo>
                  <a:lnTo>
                    <a:pt x="1693724" y="665024"/>
                  </a:lnTo>
                  <a:lnTo>
                    <a:pt x="1657393" y="689518"/>
                  </a:lnTo>
                  <a:lnTo>
                    <a:pt x="1612900" y="698500"/>
                  </a:lnTo>
                  <a:lnTo>
                    <a:pt x="1612900" y="711200"/>
                  </a:lnTo>
                  <a:lnTo>
                    <a:pt x="1662334" y="701219"/>
                  </a:lnTo>
                  <a:lnTo>
                    <a:pt x="1702703" y="674003"/>
                  </a:lnTo>
                  <a:lnTo>
                    <a:pt x="1729919" y="633634"/>
                  </a:lnTo>
                  <a:lnTo>
                    <a:pt x="1739900" y="584200"/>
                  </a:lnTo>
                  <a:lnTo>
                    <a:pt x="1739900" y="127000"/>
                  </a:lnTo>
                  <a:lnTo>
                    <a:pt x="1729919" y="77565"/>
                  </a:lnTo>
                  <a:lnTo>
                    <a:pt x="1702703" y="37196"/>
                  </a:lnTo>
                  <a:lnTo>
                    <a:pt x="1662334" y="9980"/>
                  </a:lnTo>
                  <a:lnTo>
                    <a:pt x="1612900" y="0"/>
                  </a:lnTo>
                  <a:close/>
                </a:path>
                <a:path w="1739900" h="711200">
                  <a:moveTo>
                    <a:pt x="16129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1612900" y="1270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2999" y="7023112"/>
              <a:ext cx="1841500" cy="7619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03799" y="7023100"/>
              <a:ext cx="1739900" cy="660400"/>
            </a:xfrm>
            <a:custGeom>
              <a:avLst/>
              <a:gdLst/>
              <a:ahLst/>
              <a:cxnLst/>
              <a:rect l="l" t="t" r="r" b="b"/>
              <a:pathLst>
                <a:path w="1739900" h="660400">
                  <a:moveTo>
                    <a:pt x="16129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33400"/>
                  </a:lnTo>
                  <a:lnTo>
                    <a:pt x="9980" y="582834"/>
                  </a:lnTo>
                  <a:lnTo>
                    <a:pt x="37196" y="623203"/>
                  </a:lnTo>
                  <a:lnTo>
                    <a:pt x="77565" y="650419"/>
                  </a:lnTo>
                  <a:lnTo>
                    <a:pt x="127000" y="660400"/>
                  </a:lnTo>
                  <a:lnTo>
                    <a:pt x="1612900" y="660400"/>
                  </a:lnTo>
                  <a:lnTo>
                    <a:pt x="1662334" y="650419"/>
                  </a:lnTo>
                  <a:lnTo>
                    <a:pt x="1702703" y="623203"/>
                  </a:lnTo>
                  <a:lnTo>
                    <a:pt x="1729919" y="582834"/>
                  </a:lnTo>
                  <a:lnTo>
                    <a:pt x="1739900" y="533400"/>
                  </a:lnTo>
                  <a:lnTo>
                    <a:pt x="1739900" y="127000"/>
                  </a:lnTo>
                  <a:lnTo>
                    <a:pt x="1729919" y="77565"/>
                  </a:lnTo>
                  <a:lnTo>
                    <a:pt x="1702703" y="37196"/>
                  </a:lnTo>
                  <a:lnTo>
                    <a:pt x="1662334" y="998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03799" y="7023100"/>
              <a:ext cx="1739900" cy="660400"/>
            </a:xfrm>
            <a:custGeom>
              <a:avLst/>
              <a:gdLst/>
              <a:ahLst/>
              <a:cxnLst/>
              <a:rect l="l" t="t" r="r" b="b"/>
              <a:pathLst>
                <a:path w="1739900" h="660400">
                  <a:moveTo>
                    <a:pt x="127000" y="0"/>
                  </a:move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33400"/>
                  </a:lnTo>
                  <a:lnTo>
                    <a:pt x="9980" y="582834"/>
                  </a:lnTo>
                  <a:lnTo>
                    <a:pt x="37196" y="623203"/>
                  </a:lnTo>
                  <a:lnTo>
                    <a:pt x="77565" y="650419"/>
                  </a:lnTo>
                  <a:lnTo>
                    <a:pt x="127000" y="660400"/>
                  </a:lnTo>
                  <a:lnTo>
                    <a:pt x="127000" y="647700"/>
                  </a:lnTo>
                  <a:lnTo>
                    <a:pt x="82506" y="638718"/>
                  </a:lnTo>
                  <a:lnTo>
                    <a:pt x="46175" y="614224"/>
                  </a:lnTo>
                  <a:lnTo>
                    <a:pt x="21681" y="577893"/>
                  </a:lnTo>
                  <a:lnTo>
                    <a:pt x="12700" y="5334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1739900" h="660400">
                  <a:moveTo>
                    <a:pt x="1612900" y="647700"/>
                  </a:moveTo>
                  <a:lnTo>
                    <a:pt x="127000" y="647700"/>
                  </a:lnTo>
                  <a:lnTo>
                    <a:pt x="127000" y="660400"/>
                  </a:lnTo>
                  <a:lnTo>
                    <a:pt x="1612900" y="660400"/>
                  </a:lnTo>
                  <a:lnTo>
                    <a:pt x="1612900" y="647700"/>
                  </a:lnTo>
                  <a:close/>
                </a:path>
                <a:path w="1739900" h="660400">
                  <a:moveTo>
                    <a:pt x="1612900" y="0"/>
                  </a:moveTo>
                  <a:lnTo>
                    <a:pt x="1612900" y="12700"/>
                  </a:lnTo>
                  <a:lnTo>
                    <a:pt x="1657393" y="21681"/>
                  </a:lnTo>
                  <a:lnTo>
                    <a:pt x="1693724" y="46175"/>
                  </a:lnTo>
                  <a:lnTo>
                    <a:pt x="1718218" y="82506"/>
                  </a:lnTo>
                  <a:lnTo>
                    <a:pt x="1727200" y="127000"/>
                  </a:lnTo>
                  <a:lnTo>
                    <a:pt x="1727200" y="533400"/>
                  </a:lnTo>
                  <a:lnTo>
                    <a:pt x="1718218" y="577893"/>
                  </a:lnTo>
                  <a:lnTo>
                    <a:pt x="1693724" y="614224"/>
                  </a:lnTo>
                  <a:lnTo>
                    <a:pt x="1657393" y="638718"/>
                  </a:lnTo>
                  <a:lnTo>
                    <a:pt x="1612900" y="647700"/>
                  </a:lnTo>
                  <a:lnTo>
                    <a:pt x="1612900" y="660400"/>
                  </a:lnTo>
                  <a:lnTo>
                    <a:pt x="1662329" y="650419"/>
                  </a:lnTo>
                  <a:lnTo>
                    <a:pt x="1702698" y="623203"/>
                  </a:lnTo>
                  <a:lnTo>
                    <a:pt x="1729918" y="582834"/>
                  </a:lnTo>
                  <a:lnTo>
                    <a:pt x="1739900" y="533400"/>
                  </a:lnTo>
                  <a:lnTo>
                    <a:pt x="1739900" y="127000"/>
                  </a:lnTo>
                  <a:lnTo>
                    <a:pt x="1729918" y="77565"/>
                  </a:lnTo>
                  <a:lnTo>
                    <a:pt x="1702698" y="37196"/>
                  </a:lnTo>
                  <a:lnTo>
                    <a:pt x="1662329" y="9980"/>
                  </a:lnTo>
                  <a:lnTo>
                    <a:pt x="1612900" y="0"/>
                  </a:lnTo>
                  <a:close/>
                </a:path>
                <a:path w="1739900" h="660400">
                  <a:moveTo>
                    <a:pt x="16129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1612900" y="1270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" y="9855200"/>
              <a:ext cx="3911600" cy="711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4700" y="9855200"/>
              <a:ext cx="3810000" cy="609600"/>
            </a:xfrm>
            <a:custGeom>
              <a:avLst/>
              <a:gdLst/>
              <a:ahLst/>
              <a:cxnLst/>
              <a:rect l="l" t="t" r="r" b="b"/>
              <a:pathLst>
                <a:path w="3810000" h="609600">
                  <a:moveTo>
                    <a:pt x="3683000" y="0"/>
                  </a:moveTo>
                  <a:lnTo>
                    <a:pt x="127000" y="0"/>
                  </a:lnTo>
                  <a:lnTo>
                    <a:pt x="77565" y="9981"/>
                  </a:lnTo>
                  <a:lnTo>
                    <a:pt x="37196" y="37201"/>
                  </a:lnTo>
                  <a:lnTo>
                    <a:pt x="9980" y="77570"/>
                  </a:lnTo>
                  <a:lnTo>
                    <a:pt x="0" y="127000"/>
                  </a:lnTo>
                  <a:lnTo>
                    <a:pt x="0" y="482600"/>
                  </a:lnTo>
                  <a:lnTo>
                    <a:pt x="9980" y="532029"/>
                  </a:lnTo>
                  <a:lnTo>
                    <a:pt x="37196" y="572398"/>
                  </a:lnTo>
                  <a:lnTo>
                    <a:pt x="77565" y="599618"/>
                  </a:lnTo>
                  <a:lnTo>
                    <a:pt x="127000" y="609600"/>
                  </a:lnTo>
                  <a:lnTo>
                    <a:pt x="3683000" y="609600"/>
                  </a:lnTo>
                  <a:lnTo>
                    <a:pt x="3732434" y="599618"/>
                  </a:lnTo>
                  <a:lnTo>
                    <a:pt x="3772803" y="572398"/>
                  </a:lnTo>
                  <a:lnTo>
                    <a:pt x="3800019" y="532029"/>
                  </a:lnTo>
                  <a:lnTo>
                    <a:pt x="3810000" y="482600"/>
                  </a:lnTo>
                  <a:lnTo>
                    <a:pt x="3810000" y="127000"/>
                  </a:lnTo>
                  <a:lnTo>
                    <a:pt x="3800019" y="77570"/>
                  </a:lnTo>
                  <a:lnTo>
                    <a:pt x="3772803" y="37201"/>
                  </a:lnTo>
                  <a:lnTo>
                    <a:pt x="3732434" y="9981"/>
                  </a:lnTo>
                  <a:lnTo>
                    <a:pt x="36830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4700" y="9855200"/>
              <a:ext cx="3810000" cy="609600"/>
            </a:xfrm>
            <a:custGeom>
              <a:avLst/>
              <a:gdLst/>
              <a:ahLst/>
              <a:cxnLst/>
              <a:rect l="l" t="t" r="r" b="b"/>
              <a:pathLst>
                <a:path w="3810000" h="609600">
                  <a:moveTo>
                    <a:pt x="127000" y="0"/>
                  </a:move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482600"/>
                  </a:lnTo>
                  <a:lnTo>
                    <a:pt x="9980" y="532034"/>
                  </a:lnTo>
                  <a:lnTo>
                    <a:pt x="37196" y="572403"/>
                  </a:lnTo>
                  <a:lnTo>
                    <a:pt x="77565" y="599619"/>
                  </a:lnTo>
                  <a:lnTo>
                    <a:pt x="127000" y="609600"/>
                  </a:lnTo>
                  <a:lnTo>
                    <a:pt x="127000" y="596900"/>
                  </a:lnTo>
                  <a:lnTo>
                    <a:pt x="82506" y="587918"/>
                  </a:lnTo>
                  <a:lnTo>
                    <a:pt x="46175" y="563424"/>
                  </a:lnTo>
                  <a:lnTo>
                    <a:pt x="21681" y="527093"/>
                  </a:lnTo>
                  <a:lnTo>
                    <a:pt x="12700" y="4826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3810000" h="609600">
                  <a:moveTo>
                    <a:pt x="3683000" y="596900"/>
                  </a:moveTo>
                  <a:lnTo>
                    <a:pt x="127000" y="596900"/>
                  </a:lnTo>
                  <a:lnTo>
                    <a:pt x="127000" y="609600"/>
                  </a:lnTo>
                  <a:lnTo>
                    <a:pt x="3683000" y="609600"/>
                  </a:lnTo>
                  <a:lnTo>
                    <a:pt x="3683000" y="596900"/>
                  </a:lnTo>
                  <a:close/>
                </a:path>
                <a:path w="3810000" h="609600">
                  <a:moveTo>
                    <a:pt x="3683000" y="0"/>
                  </a:moveTo>
                  <a:lnTo>
                    <a:pt x="3683000" y="12700"/>
                  </a:lnTo>
                  <a:lnTo>
                    <a:pt x="3727493" y="21681"/>
                  </a:lnTo>
                  <a:lnTo>
                    <a:pt x="3763824" y="46175"/>
                  </a:lnTo>
                  <a:lnTo>
                    <a:pt x="3788318" y="82506"/>
                  </a:lnTo>
                  <a:lnTo>
                    <a:pt x="3797300" y="127000"/>
                  </a:lnTo>
                  <a:lnTo>
                    <a:pt x="3797300" y="482600"/>
                  </a:lnTo>
                  <a:lnTo>
                    <a:pt x="3788318" y="527093"/>
                  </a:lnTo>
                  <a:lnTo>
                    <a:pt x="3763824" y="563424"/>
                  </a:lnTo>
                  <a:lnTo>
                    <a:pt x="3727493" y="587918"/>
                  </a:lnTo>
                  <a:lnTo>
                    <a:pt x="3683000" y="596900"/>
                  </a:lnTo>
                  <a:lnTo>
                    <a:pt x="3683000" y="609600"/>
                  </a:lnTo>
                  <a:lnTo>
                    <a:pt x="3732434" y="599619"/>
                  </a:lnTo>
                  <a:lnTo>
                    <a:pt x="3772803" y="572403"/>
                  </a:lnTo>
                  <a:lnTo>
                    <a:pt x="3800019" y="532034"/>
                  </a:lnTo>
                  <a:lnTo>
                    <a:pt x="3810000" y="482600"/>
                  </a:lnTo>
                  <a:lnTo>
                    <a:pt x="3810000" y="127000"/>
                  </a:lnTo>
                  <a:lnTo>
                    <a:pt x="3800019" y="77565"/>
                  </a:lnTo>
                  <a:lnTo>
                    <a:pt x="3772803" y="37196"/>
                  </a:lnTo>
                  <a:lnTo>
                    <a:pt x="3732434" y="9980"/>
                  </a:lnTo>
                  <a:lnTo>
                    <a:pt x="3683000" y="0"/>
                  </a:lnTo>
                  <a:close/>
                </a:path>
                <a:path w="3810000" h="609600">
                  <a:moveTo>
                    <a:pt x="36830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3683000" y="12700"/>
                  </a:lnTo>
                  <a:lnTo>
                    <a:pt x="36830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" y="7772400"/>
              <a:ext cx="3911600" cy="20701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74700" y="7772400"/>
              <a:ext cx="3810000" cy="1968500"/>
            </a:xfrm>
            <a:custGeom>
              <a:avLst/>
              <a:gdLst/>
              <a:ahLst/>
              <a:cxnLst/>
              <a:rect l="l" t="t" r="r" b="b"/>
              <a:pathLst>
                <a:path w="3810000" h="1968500">
                  <a:moveTo>
                    <a:pt x="36830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1841500"/>
                  </a:lnTo>
                  <a:lnTo>
                    <a:pt x="9980" y="1890929"/>
                  </a:lnTo>
                  <a:lnTo>
                    <a:pt x="37196" y="1931298"/>
                  </a:lnTo>
                  <a:lnTo>
                    <a:pt x="77565" y="1958518"/>
                  </a:lnTo>
                  <a:lnTo>
                    <a:pt x="127000" y="1968500"/>
                  </a:lnTo>
                  <a:lnTo>
                    <a:pt x="3683000" y="1968500"/>
                  </a:lnTo>
                  <a:lnTo>
                    <a:pt x="3732434" y="1958518"/>
                  </a:lnTo>
                  <a:lnTo>
                    <a:pt x="3772803" y="1931298"/>
                  </a:lnTo>
                  <a:lnTo>
                    <a:pt x="3800019" y="1890929"/>
                  </a:lnTo>
                  <a:lnTo>
                    <a:pt x="3810000" y="1841500"/>
                  </a:lnTo>
                  <a:lnTo>
                    <a:pt x="3810000" y="127000"/>
                  </a:lnTo>
                  <a:lnTo>
                    <a:pt x="3800019" y="77565"/>
                  </a:lnTo>
                  <a:lnTo>
                    <a:pt x="3772803" y="37196"/>
                  </a:lnTo>
                  <a:lnTo>
                    <a:pt x="3732434" y="9980"/>
                  </a:lnTo>
                  <a:lnTo>
                    <a:pt x="36830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4700" y="7772400"/>
              <a:ext cx="3810000" cy="1968500"/>
            </a:xfrm>
            <a:custGeom>
              <a:avLst/>
              <a:gdLst/>
              <a:ahLst/>
              <a:cxnLst/>
              <a:rect l="l" t="t" r="r" b="b"/>
              <a:pathLst>
                <a:path w="3810000" h="1968500">
                  <a:moveTo>
                    <a:pt x="127000" y="0"/>
                  </a:move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1841500"/>
                  </a:lnTo>
                  <a:lnTo>
                    <a:pt x="9980" y="1890929"/>
                  </a:lnTo>
                  <a:lnTo>
                    <a:pt x="37196" y="1931298"/>
                  </a:lnTo>
                  <a:lnTo>
                    <a:pt x="77565" y="1958518"/>
                  </a:lnTo>
                  <a:lnTo>
                    <a:pt x="127000" y="1968500"/>
                  </a:lnTo>
                  <a:lnTo>
                    <a:pt x="127000" y="1955800"/>
                  </a:lnTo>
                  <a:lnTo>
                    <a:pt x="82506" y="1946818"/>
                  </a:lnTo>
                  <a:lnTo>
                    <a:pt x="46175" y="1922324"/>
                  </a:lnTo>
                  <a:lnTo>
                    <a:pt x="21681" y="1885993"/>
                  </a:lnTo>
                  <a:lnTo>
                    <a:pt x="12700" y="18415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3810000" h="1968500">
                  <a:moveTo>
                    <a:pt x="3683000" y="1955800"/>
                  </a:moveTo>
                  <a:lnTo>
                    <a:pt x="127000" y="1955800"/>
                  </a:lnTo>
                  <a:lnTo>
                    <a:pt x="127000" y="1968500"/>
                  </a:lnTo>
                  <a:lnTo>
                    <a:pt x="3683000" y="1968500"/>
                  </a:lnTo>
                  <a:lnTo>
                    <a:pt x="3683000" y="1955800"/>
                  </a:lnTo>
                  <a:close/>
                </a:path>
                <a:path w="3810000" h="1968500">
                  <a:moveTo>
                    <a:pt x="3683000" y="0"/>
                  </a:moveTo>
                  <a:lnTo>
                    <a:pt x="3683000" y="12700"/>
                  </a:lnTo>
                  <a:lnTo>
                    <a:pt x="3727493" y="21681"/>
                  </a:lnTo>
                  <a:lnTo>
                    <a:pt x="3763824" y="46175"/>
                  </a:lnTo>
                  <a:lnTo>
                    <a:pt x="3788318" y="82506"/>
                  </a:lnTo>
                  <a:lnTo>
                    <a:pt x="3797300" y="127000"/>
                  </a:lnTo>
                  <a:lnTo>
                    <a:pt x="3797300" y="1841500"/>
                  </a:lnTo>
                  <a:lnTo>
                    <a:pt x="3788318" y="1885993"/>
                  </a:lnTo>
                  <a:lnTo>
                    <a:pt x="3763824" y="1922324"/>
                  </a:lnTo>
                  <a:lnTo>
                    <a:pt x="3727493" y="1946818"/>
                  </a:lnTo>
                  <a:lnTo>
                    <a:pt x="3683000" y="1955800"/>
                  </a:lnTo>
                  <a:lnTo>
                    <a:pt x="3683000" y="1968500"/>
                  </a:lnTo>
                  <a:lnTo>
                    <a:pt x="3732434" y="1958518"/>
                  </a:lnTo>
                  <a:lnTo>
                    <a:pt x="3772803" y="1931298"/>
                  </a:lnTo>
                  <a:lnTo>
                    <a:pt x="3800019" y="1890929"/>
                  </a:lnTo>
                  <a:lnTo>
                    <a:pt x="3810000" y="1841500"/>
                  </a:lnTo>
                  <a:lnTo>
                    <a:pt x="3810000" y="127000"/>
                  </a:lnTo>
                  <a:lnTo>
                    <a:pt x="3800019" y="77565"/>
                  </a:lnTo>
                  <a:lnTo>
                    <a:pt x="3772803" y="37196"/>
                  </a:lnTo>
                  <a:lnTo>
                    <a:pt x="3732434" y="9980"/>
                  </a:lnTo>
                  <a:lnTo>
                    <a:pt x="3683000" y="0"/>
                  </a:lnTo>
                  <a:close/>
                </a:path>
                <a:path w="3810000" h="1968500">
                  <a:moveTo>
                    <a:pt x="36830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3683000" y="12700"/>
                  </a:lnTo>
                  <a:lnTo>
                    <a:pt x="36830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" y="7023112"/>
              <a:ext cx="3911600" cy="76198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700" y="7023100"/>
              <a:ext cx="3810000" cy="660400"/>
            </a:xfrm>
            <a:custGeom>
              <a:avLst/>
              <a:gdLst/>
              <a:ahLst/>
              <a:cxnLst/>
              <a:rect l="l" t="t" r="r" b="b"/>
              <a:pathLst>
                <a:path w="3810000" h="660400">
                  <a:moveTo>
                    <a:pt x="36830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33400"/>
                  </a:lnTo>
                  <a:lnTo>
                    <a:pt x="9980" y="582834"/>
                  </a:lnTo>
                  <a:lnTo>
                    <a:pt x="37196" y="623203"/>
                  </a:lnTo>
                  <a:lnTo>
                    <a:pt x="77565" y="650419"/>
                  </a:lnTo>
                  <a:lnTo>
                    <a:pt x="127000" y="660400"/>
                  </a:lnTo>
                  <a:lnTo>
                    <a:pt x="3683000" y="660400"/>
                  </a:lnTo>
                  <a:lnTo>
                    <a:pt x="3732434" y="650419"/>
                  </a:lnTo>
                  <a:lnTo>
                    <a:pt x="3772803" y="623203"/>
                  </a:lnTo>
                  <a:lnTo>
                    <a:pt x="3800019" y="582834"/>
                  </a:lnTo>
                  <a:lnTo>
                    <a:pt x="3810000" y="533400"/>
                  </a:lnTo>
                  <a:lnTo>
                    <a:pt x="3810000" y="127000"/>
                  </a:lnTo>
                  <a:lnTo>
                    <a:pt x="3800019" y="77565"/>
                  </a:lnTo>
                  <a:lnTo>
                    <a:pt x="3772803" y="37196"/>
                  </a:lnTo>
                  <a:lnTo>
                    <a:pt x="3732434" y="9980"/>
                  </a:lnTo>
                  <a:lnTo>
                    <a:pt x="36830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4700" y="7023100"/>
              <a:ext cx="3810000" cy="660400"/>
            </a:xfrm>
            <a:custGeom>
              <a:avLst/>
              <a:gdLst/>
              <a:ahLst/>
              <a:cxnLst/>
              <a:rect l="l" t="t" r="r" b="b"/>
              <a:pathLst>
                <a:path w="3810000" h="660400">
                  <a:moveTo>
                    <a:pt x="127000" y="0"/>
                  </a:move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533400"/>
                  </a:lnTo>
                  <a:lnTo>
                    <a:pt x="9980" y="582834"/>
                  </a:lnTo>
                  <a:lnTo>
                    <a:pt x="37196" y="623203"/>
                  </a:lnTo>
                  <a:lnTo>
                    <a:pt x="77565" y="650419"/>
                  </a:lnTo>
                  <a:lnTo>
                    <a:pt x="127000" y="660400"/>
                  </a:lnTo>
                  <a:lnTo>
                    <a:pt x="127000" y="647700"/>
                  </a:lnTo>
                  <a:lnTo>
                    <a:pt x="82506" y="638718"/>
                  </a:lnTo>
                  <a:lnTo>
                    <a:pt x="46175" y="614224"/>
                  </a:lnTo>
                  <a:lnTo>
                    <a:pt x="21681" y="577893"/>
                  </a:lnTo>
                  <a:lnTo>
                    <a:pt x="12700" y="5334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3810000" h="660400">
                  <a:moveTo>
                    <a:pt x="3683000" y="647700"/>
                  </a:moveTo>
                  <a:lnTo>
                    <a:pt x="127000" y="647700"/>
                  </a:lnTo>
                  <a:lnTo>
                    <a:pt x="127000" y="660400"/>
                  </a:lnTo>
                  <a:lnTo>
                    <a:pt x="3683000" y="660400"/>
                  </a:lnTo>
                  <a:lnTo>
                    <a:pt x="3683000" y="647700"/>
                  </a:lnTo>
                  <a:close/>
                </a:path>
                <a:path w="3810000" h="660400">
                  <a:moveTo>
                    <a:pt x="3683000" y="0"/>
                  </a:moveTo>
                  <a:lnTo>
                    <a:pt x="3683000" y="12700"/>
                  </a:lnTo>
                  <a:lnTo>
                    <a:pt x="3727493" y="21681"/>
                  </a:lnTo>
                  <a:lnTo>
                    <a:pt x="3763824" y="46175"/>
                  </a:lnTo>
                  <a:lnTo>
                    <a:pt x="3788318" y="82506"/>
                  </a:lnTo>
                  <a:lnTo>
                    <a:pt x="3797300" y="127000"/>
                  </a:lnTo>
                  <a:lnTo>
                    <a:pt x="3797300" y="533400"/>
                  </a:lnTo>
                  <a:lnTo>
                    <a:pt x="3788318" y="577893"/>
                  </a:lnTo>
                  <a:lnTo>
                    <a:pt x="3763824" y="614224"/>
                  </a:lnTo>
                  <a:lnTo>
                    <a:pt x="3727493" y="638718"/>
                  </a:lnTo>
                  <a:lnTo>
                    <a:pt x="3683000" y="647700"/>
                  </a:lnTo>
                  <a:lnTo>
                    <a:pt x="3683000" y="660400"/>
                  </a:lnTo>
                  <a:lnTo>
                    <a:pt x="3732434" y="650419"/>
                  </a:lnTo>
                  <a:lnTo>
                    <a:pt x="3772803" y="623203"/>
                  </a:lnTo>
                  <a:lnTo>
                    <a:pt x="3800019" y="582834"/>
                  </a:lnTo>
                  <a:lnTo>
                    <a:pt x="3810000" y="533400"/>
                  </a:lnTo>
                  <a:lnTo>
                    <a:pt x="3810000" y="127000"/>
                  </a:lnTo>
                  <a:lnTo>
                    <a:pt x="3800019" y="77565"/>
                  </a:lnTo>
                  <a:lnTo>
                    <a:pt x="3772803" y="37196"/>
                  </a:lnTo>
                  <a:lnTo>
                    <a:pt x="3732434" y="9980"/>
                  </a:lnTo>
                  <a:lnTo>
                    <a:pt x="3683000" y="0"/>
                  </a:lnTo>
                  <a:close/>
                </a:path>
                <a:path w="3810000" h="660400">
                  <a:moveTo>
                    <a:pt x="36830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3683000" y="12700"/>
                  </a:lnTo>
                  <a:lnTo>
                    <a:pt x="36830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200" y="6223000"/>
              <a:ext cx="3911600" cy="8128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3607" y="6360337"/>
              <a:ext cx="1482090" cy="47896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" y="6223000"/>
              <a:ext cx="3810000" cy="7112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567509" y="6360337"/>
              <a:ext cx="930275" cy="437515"/>
            </a:xfrm>
            <a:custGeom>
              <a:avLst/>
              <a:gdLst/>
              <a:ahLst/>
              <a:cxnLst/>
              <a:rect l="l" t="t" r="r" b="b"/>
              <a:pathLst>
                <a:path w="930275" h="437515">
                  <a:moveTo>
                    <a:pt x="94393" y="16916"/>
                  </a:moveTo>
                  <a:lnTo>
                    <a:pt x="61722" y="16916"/>
                  </a:lnTo>
                  <a:lnTo>
                    <a:pt x="69189" y="19278"/>
                  </a:lnTo>
                  <a:lnTo>
                    <a:pt x="81686" y="28727"/>
                  </a:lnTo>
                  <a:lnTo>
                    <a:pt x="84810" y="35661"/>
                  </a:lnTo>
                  <a:lnTo>
                    <a:pt x="84810" y="51206"/>
                  </a:lnTo>
                  <a:lnTo>
                    <a:pt x="62407" y="86410"/>
                  </a:lnTo>
                  <a:lnTo>
                    <a:pt x="29846" y="115928"/>
                  </a:lnTo>
                  <a:lnTo>
                    <a:pt x="228" y="139674"/>
                  </a:lnTo>
                  <a:lnTo>
                    <a:pt x="228" y="154762"/>
                  </a:lnTo>
                  <a:lnTo>
                    <a:pt x="104927" y="154762"/>
                  </a:lnTo>
                  <a:lnTo>
                    <a:pt x="104927" y="137845"/>
                  </a:lnTo>
                  <a:lnTo>
                    <a:pt x="30175" y="137845"/>
                  </a:lnTo>
                  <a:lnTo>
                    <a:pt x="47720" y="123629"/>
                  </a:lnTo>
                  <a:lnTo>
                    <a:pt x="85953" y="87325"/>
                  </a:lnTo>
                  <a:lnTo>
                    <a:pt x="104241" y="44805"/>
                  </a:lnTo>
                  <a:lnTo>
                    <a:pt x="103284" y="34675"/>
                  </a:lnTo>
                  <a:lnTo>
                    <a:pt x="100412" y="25774"/>
                  </a:lnTo>
                  <a:lnTo>
                    <a:pt x="95626" y="18102"/>
                  </a:lnTo>
                  <a:lnTo>
                    <a:pt x="94393" y="16916"/>
                  </a:lnTo>
                  <a:close/>
                </a:path>
                <a:path w="930275" h="437515">
                  <a:moveTo>
                    <a:pt x="53035" y="0"/>
                  </a:moveTo>
                  <a:lnTo>
                    <a:pt x="15987" y="9815"/>
                  </a:lnTo>
                  <a:lnTo>
                    <a:pt x="0" y="24003"/>
                  </a:lnTo>
                  <a:lnTo>
                    <a:pt x="11658" y="36118"/>
                  </a:lnTo>
                  <a:lnTo>
                    <a:pt x="19902" y="27717"/>
                  </a:lnTo>
                  <a:lnTo>
                    <a:pt x="29546" y="21717"/>
                  </a:lnTo>
                  <a:lnTo>
                    <a:pt x="40590" y="18116"/>
                  </a:lnTo>
                  <a:lnTo>
                    <a:pt x="53035" y="16916"/>
                  </a:lnTo>
                  <a:lnTo>
                    <a:pt x="94393" y="16916"/>
                  </a:lnTo>
                  <a:lnTo>
                    <a:pt x="88925" y="11658"/>
                  </a:lnTo>
                  <a:lnTo>
                    <a:pt x="81024" y="6557"/>
                  </a:lnTo>
                  <a:lnTo>
                    <a:pt x="72409" y="2914"/>
                  </a:lnTo>
                  <a:lnTo>
                    <a:pt x="63079" y="728"/>
                  </a:lnTo>
                  <a:lnTo>
                    <a:pt x="53035" y="0"/>
                  </a:lnTo>
                  <a:close/>
                </a:path>
                <a:path w="930275" h="437515">
                  <a:moveTo>
                    <a:pt x="220992" y="44348"/>
                  </a:moveTo>
                  <a:lnTo>
                    <a:pt x="198361" y="44348"/>
                  </a:lnTo>
                  <a:lnTo>
                    <a:pt x="198361" y="154762"/>
                  </a:lnTo>
                  <a:lnTo>
                    <a:pt x="215506" y="154762"/>
                  </a:lnTo>
                  <a:lnTo>
                    <a:pt x="215506" y="68122"/>
                  </a:lnTo>
                  <a:lnTo>
                    <a:pt x="230821" y="68122"/>
                  </a:lnTo>
                  <a:lnTo>
                    <a:pt x="220992" y="44348"/>
                  </a:lnTo>
                  <a:close/>
                </a:path>
                <a:path w="930275" h="437515">
                  <a:moveTo>
                    <a:pt x="230821" y="68122"/>
                  </a:moveTo>
                  <a:lnTo>
                    <a:pt x="215506" y="68122"/>
                  </a:lnTo>
                  <a:lnTo>
                    <a:pt x="251625" y="154762"/>
                  </a:lnTo>
                  <a:lnTo>
                    <a:pt x="258025" y="154762"/>
                  </a:lnTo>
                  <a:lnTo>
                    <a:pt x="269863" y="126187"/>
                  </a:lnTo>
                  <a:lnTo>
                    <a:pt x="254825" y="126187"/>
                  </a:lnTo>
                  <a:lnTo>
                    <a:pt x="230821" y="68122"/>
                  </a:lnTo>
                  <a:close/>
                </a:path>
                <a:path w="930275" h="437515">
                  <a:moveTo>
                    <a:pt x="311061" y="68122"/>
                  </a:moveTo>
                  <a:lnTo>
                    <a:pt x="293916" y="68122"/>
                  </a:lnTo>
                  <a:lnTo>
                    <a:pt x="293916" y="154762"/>
                  </a:lnTo>
                  <a:lnTo>
                    <a:pt x="311061" y="154762"/>
                  </a:lnTo>
                  <a:lnTo>
                    <a:pt x="311061" y="68122"/>
                  </a:lnTo>
                  <a:close/>
                </a:path>
                <a:path w="930275" h="437515">
                  <a:moveTo>
                    <a:pt x="311061" y="44348"/>
                  </a:moveTo>
                  <a:lnTo>
                    <a:pt x="288201" y="44348"/>
                  </a:lnTo>
                  <a:lnTo>
                    <a:pt x="254825" y="126187"/>
                  </a:lnTo>
                  <a:lnTo>
                    <a:pt x="269863" y="126187"/>
                  </a:lnTo>
                  <a:lnTo>
                    <a:pt x="293916" y="68122"/>
                  </a:lnTo>
                  <a:lnTo>
                    <a:pt x="311061" y="68122"/>
                  </a:lnTo>
                  <a:lnTo>
                    <a:pt x="311061" y="44348"/>
                  </a:lnTo>
                  <a:close/>
                </a:path>
                <a:path w="930275" h="437515">
                  <a:moveTo>
                    <a:pt x="362394" y="44348"/>
                  </a:moveTo>
                  <a:lnTo>
                    <a:pt x="345249" y="44348"/>
                  </a:lnTo>
                  <a:lnTo>
                    <a:pt x="345249" y="154762"/>
                  </a:lnTo>
                  <a:lnTo>
                    <a:pt x="361708" y="154762"/>
                  </a:lnTo>
                  <a:lnTo>
                    <a:pt x="379382" y="128701"/>
                  </a:lnTo>
                  <a:lnTo>
                    <a:pt x="362394" y="128701"/>
                  </a:lnTo>
                  <a:lnTo>
                    <a:pt x="362394" y="44348"/>
                  </a:lnTo>
                  <a:close/>
                </a:path>
                <a:path w="930275" h="437515">
                  <a:moveTo>
                    <a:pt x="437146" y="68808"/>
                  </a:moveTo>
                  <a:lnTo>
                    <a:pt x="420001" y="68808"/>
                  </a:lnTo>
                  <a:lnTo>
                    <a:pt x="420001" y="154762"/>
                  </a:lnTo>
                  <a:lnTo>
                    <a:pt x="437146" y="154762"/>
                  </a:lnTo>
                  <a:lnTo>
                    <a:pt x="437146" y="68808"/>
                  </a:lnTo>
                  <a:close/>
                </a:path>
                <a:path w="930275" h="437515">
                  <a:moveTo>
                    <a:pt x="437146" y="44348"/>
                  </a:moveTo>
                  <a:lnTo>
                    <a:pt x="420230" y="44348"/>
                  </a:lnTo>
                  <a:lnTo>
                    <a:pt x="362394" y="128701"/>
                  </a:lnTo>
                  <a:lnTo>
                    <a:pt x="379382" y="128701"/>
                  </a:lnTo>
                  <a:lnTo>
                    <a:pt x="420001" y="68808"/>
                  </a:lnTo>
                  <a:lnTo>
                    <a:pt x="437146" y="68808"/>
                  </a:lnTo>
                  <a:lnTo>
                    <a:pt x="437146" y="44348"/>
                  </a:lnTo>
                  <a:close/>
                </a:path>
                <a:path w="930275" h="437515">
                  <a:moveTo>
                    <a:pt x="488530" y="44348"/>
                  </a:moveTo>
                  <a:lnTo>
                    <a:pt x="471385" y="44348"/>
                  </a:lnTo>
                  <a:lnTo>
                    <a:pt x="471385" y="154762"/>
                  </a:lnTo>
                  <a:lnTo>
                    <a:pt x="488530" y="154762"/>
                  </a:lnTo>
                  <a:lnTo>
                    <a:pt x="488530" y="105384"/>
                  </a:lnTo>
                  <a:lnTo>
                    <a:pt x="563283" y="105384"/>
                  </a:lnTo>
                  <a:lnTo>
                    <a:pt x="563283" y="90297"/>
                  </a:lnTo>
                  <a:lnTo>
                    <a:pt x="488530" y="90297"/>
                  </a:lnTo>
                  <a:lnTo>
                    <a:pt x="488530" y="44348"/>
                  </a:lnTo>
                  <a:close/>
                </a:path>
                <a:path w="930275" h="437515">
                  <a:moveTo>
                    <a:pt x="563283" y="105384"/>
                  </a:moveTo>
                  <a:lnTo>
                    <a:pt x="546138" y="105384"/>
                  </a:lnTo>
                  <a:lnTo>
                    <a:pt x="546138" y="154762"/>
                  </a:lnTo>
                  <a:lnTo>
                    <a:pt x="563283" y="154762"/>
                  </a:lnTo>
                  <a:lnTo>
                    <a:pt x="563283" y="105384"/>
                  </a:lnTo>
                  <a:close/>
                </a:path>
                <a:path w="930275" h="437515">
                  <a:moveTo>
                    <a:pt x="563283" y="44348"/>
                  </a:moveTo>
                  <a:lnTo>
                    <a:pt x="546138" y="44348"/>
                  </a:lnTo>
                  <a:lnTo>
                    <a:pt x="546138" y="90297"/>
                  </a:lnTo>
                  <a:lnTo>
                    <a:pt x="563283" y="90297"/>
                  </a:lnTo>
                  <a:lnTo>
                    <a:pt x="563283" y="44348"/>
                  </a:lnTo>
                  <a:close/>
                </a:path>
                <a:path w="930275" h="437515">
                  <a:moveTo>
                    <a:pt x="594093" y="182422"/>
                  </a:moveTo>
                  <a:lnTo>
                    <a:pt x="591337" y="197967"/>
                  </a:lnTo>
                  <a:lnTo>
                    <a:pt x="595160" y="199034"/>
                  </a:lnTo>
                  <a:lnTo>
                    <a:pt x="599351" y="199567"/>
                  </a:lnTo>
                  <a:lnTo>
                    <a:pt x="603923" y="199567"/>
                  </a:lnTo>
                  <a:lnTo>
                    <a:pt x="614695" y="197996"/>
                  </a:lnTo>
                  <a:lnTo>
                    <a:pt x="623697" y="193738"/>
                  </a:lnTo>
                  <a:lnTo>
                    <a:pt x="630926" y="186794"/>
                  </a:lnTo>
                  <a:lnTo>
                    <a:pt x="632367" y="184251"/>
                  </a:lnTo>
                  <a:lnTo>
                    <a:pt x="599960" y="184251"/>
                  </a:lnTo>
                  <a:lnTo>
                    <a:pt x="596823" y="183642"/>
                  </a:lnTo>
                  <a:lnTo>
                    <a:pt x="594093" y="182422"/>
                  </a:lnTo>
                  <a:close/>
                </a:path>
                <a:path w="930275" h="437515">
                  <a:moveTo>
                    <a:pt x="599567" y="44348"/>
                  </a:moveTo>
                  <a:lnTo>
                    <a:pt x="581050" y="44348"/>
                  </a:lnTo>
                  <a:lnTo>
                    <a:pt x="627227" y="155905"/>
                  </a:lnTo>
                  <a:lnTo>
                    <a:pt x="619912" y="172593"/>
                  </a:lnTo>
                  <a:lnTo>
                    <a:pt x="618083" y="177012"/>
                  </a:lnTo>
                  <a:lnTo>
                    <a:pt x="615873" y="180060"/>
                  </a:lnTo>
                  <a:lnTo>
                    <a:pt x="610704" y="183413"/>
                  </a:lnTo>
                  <a:lnTo>
                    <a:pt x="607415" y="184251"/>
                  </a:lnTo>
                  <a:lnTo>
                    <a:pt x="632367" y="184251"/>
                  </a:lnTo>
                  <a:lnTo>
                    <a:pt x="636384" y="177165"/>
                  </a:lnTo>
                  <a:lnTo>
                    <a:pt x="653999" y="134874"/>
                  </a:lnTo>
                  <a:lnTo>
                    <a:pt x="636384" y="134874"/>
                  </a:lnTo>
                  <a:lnTo>
                    <a:pt x="599567" y="44348"/>
                  </a:lnTo>
                  <a:close/>
                </a:path>
                <a:path w="930275" h="437515">
                  <a:moveTo>
                    <a:pt x="691705" y="44348"/>
                  </a:moveTo>
                  <a:lnTo>
                    <a:pt x="672960" y="44348"/>
                  </a:lnTo>
                  <a:lnTo>
                    <a:pt x="636384" y="134874"/>
                  </a:lnTo>
                  <a:lnTo>
                    <a:pt x="653999" y="134874"/>
                  </a:lnTo>
                  <a:lnTo>
                    <a:pt x="691705" y="44348"/>
                  </a:lnTo>
                  <a:close/>
                </a:path>
                <a:path w="930275" h="437515">
                  <a:moveTo>
                    <a:pt x="746848" y="59436"/>
                  </a:moveTo>
                  <a:lnTo>
                    <a:pt x="729703" y="59436"/>
                  </a:lnTo>
                  <a:lnTo>
                    <a:pt x="729703" y="154762"/>
                  </a:lnTo>
                  <a:lnTo>
                    <a:pt x="746848" y="154762"/>
                  </a:lnTo>
                  <a:lnTo>
                    <a:pt x="746848" y="59436"/>
                  </a:lnTo>
                  <a:close/>
                </a:path>
                <a:path w="930275" h="437515">
                  <a:moveTo>
                    <a:pt x="779081" y="44348"/>
                  </a:moveTo>
                  <a:lnTo>
                    <a:pt x="697699" y="44348"/>
                  </a:lnTo>
                  <a:lnTo>
                    <a:pt x="697699" y="59436"/>
                  </a:lnTo>
                  <a:lnTo>
                    <a:pt x="779081" y="59436"/>
                  </a:lnTo>
                  <a:lnTo>
                    <a:pt x="779081" y="44348"/>
                  </a:lnTo>
                  <a:close/>
                </a:path>
                <a:path w="930275" h="437515">
                  <a:moveTo>
                    <a:pt x="818705" y="44348"/>
                  </a:moveTo>
                  <a:lnTo>
                    <a:pt x="801560" y="44348"/>
                  </a:lnTo>
                  <a:lnTo>
                    <a:pt x="801560" y="154762"/>
                  </a:lnTo>
                  <a:lnTo>
                    <a:pt x="860082" y="154762"/>
                  </a:lnTo>
                  <a:lnTo>
                    <a:pt x="867754" y="154162"/>
                  </a:lnTo>
                  <a:lnTo>
                    <a:pt x="889702" y="139674"/>
                  </a:lnTo>
                  <a:lnTo>
                    <a:pt x="818705" y="139674"/>
                  </a:lnTo>
                  <a:lnTo>
                    <a:pt x="818705" y="102184"/>
                  </a:lnTo>
                  <a:lnTo>
                    <a:pt x="889764" y="102184"/>
                  </a:lnTo>
                  <a:lnTo>
                    <a:pt x="889685" y="102027"/>
                  </a:lnTo>
                  <a:lnTo>
                    <a:pt x="860082" y="87096"/>
                  </a:lnTo>
                  <a:lnTo>
                    <a:pt x="818705" y="87096"/>
                  </a:lnTo>
                  <a:lnTo>
                    <a:pt x="818705" y="44348"/>
                  </a:lnTo>
                  <a:close/>
                </a:path>
                <a:path w="930275" h="437515">
                  <a:moveTo>
                    <a:pt x="889764" y="102184"/>
                  </a:moveTo>
                  <a:lnTo>
                    <a:pt x="864349" y="102184"/>
                  </a:lnTo>
                  <a:lnTo>
                    <a:pt x="868997" y="103936"/>
                  </a:lnTo>
                  <a:lnTo>
                    <a:pt x="872197" y="107442"/>
                  </a:lnTo>
                  <a:lnTo>
                    <a:pt x="875550" y="110794"/>
                  </a:lnTo>
                  <a:lnTo>
                    <a:pt x="877227" y="115290"/>
                  </a:lnTo>
                  <a:lnTo>
                    <a:pt x="877227" y="126568"/>
                  </a:lnTo>
                  <a:lnTo>
                    <a:pt x="875550" y="131140"/>
                  </a:lnTo>
                  <a:lnTo>
                    <a:pt x="868997" y="137998"/>
                  </a:lnTo>
                  <a:lnTo>
                    <a:pt x="864349" y="139674"/>
                  </a:lnTo>
                  <a:lnTo>
                    <a:pt x="889702" y="139674"/>
                  </a:lnTo>
                  <a:lnTo>
                    <a:pt x="892486" y="134188"/>
                  </a:lnTo>
                  <a:lnTo>
                    <a:pt x="894243" y="127844"/>
                  </a:lnTo>
                  <a:lnTo>
                    <a:pt x="894829" y="120929"/>
                  </a:lnTo>
                  <a:lnTo>
                    <a:pt x="894257" y="114028"/>
                  </a:lnTo>
                  <a:lnTo>
                    <a:pt x="892543" y="107727"/>
                  </a:lnTo>
                  <a:lnTo>
                    <a:pt x="889764" y="102184"/>
                  </a:lnTo>
                  <a:close/>
                </a:path>
                <a:path w="930275" h="437515">
                  <a:moveTo>
                    <a:pt x="930033" y="44348"/>
                  </a:moveTo>
                  <a:lnTo>
                    <a:pt x="912888" y="44348"/>
                  </a:lnTo>
                  <a:lnTo>
                    <a:pt x="912888" y="154762"/>
                  </a:lnTo>
                  <a:lnTo>
                    <a:pt x="930033" y="154762"/>
                  </a:lnTo>
                  <a:lnTo>
                    <a:pt x="930033" y="44348"/>
                  </a:lnTo>
                  <a:close/>
                </a:path>
                <a:path w="930275" h="437515">
                  <a:moveTo>
                    <a:pt x="93395" y="323748"/>
                  </a:moveTo>
                  <a:lnTo>
                    <a:pt x="76250" y="323748"/>
                  </a:lnTo>
                  <a:lnTo>
                    <a:pt x="76250" y="434162"/>
                  </a:lnTo>
                  <a:lnTo>
                    <a:pt x="93395" y="434162"/>
                  </a:lnTo>
                  <a:lnTo>
                    <a:pt x="93395" y="384784"/>
                  </a:lnTo>
                  <a:lnTo>
                    <a:pt x="168148" y="384784"/>
                  </a:lnTo>
                  <a:lnTo>
                    <a:pt x="168148" y="369697"/>
                  </a:lnTo>
                  <a:lnTo>
                    <a:pt x="93395" y="369697"/>
                  </a:lnTo>
                  <a:lnTo>
                    <a:pt x="93395" y="323748"/>
                  </a:lnTo>
                  <a:close/>
                </a:path>
                <a:path w="930275" h="437515">
                  <a:moveTo>
                    <a:pt x="168148" y="384784"/>
                  </a:moveTo>
                  <a:lnTo>
                    <a:pt x="150990" y="384784"/>
                  </a:lnTo>
                  <a:lnTo>
                    <a:pt x="150990" y="434162"/>
                  </a:lnTo>
                  <a:lnTo>
                    <a:pt x="168148" y="434162"/>
                  </a:lnTo>
                  <a:lnTo>
                    <a:pt x="168148" y="384784"/>
                  </a:lnTo>
                  <a:close/>
                </a:path>
                <a:path w="930275" h="437515">
                  <a:moveTo>
                    <a:pt x="168148" y="323748"/>
                  </a:moveTo>
                  <a:lnTo>
                    <a:pt x="150990" y="323748"/>
                  </a:lnTo>
                  <a:lnTo>
                    <a:pt x="150990" y="369697"/>
                  </a:lnTo>
                  <a:lnTo>
                    <a:pt x="168148" y="369697"/>
                  </a:lnTo>
                  <a:lnTo>
                    <a:pt x="168148" y="323748"/>
                  </a:lnTo>
                  <a:close/>
                </a:path>
                <a:path w="930275" h="437515">
                  <a:moveTo>
                    <a:pt x="234835" y="363982"/>
                  </a:moveTo>
                  <a:lnTo>
                    <a:pt x="199059" y="384956"/>
                  </a:lnTo>
                  <a:lnTo>
                    <a:pt x="196202" y="400329"/>
                  </a:lnTo>
                  <a:lnTo>
                    <a:pt x="196930" y="408344"/>
                  </a:lnTo>
                  <a:lnTo>
                    <a:pt x="227406" y="436291"/>
                  </a:lnTo>
                  <a:lnTo>
                    <a:pt x="234835" y="436905"/>
                  </a:lnTo>
                  <a:lnTo>
                    <a:pt x="245608" y="435948"/>
                  </a:lnTo>
                  <a:lnTo>
                    <a:pt x="255295" y="433076"/>
                  </a:lnTo>
                  <a:lnTo>
                    <a:pt x="263896" y="428290"/>
                  </a:lnTo>
                  <a:lnTo>
                    <a:pt x="268078" y="424561"/>
                  </a:lnTo>
                  <a:lnTo>
                    <a:pt x="233083" y="424561"/>
                  </a:lnTo>
                  <a:lnTo>
                    <a:pt x="226529" y="422351"/>
                  </a:lnTo>
                  <a:lnTo>
                    <a:pt x="221348" y="417931"/>
                  </a:lnTo>
                  <a:lnTo>
                    <a:pt x="216319" y="413359"/>
                  </a:lnTo>
                  <a:lnTo>
                    <a:pt x="213804" y="407568"/>
                  </a:lnTo>
                  <a:lnTo>
                    <a:pt x="213804" y="393395"/>
                  </a:lnTo>
                  <a:lnTo>
                    <a:pt x="216319" y="387604"/>
                  </a:lnTo>
                  <a:lnTo>
                    <a:pt x="226529" y="378612"/>
                  </a:lnTo>
                  <a:lnTo>
                    <a:pt x="233083" y="376326"/>
                  </a:lnTo>
                  <a:lnTo>
                    <a:pt x="268430" y="376326"/>
                  </a:lnTo>
                  <a:lnTo>
                    <a:pt x="264239" y="372468"/>
                  </a:lnTo>
                  <a:lnTo>
                    <a:pt x="255752" y="367753"/>
                  </a:lnTo>
                  <a:lnTo>
                    <a:pt x="245951" y="364924"/>
                  </a:lnTo>
                  <a:lnTo>
                    <a:pt x="234835" y="363982"/>
                  </a:lnTo>
                  <a:close/>
                </a:path>
                <a:path w="930275" h="437515">
                  <a:moveTo>
                    <a:pt x="288556" y="421589"/>
                  </a:moveTo>
                  <a:lnTo>
                    <a:pt x="271411" y="421589"/>
                  </a:lnTo>
                  <a:lnTo>
                    <a:pt x="271411" y="434162"/>
                  </a:lnTo>
                  <a:lnTo>
                    <a:pt x="288556" y="434162"/>
                  </a:lnTo>
                  <a:lnTo>
                    <a:pt x="288556" y="421589"/>
                  </a:lnTo>
                  <a:close/>
                </a:path>
                <a:path w="930275" h="437515">
                  <a:moveTo>
                    <a:pt x="268430" y="376326"/>
                  </a:moveTo>
                  <a:lnTo>
                    <a:pt x="241007" y="376326"/>
                  </a:lnTo>
                  <a:lnTo>
                    <a:pt x="250623" y="377183"/>
                  </a:lnTo>
                  <a:lnTo>
                    <a:pt x="258895" y="379755"/>
                  </a:lnTo>
                  <a:lnTo>
                    <a:pt x="265825" y="384041"/>
                  </a:lnTo>
                  <a:lnTo>
                    <a:pt x="271411" y="390042"/>
                  </a:lnTo>
                  <a:lnTo>
                    <a:pt x="271411" y="410845"/>
                  </a:lnTo>
                  <a:lnTo>
                    <a:pt x="265825" y="416845"/>
                  </a:lnTo>
                  <a:lnTo>
                    <a:pt x="258895" y="421132"/>
                  </a:lnTo>
                  <a:lnTo>
                    <a:pt x="250623" y="423703"/>
                  </a:lnTo>
                  <a:lnTo>
                    <a:pt x="241007" y="424561"/>
                  </a:lnTo>
                  <a:lnTo>
                    <a:pt x="268078" y="424561"/>
                  </a:lnTo>
                  <a:lnTo>
                    <a:pt x="271411" y="421589"/>
                  </a:lnTo>
                  <a:lnTo>
                    <a:pt x="288556" y="421589"/>
                  </a:lnTo>
                  <a:lnTo>
                    <a:pt x="288556" y="379069"/>
                  </a:lnTo>
                  <a:lnTo>
                    <a:pt x="271411" y="379069"/>
                  </a:lnTo>
                  <a:lnTo>
                    <a:pt x="268430" y="376326"/>
                  </a:lnTo>
                  <a:close/>
                </a:path>
                <a:path w="930275" h="437515">
                  <a:moveTo>
                    <a:pt x="282176" y="335864"/>
                  </a:moveTo>
                  <a:lnTo>
                    <a:pt x="251752" y="335864"/>
                  </a:lnTo>
                  <a:lnTo>
                    <a:pt x="258457" y="337921"/>
                  </a:lnTo>
                  <a:lnTo>
                    <a:pt x="268820" y="346151"/>
                  </a:lnTo>
                  <a:lnTo>
                    <a:pt x="271411" y="351866"/>
                  </a:lnTo>
                  <a:lnTo>
                    <a:pt x="271411" y="379069"/>
                  </a:lnTo>
                  <a:lnTo>
                    <a:pt x="288556" y="379069"/>
                  </a:lnTo>
                  <a:lnTo>
                    <a:pt x="288556" y="358267"/>
                  </a:lnTo>
                  <a:lnTo>
                    <a:pt x="287813" y="349394"/>
                  </a:lnTo>
                  <a:lnTo>
                    <a:pt x="285584" y="341750"/>
                  </a:lnTo>
                  <a:lnTo>
                    <a:pt x="282176" y="335864"/>
                  </a:lnTo>
                  <a:close/>
                </a:path>
                <a:path w="930275" h="437515">
                  <a:moveTo>
                    <a:pt x="245808" y="321005"/>
                  </a:moveTo>
                  <a:lnTo>
                    <a:pt x="233106" y="322148"/>
                  </a:lnTo>
                  <a:lnTo>
                    <a:pt x="221519" y="325577"/>
                  </a:lnTo>
                  <a:lnTo>
                    <a:pt x="211047" y="331292"/>
                  </a:lnTo>
                  <a:lnTo>
                    <a:pt x="201688" y="339293"/>
                  </a:lnTo>
                  <a:lnTo>
                    <a:pt x="209689" y="351180"/>
                  </a:lnTo>
                  <a:lnTo>
                    <a:pt x="217204" y="344479"/>
                  </a:lnTo>
                  <a:lnTo>
                    <a:pt x="225348" y="339693"/>
                  </a:lnTo>
                  <a:lnTo>
                    <a:pt x="234121" y="336821"/>
                  </a:lnTo>
                  <a:lnTo>
                    <a:pt x="243522" y="335864"/>
                  </a:lnTo>
                  <a:lnTo>
                    <a:pt x="282176" y="335864"/>
                  </a:lnTo>
                  <a:lnTo>
                    <a:pt x="281870" y="335335"/>
                  </a:lnTo>
                  <a:lnTo>
                    <a:pt x="276669" y="330149"/>
                  </a:lnTo>
                  <a:lnTo>
                    <a:pt x="270282" y="326148"/>
                  </a:lnTo>
                  <a:lnTo>
                    <a:pt x="263010" y="323291"/>
                  </a:lnTo>
                  <a:lnTo>
                    <a:pt x="254852" y="321576"/>
                  </a:lnTo>
                  <a:lnTo>
                    <a:pt x="245808" y="321005"/>
                  </a:lnTo>
                  <a:close/>
                </a:path>
                <a:path w="930275" h="437515">
                  <a:moveTo>
                    <a:pt x="430098" y="321005"/>
                  </a:moveTo>
                  <a:lnTo>
                    <a:pt x="390321" y="337693"/>
                  </a:lnTo>
                  <a:lnTo>
                    <a:pt x="375462" y="378841"/>
                  </a:lnTo>
                  <a:lnTo>
                    <a:pt x="376391" y="390685"/>
                  </a:lnTo>
                  <a:lnTo>
                    <a:pt x="398465" y="427518"/>
                  </a:lnTo>
                  <a:lnTo>
                    <a:pt x="430098" y="436905"/>
                  </a:lnTo>
                  <a:lnTo>
                    <a:pt x="441828" y="435862"/>
                  </a:lnTo>
                  <a:lnTo>
                    <a:pt x="452329" y="432733"/>
                  </a:lnTo>
                  <a:lnTo>
                    <a:pt x="461602" y="427518"/>
                  </a:lnTo>
                  <a:lnTo>
                    <a:pt x="468134" y="421589"/>
                  </a:lnTo>
                  <a:lnTo>
                    <a:pt x="430098" y="421589"/>
                  </a:lnTo>
                  <a:lnTo>
                    <a:pt x="422068" y="420817"/>
                  </a:lnTo>
                  <a:lnTo>
                    <a:pt x="393907" y="387427"/>
                  </a:lnTo>
                  <a:lnTo>
                    <a:pt x="393293" y="378841"/>
                  </a:lnTo>
                  <a:lnTo>
                    <a:pt x="393907" y="370368"/>
                  </a:lnTo>
                  <a:lnTo>
                    <a:pt x="422068" y="337107"/>
                  </a:lnTo>
                  <a:lnTo>
                    <a:pt x="430098" y="336321"/>
                  </a:lnTo>
                  <a:lnTo>
                    <a:pt x="468134" y="336321"/>
                  </a:lnTo>
                  <a:lnTo>
                    <a:pt x="461602" y="330392"/>
                  </a:lnTo>
                  <a:lnTo>
                    <a:pt x="452329" y="325177"/>
                  </a:lnTo>
                  <a:lnTo>
                    <a:pt x="441828" y="322048"/>
                  </a:lnTo>
                  <a:lnTo>
                    <a:pt x="430098" y="321005"/>
                  </a:lnTo>
                  <a:close/>
                </a:path>
                <a:path w="930275" h="437515">
                  <a:moveTo>
                    <a:pt x="468134" y="336321"/>
                  </a:moveTo>
                  <a:lnTo>
                    <a:pt x="430098" y="336321"/>
                  </a:lnTo>
                  <a:lnTo>
                    <a:pt x="438157" y="337107"/>
                  </a:lnTo>
                  <a:lnTo>
                    <a:pt x="445242" y="339407"/>
                  </a:lnTo>
                  <a:lnTo>
                    <a:pt x="466674" y="378841"/>
                  </a:lnTo>
                  <a:lnTo>
                    <a:pt x="466059" y="387427"/>
                  </a:lnTo>
                  <a:lnTo>
                    <a:pt x="438113" y="420817"/>
                  </a:lnTo>
                  <a:lnTo>
                    <a:pt x="430098" y="421589"/>
                  </a:lnTo>
                  <a:lnTo>
                    <a:pt x="468134" y="421589"/>
                  </a:lnTo>
                  <a:lnTo>
                    <a:pt x="484733" y="378841"/>
                  </a:lnTo>
                  <a:lnTo>
                    <a:pt x="483790" y="367010"/>
                  </a:lnTo>
                  <a:lnTo>
                    <a:pt x="480961" y="356209"/>
                  </a:lnTo>
                  <a:lnTo>
                    <a:pt x="476246" y="346436"/>
                  </a:lnTo>
                  <a:lnTo>
                    <a:pt x="469646" y="337693"/>
                  </a:lnTo>
                  <a:lnTo>
                    <a:pt x="468134" y="336321"/>
                  </a:lnTo>
                  <a:close/>
                </a:path>
                <a:path w="930275" h="437515">
                  <a:moveTo>
                    <a:pt x="549948" y="338836"/>
                  </a:moveTo>
                  <a:lnTo>
                    <a:pt x="532803" y="338836"/>
                  </a:lnTo>
                  <a:lnTo>
                    <a:pt x="532803" y="434162"/>
                  </a:lnTo>
                  <a:lnTo>
                    <a:pt x="549948" y="434162"/>
                  </a:lnTo>
                  <a:lnTo>
                    <a:pt x="549948" y="338836"/>
                  </a:lnTo>
                  <a:close/>
                </a:path>
                <a:path w="930275" h="437515">
                  <a:moveTo>
                    <a:pt x="582180" y="323748"/>
                  </a:moveTo>
                  <a:lnTo>
                    <a:pt x="500799" y="323748"/>
                  </a:lnTo>
                  <a:lnTo>
                    <a:pt x="500799" y="338836"/>
                  </a:lnTo>
                  <a:lnTo>
                    <a:pt x="582180" y="338836"/>
                  </a:lnTo>
                  <a:lnTo>
                    <a:pt x="582180" y="323748"/>
                  </a:lnTo>
                  <a:close/>
                </a:path>
                <a:path w="930275" h="437515">
                  <a:moveTo>
                    <a:pt x="675068" y="323748"/>
                  </a:moveTo>
                  <a:lnTo>
                    <a:pt x="604659" y="323748"/>
                  </a:lnTo>
                  <a:lnTo>
                    <a:pt x="604659" y="434162"/>
                  </a:lnTo>
                  <a:lnTo>
                    <a:pt x="676668" y="434162"/>
                  </a:lnTo>
                  <a:lnTo>
                    <a:pt x="684517" y="431419"/>
                  </a:lnTo>
                  <a:lnTo>
                    <a:pt x="690156" y="425932"/>
                  </a:lnTo>
                  <a:lnTo>
                    <a:pt x="695947" y="420446"/>
                  </a:lnTo>
                  <a:lnTo>
                    <a:pt x="696495" y="419074"/>
                  </a:lnTo>
                  <a:lnTo>
                    <a:pt x="621804" y="419074"/>
                  </a:lnTo>
                  <a:lnTo>
                    <a:pt x="621804" y="385013"/>
                  </a:lnTo>
                  <a:lnTo>
                    <a:pt x="691386" y="385013"/>
                  </a:lnTo>
                  <a:lnTo>
                    <a:pt x="689089" y="381889"/>
                  </a:lnTo>
                  <a:lnTo>
                    <a:pt x="684364" y="378612"/>
                  </a:lnTo>
                  <a:lnTo>
                    <a:pt x="678726" y="377240"/>
                  </a:lnTo>
                  <a:lnTo>
                    <a:pt x="683755" y="375716"/>
                  </a:lnTo>
                  <a:lnTo>
                    <a:pt x="687946" y="372745"/>
                  </a:lnTo>
                  <a:lnTo>
                    <a:pt x="690085" y="369925"/>
                  </a:lnTo>
                  <a:lnTo>
                    <a:pt x="621804" y="369925"/>
                  </a:lnTo>
                  <a:lnTo>
                    <a:pt x="621804" y="338836"/>
                  </a:lnTo>
                  <a:lnTo>
                    <a:pt x="694614" y="338836"/>
                  </a:lnTo>
                  <a:lnTo>
                    <a:pt x="693737" y="336702"/>
                  </a:lnTo>
                  <a:lnTo>
                    <a:pt x="688098" y="331520"/>
                  </a:lnTo>
                  <a:lnTo>
                    <a:pt x="682612" y="326339"/>
                  </a:lnTo>
                  <a:lnTo>
                    <a:pt x="675068" y="323748"/>
                  </a:lnTo>
                  <a:close/>
                </a:path>
                <a:path w="930275" h="437515">
                  <a:moveTo>
                    <a:pt x="691386" y="385013"/>
                  </a:moveTo>
                  <a:lnTo>
                    <a:pt x="668667" y="385013"/>
                  </a:lnTo>
                  <a:lnTo>
                    <a:pt x="673011" y="386689"/>
                  </a:lnTo>
                  <a:lnTo>
                    <a:pt x="679411" y="393395"/>
                  </a:lnTo>
                  <a:lnTo>
                    <a:pt x="681012" y="397433"/>
                  </a:lnTo>
                  <a:lnTo>
                    <a:pt x="681012" y="407339"/>
                  </a:lnTo>
                  <a:lnTo>
                    <a:pt x="679411" y="411454"/>
                  </a:lnTo>
                  <a:lnTo>
                    <a:pt x="673011" y="417550"/>
                  </a:lnTo>
                  <a:lnTo>
                    <a:pt x="668667" y="419074"/>
                  </a:lnTo>
                  <a:lnTo>
                    <a:pt x="696495" y="419074"/>
                  </a:lnTo>
                  <a:lnTo>
                    <a:pt x="698842" y="413207"/>
                  </a:lnTo>
                  <a:lnTo>
                    <a:pt x="698842" y="397967"/>
                  </a:lnTo>
                  <a:lnTo>
                    <a:pt x="696861" y="392252"/>
                  </a:lnTo>
                  <a:lnTo>
                    <a:pt x="692899" y="387070"/>
                  </a:lnTo>
                  <a:lnTo>
                    <a:pt x="691386" y="385013"/>
                  </a:lnTo>
                  <a:close/>
                </a:path>
                <a:path w="930275" h="437515">
                  <a:moveTo>
                    <a:pt x="694614" y="338836"/>
                  </a:moveTo>
                  <a:lnTo>
                    <a:pt x="667677" y="338836"/>
                  </a:lnTo>
                  <a:lnTo>
                    <a:pt x="671715" y="340283"/>
                  </a:lnTo>
                  <a:lnTo>
                    <a:pt x="674611" y="343179"/>
                  </a:lnTo>
                  <a:lnTo>
                    <a:pt x="677506" y="345922"/>
                  </a:lnTo>
                  <a:lnTo>
                    <a:pt x="678954" y="349732"/>
                  </a:lnTo>
                  <a:lnTo>
                    <a:pt x="678954" y="359181"/>
                  </a:lnTo>
                  <a:lnTo>
                    <a:pt x="677506" y="362915"/>
                  </a:lnTo>
                  <a:lnTo>
                    <a:pt x="674611" y="365810"/>
                  </a:lnTo>
                  <a:lnTo>
                    <a:pt x="671715" y="368554"/>
                  </a:lnTo>
                  <a:lnTo>
                    <a:pt x="667677" y="369925"/>
                  </a:lnTo>
                  <a:lnTo>
                    <a:pt x="690085" y="369925"/>
                  </a:lnTo>
                  <a:lnTo>
                    <a:pt x="694804" y="363753"/>
                  </a:lnTo>
                  <a:lnTo>
                    <a:pt x="696556" y="358343"/>
                  </a:lnTo>
                  <a:lnTo>
                    <a:pt x="696556" y="343560"/>
                  </a:lnTo>
                  <a:lnTo>
                    <a:pt x="694614" y="338836"/>
                  </a:lnTo>
                  <a:close/>
                </a:path>
                <a:path w="930275" h="437515">
                  <a:moveTo>
                    <a:pt x="779246" y="321005"/>
                  </a:moveTo>
                  <a:lnTo>
                    <a:pt x="740384" y="337921"/>
                  </a:lnTo>
                  <a:lnTo>
                    <a:pt x="724839" y="378841"/>
                  </a:lnTo>
                  <a:lnTo>
                    <a:pt x="725825" y="391156"/>
                  </a:lnTo>
                  <a:lnTo>
                    <a:pt x="749057" y="427904"/>
                  </a:lnTo>
                  <a:lnTo>
                    <a:pt x="781075" y="436905"/>
                  </a:lnTo>
                  <a:lnTo>
                    <a:pt x="793934" y="435848"/>
                  </a:lnTo>
                  <a:lnTo>
                    <a:pt x="805535" y="432676"/>
                  </a:lnTo>
                  <a:lnTo>
                    <a:pt x="815879" y="427389"/>
                  </a:lnTo>
                  <a:lnTo>
                    <a:pt x="821598" y="422732"/>
                  </a:lnTo>
                  <a:lnTo>
                    <a:pt x="782675" y="422732"/>
                  </a:lnTo>
                  <a:lnTo>
                    <a:pt x="774503" y="422046"/>
                  </a:lnTo>
                  <a:lnTo>
                    <a:pt x="744070" y="392342"/>
                  </a:lnTo>
                  <a:lnTo>
                    <a:pt x="742899" y="384556"/>
                  </a:lnTo>
                  <a:lnTo>
                    <a:pt x="832281" y="384556"/>
                  </a:lnTo>
                  <a:lnTo>
                    <a:pt x="832180" y="378841"/>
                  </a:lnTo>
                  <a:lnTo>
                    <a:pt x="831676" y="371983"/>
                  </a:lnTo>
                  <a:lnTo>
                    <a:pt x="742899" y="371983"/>
                  </a:lnTo>
                  <a:lnTo>
                    <a:pt x="743785" y="364982"/>
                  </a:lnTo>
                  <a:lnTo>
                    <a:pt x="771217" y="335878"/>
                  </a:lnTo>
                  <a:lnTo>
                    <a:pt x="779018" y="335178"/>
                  </a:lnTo>
                  <a:lnTo>
                    <a:pt x="815014" y="335178"/>
                  </a:lnTo>
                  <a:lnTo>
                    <a:pt x="810150" y="330520"/>
                  </a:lnTo>
                  <a:lnTo>
                    <a:pt x="801135" y="325234"/>
                  </a:lnTo>
                  <a:lnTo>
                    <a:pt x="790833" y="322062"/>
                  </a:lnTo>
                  <a:lnTo>
                    <a:pt x="779246" y="321005"/>
                  </a:lnTo>
                  <a:close/>
                </a:path>
                <a:path w="930275" h="437515">
                  <a:moveTo>
                    <a:pt x="816737" y="408787"/>
                  </a:moveTo>
                  <a:lnTo>
                    <a:pt x="809550" y="414888"/>
                  </a:lnTo>
                  <a:lnTo>
                    <a:pt x="801477" y="419246"/>
                  </a:lnTo>
                  <a:lnTo>
                    <a:pt x="792519" y="421860"/>
                  </a:lnTo>
                  <a:lnTo>
                    <a:pt x="782675" y="422732"/>
                  </a:lnTo>
                  <a:lnTo>
                    <a:pt x="821598" y="422732"/>
                  </a:lnTo>
                  <a:lnTo>
                    <a:pt x="824966" y="419989"/>
                  </a:lnTo>
                  <a:lnTo>
                    <a:pt x="816737" y="408787"/>
                  </a:lnTo>
                  <a:close/>
                </a:path>
                <a:path w="930275" h="437515">
                  <a:moveTo>
                    <a:pt x="815014" y="335178"/>
                  </a:moveTo>
                  <a:lnTo>
                    <a:pt x="779018" y="335178"/>
                  </a:lnTo>
                  <a:lnTo>
                    <a:pt x="787204" y="335892"/>
                  </a:lnTo>
                  <a:lnTo>
                    <a:pt x="794391" y="338035"/>
                  </a:lnTo>
                  <a:lnTo>
                    <a:pt x="815365" y="371983"/>
                  </a:lnTo>
                  <a:lnTo>
                    <a:pt x="831676" y="371983"/>
                  </a:lnTo>
                  <a:lnTo>
                    <a:pt x="831381" y="367968"/>
                  </a:lnTo>
                  <a:lnTo>
                    <a:pt x="828681" y="356838"/>
                  </a:lnTo>
                  <a:lnTo>
                    <a:pt x="824180" y="346822"/>
                  </a:lnTo>
                  <a:lnTo>
                    <a:pt x="817880" y="337921"/>
                  </a:lnTo>
                  <a:lnTo>
                    <a:pt x="815014" y="335178"/>
                  </a:lnTo>
                  <a:close/>
                </a:path>
                <a:path w="930275" h="437515">
                  <a:moveTo>
                    <a:pt x="897318" y="338836"/>
                  </a:moveTo>
                  <a:lnTo>
                    <a:pt x="880160" y="338836"/>
                  </a:lnTo>
                  <a:lnTo>
                    <a:pt x="880160" y="434162"/>
                  </a:lnTo>
                  <a:lnTo>
                    <a:pt x="897318" y="434162"/>
                  </a:lnTo>
                  <a:lnTo>
                    <a:pt x="897318" y="338836"/>
                  </a:lnTo>
                  <a:close/>
                </a:path>
                <a:path w="930275" h="437515">
                  <a:moveTo>
                    <a:pt x="929538" y="323748"/>
                  </a:moveTo>
                  <a:lnTo>
                    <a:pt x="848156" y="323748"/>
                  </a:lnTo>
                  <a:lnTo>
                    <a:pt x="848156" y="338836"/>
                  </a:lnTo>
                  <a:lnTo>
                    <a:pt x="929538" y="338836"/>
                  </a:lnTo>
                  <a:lnTo>
                    <a:pt x="929538" y="323748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6307" y="7135038"/>
              <a:ext cx="1482090" cy="4789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52999" y="8432800"/>
              <a:ext cx="1841500" cy="7493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003799" y="8432800"/>
              <a:ext cx="1739900" cy="647700"/>
            </a:xfrm>
            <a:custGeom>
              <a:avLst/>
              <a:gdLst/>
              <a:ahLst/>
              <a:cxnLst/>
              <a:rect l="l" t="t" r="r" b="b"/>
              <a:pathLst>
                <a:path w="1739900" h="647700">
                  <a:moveTo>
                    <a:pt x="1612900" y="0"/>
                  </a:moveTo>
                  <a:lnTo>
                    <a:pt x="127000" y="0"/>
                  </a:lnTo>
                  <a:lnTo>
                    <a:pt x="77565" y="9981"/>
                  </a:lnTo>
                  <a:lnTo>
                    <a:pt x="37196" y="37201"/>
                  </a:lnTo>
                  <a:lnTo>
                    <a:pt x="9980" y="77570"/>
                  </a:lnTo>
                  <a:lnTo>
                    <a:pt x="0" y="127000"/>
                  </a:lnTo>
                  <a:lnTo>
                    <a:pt x="0" y="520700"/>
                  </a:lnTo>
                  <a:lnTo>
                    <a:pt x="9980" y="570129"/>
                  </a:lnTo>
                  <a:lnTo>
                    <a:pt x="37196" y="610498"/>
                  </a:lnTo>
                  <a:lnTo>
                    <a:pt x="77565" y="637718"/>
                  </a:lnTo>
                  <a:lnTo>
                    <a:pt x="127000" y="647700"/>
                  </a:lnTo>
                  <a:lnTo>
                    <a:pt x="1612900" y="647700"/>
                  </a:lnTo>
                  <a:lnTo>
                    <a:pt x="1662334" y="637718"/>
                  </a:lnTo>
                  <a:lnTo>
                    <a:pt x="1702703" y="610498"/>
                  </a:lnTo>
                  <a:lnTo>
                    <a:pt x="1729919" y="570129"/>
                  </a:lnTo>
                  <a:lnTo>
                    <a:pt x="1739900" y="520700"/>
                  </a:lnTo>
                  <a:lnTo>
                    <a:pt x="1739900" y="127000"/>
                  </a:lnTo>
                  <a:lnTo>
                    <a:pt x="1729919" y="77570"/>
                  </a:lnTo>
                  <a:lnTo>
                    <a:pt x="1702703" y="37201"/>
                  </a:lnTo>
                  <a:lnTo>
                    <a:pt x="1662334" y="9981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03799" y="8432800"/>
              <a:ext cx="1739900" cy="647700"/>
            </a:xfrm>
            <a:custGeom>
              <a:avLst/>
              <a:gdLst/>
              <a:ahLst/>
              <a:cxnLst/>
              <a:rect l="l" t="t" r="r" b="b"/>
              <a:pathLst>
                <a:path w="1739900" h="647700">
                  <a:moveTo>
                    <a:pt x="127000" y="0"/>
                  </a:moveTo>
                  <a:lnTo>
                    <a:pt x="77565" y="9981"/>
                  </a:lnTo>
                  <a:lnTo>
                    <a:pt x="37196" y="37201"/>
                  </a:lnTo>
                  <a:lnTo>
                    <a:pt x="9980" y="77570"/>
                  </a:lnTo>
                  <a:lnTo>
                    <a:pt x="0" y="127000"/>
                  </a:lnTo>
                  <a:lnTo>
                    <a:pt x="0" y="520700"/>
                  </a:lnTo>
                  <a:lnTo>
                    <a:pt x="9980" y="570134"/>
                  </a:lnTo>
                  <a:lnTo>
                    <a:pt x="37196" y="610503"/>
                  </a:lnTo>
                  <a:lnTo>
                    <a:pt x="77565" y="637719"/>
                  </a:lnTo>
                  <a:lnTo>
                    <a:pt x="127000" y="647700"/>
                  </a:lnTo>
                  <a:lnTo>
                    <a:pt x="127000" y="635000"/>
                  </a:lnTo>
                  <a:lnTo>
                    <a:pt x="82506" y="626018"/>
                  </a:lnTo>
                  <a:lnTo>
                    <a:pt x="46175" y="601524"/>
                  </a:lnTo>
                  <a:lnTo>
                    <a:pt x="21681" y="565193"/>
                  </a:lnTo>
                  <a:lnTo>
                    <a:pt x="12700" y="5207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1739900" h="647700">
                  <a:moveTo>
                    <a:pt x="1612900" y="635000"/>
                  </a:moveTo>
                  <a:lnTo>
                    <a:pt x="127000" y="635000"/>
                  </a:lnTo>
                  <a:lnTo>
                    <a:pt x="127000" y="647700"/>
                  </a:lnTo>
                  <a:lnTo>
                    <a:pt x="1612900" y="647700"/>
                  </a:lnTo>
                  <a:lnTo>
                    <a:pt x="1612900" y="635000"/>
                  </a:lnTo>
                  <a:close/>
                </a:path>
                <a:path w="1739900" h="647700">
                  <a:moveTo>
                    <a:pt x="1612900" y="0"/>
                  </a:moveTo>
                  <a:lnTo>
                    <a:pt x="1612900" y="12700"/>
                  </a:lnTo>
                  <a:lnTo>
                    <a:pt x="1657393" y="21681"/>
                  </a:lnTo>
                  <a:lnTo>
                    <a:pt x="1693724" y="46175"/>
                  </a:lnTo>
                  <a:lnTo>
                    <a:pt x="1718218" y="82506"/>
                  </a:lnTo>
                  <a:lnTo>
                    <a:pt x="1727200" y="127000"/>
                  </a:lnTo>
                  <a:lnTo>
                    <a:pt x="1727200" y="520700"/>
                  </a:lnTo>
                  <a:lnTo>
                    <a:pt x="1718218" y="565193"/>
                  </a:lnTo>
                  <a:lnTo>
                    <a:pt x="1693724" y="601524"/>
                  </a:lnTo>
                  <a:lnTo>
                    <a:pt x="1657393" y="626018"/>
                  </a:lnTo>
                  <a:lnTo>
                    <a:pt x="1612900" y="635000"/>
                  </a:lnTo>
                  <a:lnTo>
                    <a:pt x="1612900" y="647700"/>
                  </a:lnTo>
                  <a:lnTo>
                    <a:pt x="1662329" y="637719"/>
                  </a:lnTo>
                  <a:lnTo>
                    <a:pt x="1702698" y="610503"/>
                  </a:lnTo>
                  <a:lnTo>
                    <a:pt x="1729918" y="570134"/>
                  </a:lnTo>
                  <a:lnTo>
                    <a:pt x="1739900" y="520700"/>
                  </a:lnTo>
                  <a:lnTo>
                    <a:pt x="1739900" y="127000"/>
                  </a:lnTo>
                  <a:lnTo>
                    <a:pt x="1729918" y="77570"/>
                  </a:lnTo>
                  <a:lnTo>
                    <a:pt x="1702698" y="37201"/>
                  </a:lnTo>
                  <a:lnTo>
                    <a:pt x="1662329" y="9981"/>
                  </a:lnTo>
                  <a:lnTo>
                    <a:pt x="1612900" y="0"/>
                  </a:lnTo>
                  <a:close/>
                </a:path>
                <a:path w="1739900" h="647700">
                  <a:moveTo>
                    <a:pt x="16129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1612900" y="1270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62800" y="9817100"/>
              <a:ext cx="1841500" cy="7112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213600" y="9817100"/>
              <a:ext cx="1739900" cy="609600"/>
            </a:xfrm>
            <a:custGeom>
              <a:avLst/>
              <a:gdLst/>
              <a:ahLst/>
              <a:cxnLst/>
              <a:rect l="l" t="t" r="r" b="b"/>
              <a:pathLst>
                <a:path w="1739900" h="609600">
                  <a:moveTo>
                    <a:pt x="1612900" y="0"/>
                  </a:moveTo>
                  <a:lnTo>
                    <a:pt x="127000" y="0"/>
                  </a:lnTo>
                  <a:lnTo>
                    <a:pt x="77565" y="9981"/>
                  </a:lnTo>
                  <a:lnTo>
                    <a:pt x="37196" y="37201"/>
                  </a:lnTo>
                  <a:lnTo>
                    <a:pt x="9980" y="77570"/>
                  </a:lnTo>
                  <a:lnTo>
                    <a:pt x="0" y="127000"/>
                  </a:lnTo>
                  <a:lnTo>
                    <a:pt x="0" y="482600"/>
                  </a:lnTo>
                  <a:lnTo>
                    <a:pt x="9980" y="532029"/>
                  </a:lnTo>
                  <a:lnTo>
                    <a:pt x="37196" y="572398"/>
                  </a:lnTo>
                  <a:lnTo>
                    <a:pt x="77565" y="599618"/>
                  </a:lnTo>
                  <a:lnTo>
                    <a:pt x="127000" y="609600"/>
                  </a:lnTo>
                  <a:lnTo>
                    <a:pt x="1612900" y="609600"/>
                  </a:lnTo>
                  <a:lnTo>
                    <a:pt x="1662334" y="599618"/>
                  </a:lnTo>
                  <a:lnTo>
                    <a:pt x="1702703" y="572398"/>
                  </a:lnTo>
                  <a:lnTo>
                    <a:pt x="1729919" y="532029"/>
                  </a:lnTo>
                  <a:lnTo>
                    <a:pt x="1739900" y="482600"/>
                  </a:lnTo>
                  <a:lnTo>
                    <a:pt x="1739900" y="127000"/>
                  </a:lnTo>
                  <a:lnTo>
                    <a:pt x="1729919" y="77570"/>
                  </a:lnTo>
                  <a:lnTo>
                    <a:pt x="1702703" y="37201"/>
                  </a:lnTo>
                  <a:lnTo>
                    <a:pt x="1662334" y="9981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13600" y="9817100"/>
              <a:ext cx="1739900" cy="609600"/>
            </a:xfrm>
            <a:custGeom>
              <a:avLst/>
              <a:gdLst/>
              <a:ahLst/>
              <a:cxnLst/>
              <a:rect l="l" t="t" r="r" b="b"/>
              <a:pathLst>
                <a:path w="1739900" h="609600">
                  <a:moveTo>
                    <a:pt x="127000" y="0"/>
                  </a:moveTo>
                  <a:lnTo>
                    <a:pt x="77565" y="9981"/>
                  </a:lnTo>
                  <a:lnTo>
                    <a:pt x="37196" y="37201"/>
                  </a:lnTo>
                  <a:lnTo>
                    <a:pt x="9980" y="77570"/>
                  </a:lnTo>
                  <a:lnTo>
                    <a:pt x="0" y="127000"/>
                  </a:lnTo>
                  <a:lnTo>
                    <a:pt x="0" y="482600"/>
                  </a:lnTo>
                  <a:lnTo>
                    <a:pt x="9980" y="532029"/>
                  </a:lnTo>
                  <a:lnTo>
                    <a:pt x="37196" y="572398"/>
                  </a:lnTo>
                  <a:lnTo>
                    <a:pt x="77565" y="599618"/>
                  </a:lnTo>
                  <a:lnTo>
                    <a:pt x="127000" y="609600"/>
                  </a:lnTo>
                  <a:lnTo>
                    <a:pt x="127000" y="596900"/>
                  </a:lnTo>
                  <a:lnTo>
                    <a:pt x="82506" y="587918"/>
                  </a:lnTo>
                  <a:lnTo>
                    <a:pt x="46175" y="563424"/>
                  </a:lnTo>
                  <a:lnTo>
                    <a:pt x="21681" y="527093"/>
                  </a:lnTo>
                  <a:lnTo>
                    <a:pt x="12700" y="4826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1739900" h="609600">
                  <a:moveTo>
                    <a:pt x="1612900" y="596900"/>
                  </a:moveTo>
                  <a:lnTo>
                    <a:pt x="127000" y="596900"/>
                  </a:lnTo>
                  <a:lnTo>
                    <a:pt x="127000" y="609600"/>
                  </a:lnTo>
                  <a:lnTo>
                    <a:pt x="1612900" y="609600"/>
                  </a:lnTo>
                  <a:lnTo>
                    <a:pt x="1612900" y="596900"/>
                  </a:lnTo>
                  <a:close/>
                </a:path>
                <a:path w="1739900" h="609600">
                  <a:moveTo>
                    <a:pt x="1612900" y="0"/>
                  </a:moveTo>
                  <a:lnTo>
                    <a:pt x="1612900" y="12700"/>
                  </a:lnTo>
                  <a:lnTo>
                    <a:pt x="1657393" y="21681"/>
                  </a:lnTo>
                  <a:lnTo>
                    <a:pt x="1693724" y="46175"/>
                  </a:lnTo>
                  <a:lnTo>
                    <a:pt x="1718218" y="82506"/>
                  </a:lnTo>
                  <a:lnTo>
                    <a:pt x="1727200" y="127000"/>
                  </a:lnTo>
                  <a:lnTo>
                    <a:pt x="1727200" y="482600"/>
                  </a:lnTo>
                  <a:lnTo>
                    <a:pt x="1718218" y="527093"/>
                  </a:lnTo>
                  <a:lnTo>
                    <a:pt x="1693724" y="563424"/>
                  </a:lnTo>
                  <a:lnTo>
                    <a:pt x="1657393" y="587918"/>
                  </a:lnTo>
                  <a:lnTo>
                    <a:pt x="1612900" y="596900"/>
                  </a:lnTo>
                  <a:lnTo>
                    <a:pt x="1612900" y="609600"/>
                  </a:lnTo>
                  <a:lnTo>
                    <a:pt x="1662334" y="599618"/>
                  </a:lnTo>
                  <a:lnTo>
                    <a:pt x="1702703" y="572398"/>
                  </a:lnTo>
                  <a:lnTo>
                    <a:pt x="1729919" y="532029"/>
                  </a:lnTo>
                  <a:lnTo>
                    <a:pt x="1739900" y="482600"/>
                  </a:lnTo>
                  <a:lnTo>
                    <a:pt x="1739900" y="127000"/>
                  </a:lnTo>
                  <a:lnTo>
                    <a:pt x="1729919" y="77570"/>
                  </a:lnTo>
                  <a:lnTo>
                    <a:pt x="1702703" y="37201"/>
                  </a:lnTo>
                  <a:lnTo>
                    <a:pt x="1662334" y="9981"/>
                  </a:lnTo>
                  <a:lnTo>
                    <a:pt x="1612900" y="0"/>
                  </a:lnTo>
                  <a:close/>
                </a:path>
                <a:path w="1739900" h="609600">
                  <a:moveTo>
                    <a:pt x="16129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1612900" y="1270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2800" y="8445500"/>
              <a:ext cx="1841500" cy="7493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213600" y="8445500"/>
              <a:ext cx="1739900" cy="647700"/>
            </a:xfrm>
            <a:custGeom>
              <a:avLst/>
              <a:gdLst/>
              <a:ahLst/>
              <a:cxnLst/>
              <a:rect l="l" t="t" r="r" b="b"/>
              <a:pathLst>
                <a:path w="1739900" h="647700">
                  <a:moveTo>
                    <a:pt x="1612900" y="0"/>
                  </a:moveTo>
                  <a:lnTo>
                    <a:pt x="127000" y="0"/>
                  </a:lnTo>
                  <a:lnTo>
                    <a:pt x="77565" y="9981"/>
                  </a:lnTo>
                  <a:lnTo>
                    <a:pt x="37196" y="37201"/>
                  </a:lnTo>
                  <a:lnTo>
                    <a:pt x="9980" y="77570"/>
                  </a:lnTo>
                  <a:lnTo>
                    <a:pt x="0" y="127000"/>
                  </a:lnTo>
                  <a:lnTo>
                    <a:pt x="0" y="520700"/>
                  </a:lnTo>
                  <a:lnTo>
                    <a:pt x="9980" y="570129"/>
                  </a:lnTo>
                  <a:lnTo>
                    <a:pt x="37196" y="610498"/>
                  </a:lnTo>
                  <a:lnTo>
                    <a:pt x="77565" y="637718"/>
                  </a:lnTo>
                  <a:lnTo>
                    <a:pt x="127000" y="647700"/>
                  </a:lnTo>
                  <a:lnTo>
                    <a:pt x="1612900" y="647700"/>
                  </a:lnTo>
                  <a:lnTo>
                    <a:pt x="1662334" y="637718"/>
                  </a:lnTo>
                  <a:lnTo>
                    <a:pt x="1702703" y="610498"/>
                  </a:lnTo>
                  <a:lnTo>
                    <a:pt x="1729919" y="570129"/>
                  </a:lnTo>
                  <a:lnTo>
                    <a:pt x="1739900" y="520700"/>
                  </a:lnTo>
                  <a:lnTo>
                    <a:pt x="1739900" y="127000"/>
                  </a:lnTo>
                  <a:lnTo>
                    <a:pt x="1729919" y="77570"/>
                  </a:lnTo>
                  <a:lnTo>
                    <a:pt x="1702703" y="37201"/>
                  </a:lnTo>
                  <a:lnTo>
                    <a:pt x="1662334" y="9981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13600" y="8445500"/>
              <a:ext cx="1739900" cy="647700"/>
            </a:xfrm>
            <a:custGeom>
              <a:avLst/>
              <a:gdLst/>
              <a:ahLst/>
              <a:cxnLst/>
              <a:rect l="l" t="t" r="r" b="b"/>
              <a:pathLst>
                <a:path w="1739900" h="647700">
                  <a:moveTo>
                    <a:pt x="127000" y="0"/>
                  </a:moveTo>
                  <a:lnTo>
                    <a:pt x="77565" y="9981"/>
                  </a:lnTo>
                  <a:lnTo>
                    <a:pt x="37196" y="37201"/>
                  </a:lnTo>
                  <a:lnTo>
                    <a:pt x="9980" y="77570"/>
                  </a:lnTo>
                  <a:lnTo>
                    <a:pt x="0" y="127000"/>
                  </a:lnTo>
                  <a:lnTo>
                    <a:pt x="0" y="520700"/>
                  </a:lnTo>
                  <a:lnTo>
                    <a:pt x="9980" y="570134"/>
                  </a:lnTo>
                  <a:lnTo>
                    <a:pt x="37196" y="610503"/>
                  </a:lnTo>
                  <a:lnTo>
                    <a:pt x="77565" y="637719"/>
                  </a:lnTo>
                  <a:lnTo>
                    <a:pt x="127000" y="647700"/>
                  </a:lnTo>
                  <a:lnTo>
                    <a:pt x="127000" y="635000"/>
                  </a:lnTo>
                  <a:lnTo>
                    <a:pt x="82506" y="626018"/>
                  </a:lnTo>
                  <a:lnTo>
                    <a:pt x="46175" y="601524"/>
                  </a:lnTo>
                  <a:lnTo>
                    <a:pt x="21681" y="565193"/>
                  </a:lnTo>
                  <a:lnTo>
                    <a:pt x="12700" y="5207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1739900" h="647700">
                  <a:moveTo>
                    <a:pt x="1612900" y="635000"/>
                  </a:moveTo>
                  <a:lnTo>
                    <a:pt x="127000" y="635000"/>
                  </a:lnTo>
                  <a:lnTo>
                    <a:pt x="127000" y="647700"/>
                  </a:lnTo>
                  <a:lnTo>
                    <a:pt x="1612900" y="647700"/>
                  </a:lnTo>
                  <a:lnTo>
                    <a:pt x="1612900" y="635000"/>
                  </a:lnTo>
                  <a:close/>
                </a:path>
                <a:path w="1739900" h="647700">
                  <a:moveTo>
                    <a:pt x="1612900" y="0"/>
                  </a:moveTo>
                  <a:lnTo>
                    <a:pt x="1612900" y="12700"/>
                  </a:lnTo>
                  <a:lnTo>
                    <a:pt x="1657393" y="21681"/>
                  </a:lnTo>
                  <a:lnTo>
                    <a:pt x="1693724" y="46175"/>
                  </a:lnTo>
                  <a:lnTo>
                    <a:pt x="1718218" y="82506"/>
                  </a:lnTo>
                  <a:lnTo>
                    <a:pt x="1727200" y="127000"/>
                  </a:lnTo>
                  <a:lnTo>
                    <a:pt x="1727200" y="520700"/>
                  </a:lnTo>
                  <a:lnTo>
                    <a:pt x="1718218" y="565193"/>
                  </a:lnTo>
                  <a:lnTo>
                    <a:pt x="1693724" y="601524"/>
                  </a:lnTo>
                  <a:lnTo>
                    <a:pt x="1657393" y="626018"/>
                  </a:lnTo>
                  <a:lnTo>
                    <a:pt x="1612900" y="635000"/>
                  </a:lnTo>
                  <a:lnTo>
                    <a:pt x="1612900" y="647700"/>
                  </a:lnTo>
                  <a:lnTo>
                    <a:pt x="1662334" y="637719"/>
                  </a:lnTo>
                  <a:lnTo>
                    <a:pt x="1702703" y="610503"/>
                  </a:lnTo>
                  <a:lnTo>
                    <a:pt x="1729919" y="570134"/>
                  </a:lnTo>
                  <a:lnTo>
                    <a:pt x="1739900" y="520700"/>
                  </a:lnTo>
                  <a:lnTo>
                    <a:pt x="1739900" y="127000"/>
                  </a:lnTo>
                  <a:lnTo>
                    <a:pt x="1729919" y="77570"/>
                  </a:lnTo>
                  <a:lnTo>
                    <a:pt x="1702703" y="37201"/>
                  </a:lnTo>
                  <a:lnTo>
                    <a:pt x="1662334" y="9981"/>
                  </a:lnTo>
                  <a:lnTo>
                    <a:pt x="1612900" y="0"/>
                  </a:lnTo>
                  <a:close/>
                </a:path>
                <a:path w="1739900" h="647700">
                  <a:moveTo>
                    <a:pt x="16129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1612900" y="1270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2999" y="9817100"/>
              <a:ext cx="1841500" cy="711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53617" y="8534324"/>
              <a:ext cx="1482077" cy="47668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03799" y="9817100"/>
              <a:ext cx="1739900" cy="6096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565598" y="7135035"/>
              <a:ext cx="931544" cy="437515"/>
            </a:xfrm>
            <a:custGeom>
              <a:avLst/>
              <a:gdLst/>
              <a:ahLst/>
              <a:cxnLst/>
              <a:rect l="l" t="t" r="r" b="b"/>
              <a:pathLst>
                <a:path w="931545" h="437515">
                  <a:moveTo>
                    <a:pt x="11201" y="120472"/>
                  </a:moveTo>
                  <a:lnTo>
                    <a:pt x="0" y="132359"/>
                  </a:lnTo>
                  <a:lnTo>
                    <a:pt x="4186" y="137602"/>
                  </a:lnTo>
                  <a:lnTo>
                    <a:pt x="9201" y="142360"/>
                  </a:lnTo>
                  <a:lnTo>
                    <a:pt x="45291" y="157062"/>
                  </a:lnTo>
                  <a:lnTo>
                    <a:pt x="54178" y="157505"/>
                  </a:lnTo>
                  <a:lnTo>
                    <a:pt x="65893" y="156748"/>
                  </a:lnTo>
                  <a:lnTo>
                    <a:pt x="76352" y="154476"/>
                  </a:lnTo>
                  <a:lnTo>
                    <a:pt x="85553" y="150690"/>
                  </a:lnTo>
                  <a:lnTo>
                    <a:pt x="93497" y="145389"/>
                  </a:lnTo>
                  <a:lnTo>
                    <a:pt x="98142" y="140589"/>
                  </a:lnTo>
                  <a:lnTo>
                    <a:pt x="44881" y="140589"/>
                  </a:lnTo>
                  <a:lnTo>
                    <a:pt x="36728" y="138760"/>
                  </a:lnTo>
                  <a:lnTo>
                    <a:pt x="21793" y="131445"/>
                  </a:lnTo>
                  <a:lnTo>
                    <a:pt x="15773" y="126568"/>
                  </a:lnTo>
                  <a:lnTo>
                    <a:pt x="11201" y="120472"/>
                  </a:lnTo>
                  <a:close/>
                </a:path>
                <a:path w="931545" h="437515">
                  <a:moveTo>
                    <a:pt x="94021" y="85039"/>
                  </a:moveTo>
                  <a:lnTo>
                    <a:pt x="51434" y="85039"/>
                  </a:lnTo>
                  <a:lnTo>
                    <a:pt x="59764" y="85453"/>
                  </a:lnTo>
                  <a:lnTo>
                    <a:pt x="67151" y="86696"/>
                  </a:lnTo>
                  <a:lnTo>
                    <a:pt x="73594" y="88768"/>
                  </a:lnTo>
                  <a:lnTo>
                    <a:pt x="79095" y="91668"/>
                  </a:lnTo>
                  <a:lnTo>
                    <a:pt x="85953" y="96088"/>
                  </a:lnTo>
                  <a:lnTo>
                    <a:pt x="89382" y="102870"/>
                  </a:lnTo>
                  <a:lnTo>
                    <a:pt x="89382" y="120853"/>
                  </a:lnTo>
                  <a:lnTo>
                    <a:pt x="53720" y="140589"/>
                  </a:lnTo>
                  <a:lnTo>
                    <a:pt x="98142" y="140589"/>
                  </a:lnTo>
                  <a:lnTo>
                    <a:pt x="99898" y="138774"/>
                  </a:lnTo>
                  <a:lnTo>
                    <a:pt x="104470" y="131273"/>
                  </a:lnTo>
                  <a:lnTo>
                    <a:pt x="107213" y="122886"/>
                  </a:lnTo>
                  <a:lnTo>
                    <a:pt x="108127" y="113614"/>
                  </a:lnTo>
                  <a:lnTo>
                    <a:pt x="107413" y="105698"/>
                  </a:lnTo>
                  <a:lnTo>
                    <a:pt x="105270" y="98640"/>
                  </a:lnTo>
                  <a:lnTo>
                    <a:pt x="101698" y="92440"/>
                  </a:lnTo>
                  <a:lnTo>
                    <a:pt x="96697" y="87096"/>
                  </a:lnTo>
                  <a:lnTo>
                    <a:pt x="94021" y="85039"/>
                  </a:lnTo>
                  <a:close/>
                </a:path>
                <a:path w="931545" h="437515">
                  <a:moveTo>
                    <a:pt x="35661" y="67894"/>
                  </a:moveTo>
                  <a:lnTo>
                    <a:pt x="35661" y="85267"/>
                  </a:lnTo>
                  <a:lnTo>
                    <a:pt x="37185" y="85115"/>
                  </a:lnTo>
                  <a:lnTo>
                    <a:pt x="42443" y="85039"/>
                  </a:lnTo>
                  <a:lnTo>
                    <a:pt x="94021" y="85039"/>
                  </a:lnTo>
                  <a:lnTo>
                    <a:pt x="91011" y="82724"/>
                  </a:lnTo>
                  <a:lnTo>
                    <a:pt x="85153" y="79438"/>
                  </a:lnTo>
                  <a:lnTo>
                    <a:pt x="79124" y="77238"/>
                  </a:lnTo>
                  <a:lnTo>
                    <a:pt x="72923" y="76123"/>
                  </a:lnTo>
                  <a:lnTo>
                    <a:pt x="79152" y="74566"/>
                  </a:lnTo>
                  <a:lnTo>
                    <a:pt x="85039" y="72180"/>
                  </a:lnTo>
                  <a:lnTo>
                    <a:pt x="90582" y="68965"/>
                  </a:lnTo>
                  <a:lnTo>
                    <a:pt x="91666" y="68122"/>
                  </a:lnTo>
                  <a:lnTo>
                    <a:pt x="42595" y="68122"/>
                  </a:lnTo>
                  <a:lnTo>
                    <a:pt x="37337" y="68046"/>
                  </a:lnTo>
                  <a:lnTo>
                    <a:pt x="35661" y="67894"/>
                  </a:lnTo>
                  <a:close/>
                </a:path>
                <a:path w="931545" h="437515">
                  <a:moveTo>
                    <a:pt x="97649" y="16916"/>
                  </a:moveTo>
                  <a:lnTo>
                    <a:pt x="62560" y="16916"/>
                  </a:lnTo>
                  <a:lnTo>
                    <a:pt x="70637" y="19278"/>
                  </a:lnTo>
                  <a:lnTo>
                    <a:pt x="77038" y="24003"/>
                  </a:lnTo>
                  <a:lnTo>
                    <a:pt x="83591" y="28575"/>
                  </a:lnTo>
                  <a:lnTo>
                    <a:pt x="86867" y="34899"/>
                  </a:lnTo>
                  <a:lnTo>
                    <a:pt x="86867" y="51358"/>
                  </a:lnTo>
                  <a:lnTo>
                    <a:pt x="51434" y="68122"/>
                  </a:lnTo>
                  <a:lnTo>
                    <a:pt x="91666" y="68122"/>
                  </a:lnTo>
                  <a:lnTo>
                    <a:pt x="105841" y="40690"/>
                  </a:lnTo>
                  <a:lnTo>
                    <a:pt x="104927" y="31718"/>
                  </a:lnTo>
                  <a:lnTo>
                    <a:pt x="102184" y="23774"/>
                  </a:lnTo>
                  <a:lnTo>
                    <a:pt x="97649" y="16916"/>
                  </a:lnTo>
                  <a:close/>
                </a:path>
                <a:path w="931545" h="437515">
                  <a:moveTo>
                    <a:pt x="54178" y="0"/>
                  </a:moveTo>
                  <a:lnTo>
                    <a:pt x="38661" y="1471"/>
                  </a:lnTo>
                  <a:lnTo>
                    <a:pt x="24803" y="5886"/>
                  </a:lnTo>
                  <a:lnTo>
                    <a:pt x="12601" y="13244"/>
                  </a:lnTo>
                  <a:lnTo>
                    <a:pt x="2057" y="23545"/>
                  </a:lnTo>
                  <a:lnTo>
                    <a:pt x="12572" y="35433"/>
                  </a:lnTo>
                  <a:lnTo>
                    <a:pt x="21516" y="27331"/>
                  </a:lnTo>
                  <a:lnTo>
                    <a:pt x="31203" y="21545"/>
                  </a:lnTo>
                  <a:lnTo>
                    <a:pt x="41633" y="18073"/>
                  </a:lnTo>
                  <a:lnTo>
                    <a:pt x="52806" y="16916"/>
                  </a:lnTo>
                  <a:lnTo>
                    <a:pt x="97649" y="16916"/>
                  </a:lnTo>
                  <a:lnTo>
                    <a:pt x="91211" y="10972"/>
                  </a:lnTo>
                  <a:lnTo>
                    <a:pt x="83496" y="6172"/>
                  </a:lnTo>
                  <a:lnTo>
                    <a:pt x="74752" y="2743"/>
                  </a:lnTo>
                  <a:lnTo>
                    <a:pt x="64979" y="685"/>
                  </a:lnTo>
                  <a:lnTo>
                    <a:pt x="54178" y="0"/>
                  </a:lnTo>
                  <a:close/>
                </a:path>
                <a:path w="931545" h="437515">
                  <a:moveTo>
                    <a:pt x="219328" y="44348"/>
                  </a:moveTo>
                  <a:lnTo>
                    <a:pt x="196697" y="44348"/>
                  </a:lnTo>
                  <a:lnTo>
                    <a:pt x="196697" y="154762"/>
                  </a:lnTo>
                  <a:lnTo>
                    <a:pt x="213842" y="154762"/>
                  </a:lnTo>
                  <a:lnTo>
                    <a:pt x="213842" y="68122"/>
                  </a:lnTo>
                  <a:lnTo>
                    <a:pt x="229157" y="68122"/>
                  </a:lnTo>
                  <a:lnTo>
                    <a:pt x="219328" y="44348"/>
                  </a:lnTo>
                  <a:close/>
                </a:path>
                <a:path w="931545" h="437515">
                  <a:moveTo>
                    <a:pt x="229157" y="68122"/>
                  </a:moveTo>
                  <a:lnTo>
                    <a:pt x="213842" y="68122"/>
                  </a:lnTo>
                  <a:lnTo>
                    <a:pt x="249961" y="154762"/>
                  </a:lnTo>
                  <a:lnTo>
                    <a:pt x="256362" y="154762"/>
                  </a:lnTo>
                  <a:lnTo>
                    <a:pt x="268199" y="126187"/>
                  </a:lnTo>
                  <a:lnTo>
                    <a:pt x="253161" y="126187"/>
                  </a:lnTo>
                  <a:lnTo>
                    <a:pt x="229157" y="68122"/>
                  </a:lnTo>
                  <a:close/>
                </a:path>
                <a:path w="931545" h="437515">
                  <a:moveTo>
                    <a:pt x="309397" y="68122"/>
                  </a:moveTo>
                  <a:lnTo>
                    <a:pt x="292252" y="68122"/>
                  </a:lnTo>
                  <a:lnTo>
                    <a:pt x="292252" y="154762"/>
                  </a:lnTo>
                  <a:lnTo>
                    <a:pt x="309397" y="154762"/>
                  </a:lnTo>
                  <a:lnTo>
                    <a:pt x="309397" y="68122"/>
                  </a:lnTo>
                  <a:close/>
                </a:path>
                <a:path w="931545" h="437515">
                  <a:moveTo>
                    <a:pt x="309397" y="44348"/>
                  </a:moveTo>
                  <a:lnTo>
                    <a:pt x="286537" y="44348"/>
                  </a:lnTo>
                  <a:lnTo>
                    <a:pt x="253161" y="126187"/>
                  </a:lnTo>
                  <a:lnTo>
                    <a:pt x="268199" y="126187"/>
                  </a:lnTo>
                  <a:lnTo>
                    <a:pt x="292252" y="68122"/>
                  </a:lnTo>
                  <a:lnTo>
                    <a:pt x="309397" y="68122"/>
                  </a:lnTo>
                  <a:lnTo>
                    <a:pt x="309397" y="44348"/>
                  </a:lnTo>
                  <a:close/>
                </a:path>
                <a:path w="931545" h="437515">
                  <a:moveTo>
                    <a:pt x="360743" y="44348"/>
                  </a:moveTo>
                  <a:lnTo>
                    <a:pt x="343598" y="44348"/>
                  </a:lnTo>
                  <a:lnTo>
                    <a:pt x="343598" y="154762"/>
                  </a:lnTo>
                  <a:lnTo>
                    <a:pt x="360044" y="154762"/>
                  </a:lnTo>
                  <a:lnTo>
                    <a:pt x="377718" y="128701"/>
                  </a:lnTo>
                  <a:lnTo>
                    <a:pt x="360743" y="128701"/>
                  </a:lnTo>
                  <a:lnTo>
                    <a:pt x="360743" y="44348"/>
                  </a:lnTo>
                  <a:close/>
                </a:path>
                <a:path w="931545" h="437515">
                  <a:moveTo>
                    <a:pt x="435482" y="68808"/>
                  </a:moveTo>
                  <a:lnTo>
                    <a:pt x="418337" y="68808"/>
                  </a:lnTo>
                  <a:lnTo>
                    <a:pt x="418337" y="154762"/>
                  </a:lnTo>
                  <a:lnTo>
                    <a:pt x="435482" y="154762"/>
                  </a:lnTo>
                  <a:lnTo>
                    <a:pt x="435482" y="68808"/>
                  </a:lnTo>
                  <a:close/>
                </a:path>
                <a:path w="931545" h="437515">
                  <a:moveTo>
                    <a:pt x="435482" y="44348"/>
                  </a:moveTo>
                  <a:lnTo>
                    <a:pt x="418566" y="44348"/>
                  </a:lnTo>
                  <a:lnTo>
                    <a:pt x="360743" y="128701"/>
                  </a:lnTo>
                  <a:lnTo>
                    <a:pt x="377718" y="128701"/>
                  </a:lnTo>
                  <a:lnTo>
                    <a:pt x="418337" y="68808"/>
                  </a:lnTo>
                  <a:lnTo>
                    <a:pt x="435482" y="68808"/>
                  </a:lnTo>
                  <a:lnTo>
                    <a:pt x="435482" y="44348"/>
                  </a:lnTo>
                  <a:close/>
                </a:path>
                <a:path w="931545" h="437515">
                  <a:moveTo>
                    <a:pt x="486867" y="44348"/>
                  </a:moveTo>
                  <a:lnTo>
                    <a:pt x="469722" y="44348"/>
                  </a:lnTo>
                  <a:lnTo>
                    <a:pt x="469722" y="154762"/>
                  </a:lnTo>
                  <a:lnTo>
                    <a:pt x="486867" y="154762"/>
                  </a:lnTo>
                  <a:lnTo>
                    <a:pt x="486867" y="105384"/>
                  </a:lnTo>
                  <a:lnTo>
                    <a:pt x="561619" y="105384"/>
                  </a:lnTo>
                  <a:lnTo>
                    <a:pt x="561619" y="90297"/>
                  </a:lnTo>
                  <a:lnTo>
                    <a:pt x="486867" y="90297"/>
                  </a:lnTo>
                  <a:lnTo>
                    <a:pt x="486867" y="44348"/>
                  </a:lnTo>
                  <a:close/>
                </a:path>
                <a:path w="931545" h="437515">
                  <a:moveTo>
                    <a:pt x="561619" y="105384"/>
                  </a:moveTo>
                  <a:lnTo>
                    <a:pt x="544474" y="105384"/>
                  </a:lnTo>
                  <a:lnTo>
                    <a:pt x="544474" y="154762"/>
                  </a:lnTo>
                  <a:lnTo>
                    <a:pt x="561619" y="154762"/>
                  </a:lnTo>
                  <a:lnTo>
                    <a:pt x="561619" y="105384"/>
                  </a:lnTo>
                  <a:close/>
                </a:path>
                <a:path w="931545" h="437515">
                  <a:moveTo>
                    <a:pt x="561619" y="44348"/>
                  </a:moveTo>
                  <a:lnTo>
                    <a:pt x="544474" y="44348"/>
                  </a:lnTo>
                  <a:lnTo>
                    <a:pt x="544474" y="90297"/>
                  </a:lnTo>
                  <a:lnTo>
                    <a:pt x="561619" y="90297"/>
                  </a:lnTo>
                  <a:lnTo>
                    <a:pt x="561619" y="44348"/>
                  </a:lnTo>
                  <a:close/>
                </a:path>
                <a:path w="931545" h="437515">
                  <a:moveTo>
                    <a:pt x="592429" y="182422"/>
                  </a:moveTo>
                  <a:lnTo>
                    <a:pt x="589686" y="197967"/>
                  </a:lnTo>
                  <a:lnTo>
                    <a:pt x="593496" y="199034"/>
                  </a:lnTo>
                  <a:lnTo>
                    <a:pt x="597687" y="199567"/>
                  </a:lnTo>
                  <a:lnTo>
                    <a:pt x="602259" y="199567"/>
                  </a:lnTo>
                  <a:lnTo>
                    <a:pt x="613032" y="197996"/>
                  </a:lnTo>
                  <a:lnTo>
                    <a:pt x="622033" y="193738"/>
                  </a:lnTo>
                  <a:lnTo>
                    <a:pt x="629262" y="186794"/>
                  </a:lnTo>
                  <a:lnTo>
                    <a:pt x="630704" y="184251"/>
                  </a:lnTo>
                  <a:lnTo>
                    <a:pt x="598296" y="184251"/>
                  </a:lnTo>
                  <a:lnTo>
                    <a:pt x="595172" y="183642"/>
                  </a:lnTo>
                  <a:lnTo>
                    <a:pt x="592429" y="182422"/>
                  </a:lnTo>
                  <a:close/>
                </a:path>
                <a:path w="931545" h="437515">
                  <a:moveTo>
                    <a:pt x="597903" y="44348"/>
                  </a:moveTo>
                  <a:lnTo>
                    <a:pt x="579386" y="44348"/>
                  </a:lnTo>
                  <a:lnTo>
                    <a:pt x="625576" y="155905"/>
                  </a:lnTo>
                  <a:lnTo>
                    <a:pt x="618261" y="172593"/>
                  </a:lnTo>
                  <a:lnTo>
                    <a:pt x="616419" y="177012"/>
                  </a:lnTo>
                  <a:lnTo>
                    <a:pt x="614222" y="180060"/>
                  </a:lnTo>
                  <a:lnTo>
                    <a:pt x="609041" y="183413"/>
                  </a:lnTo>
                  <a:lnTo>
                    <a:pt x="605764" y="184251"/>
                  </a:lnTo>
                  <a:lnTo>
                    <a:pt x="630704" y="184251"/>
                  </a:lnTo>
                  <a:lnTo>
                    <a:pt x="634720" y="177165"/>
                  </a:lnTo>
                  <a:lnTo>
                    <a:pt x="652335" y="134874"/>
                  </a:lnTo>
                  <a:lnTo>
                    <a:pt x="634720" y="134874"/>
                  </a:lnTo>
                  <a:lnTo>
                    <a:pt x="597903" y="44348"/>
                  </a:lnTo>
                  <a:close/>
                </a:path>
                <a:path w="931545" h="437515">
                  <a:moveTo>
                    <a:pt x="690041" y="44348"/>
                  </a:moveTo>
                  <a:lnTo>
                    <a:pt x="671296" y="44348"/>
                  </a:lnTo>
                  <a:lnTo>
                    <a:pt x="634720" y="134874"/>
                  </a:lnTo>
                  <a:lnTo>
                    <a:pt x="652335" y="134874"/>
                  </a:lnTo>
                  <a:lnTo>
                    <a:pt x="690041" y="44348"/>
                  </a:lnTo>
                  <a:close/>
                </a:path>
                <a:path w="931545" h="437515">
                  <a:moveTo>
                    <a:pt x="745185" y="59436"/>
                  </a:moveTo>
                  <a:lnTo>
                    <a:pt x="728040" y="59436"/>
                  </a:lnTo>
                  <a:lnTo>
                    <a:pt x="728040" y="154762"/>
                  </a:lnTo>
                  <a:lnTo>
                    <a:pt x="745185" y="154762"/>
                  </a:lnTo>
                  <a:lnTo>
                    <a:pt x="745185" y="59436"/>
                  </a:lnTo>
                  <a:close/>
                </a:path>
                <a:path w="931545" h="437515">
                  <a:moveTo>
                    <a:pt x="777417" y="44348"/>
                  </a:moveTo>
                  <a:lnTo>
                    <a:pt x="696036" y="44348"/>
                  </a:lnTo>
                  <a:lnTo>
                    <a:pt x="696036" y="59436"/>
                  </a:lnTo>
                  <a:lnTo>
                    <a:pt x="777417" y="59436"/>
                  </a:lnTo>
                  <a:lnTo>
                    <a:pt x="777417" y="44348"/>
                  </a:lnTo>
                  <a:close/>
                </a:path>
                <a:path w="931545" h="437515">
                  <a:moveTo>
                    <a:pt x="817041" y="44348"/>
                  </a:moveTo>
                  <a:lnTo>
                    <a:pt x="799896" y="44348"/>
                  </a:lnTo>
                  <a:lnTo>
                    <a:pt x="799896" y="154762"/>
                  </a:lnTo>
                  <a:lnTo>
                    <a:pt x="858418" y="154762"/>
                  </a:lnTo>
                  <a:lnTo>
                    <a:pt x="866090" y="154162"/>
                  </a:lnTo>
                  <a:lnTo>
                    <a:pt x="888038" y="139674"/>
                  </a:lnTo>
                  <a:lnTo>
                    <a:pt x="817041" y="139674"/>
                  </a:lnTo>
                  <a:lnTo>
                    <a:pt x="817041" y="102184"/>
                  </a:lnTo>
                  <a:lnTo>
                    <a:pt x="888100" y="102184"/>
                  </a:lnTo>
                  <a:lnTo>
                    <a:pt x="888022" y="102027"/>
                  </a:lnTo>
                  <a:lnTo>
                    <a:pt x="858418" y="87096"/>
                  </a:lnTo>
                  <a:lnTo>
                    <a:pt x="817041" y="87096"/>
                  </a:lnTo>
                  <a:lnTo>
                    <a:pt x="817041" y="44348"/>
                  </a:lnTo>
                  <a:close/>
                </a:path>
                <a:path w="931545" h="437515">
                  <a:moveTo>
                    <a:pt x="888100" y="102184"/>
                  </a:moveTo>
                  <a:lnTo>
                    <a:pt x="862685" y="102184"/>
                  </a:lnTo>
                  <a:lnTo>
                    <a:pt x="867333" y="103936"/>
                  </a:lnTo>
                  <a:lnTo>
                    <a:pt x="870534" y="107442"/>
                  </a:lnTo>
                  <a:lnTo>
                    <a:pt x="873886" y="110794"/>
                  </a:lnTo>
                  <a:lnTo>
                    <a:pt x="875563" y="115290"/>
                  </a:lnTo>
                  <a:lnTo>
                    <a:pt x="875563" y="126568"/>
                  </a:lnTo>
                  <a:lnTo>
                    <a:pt x="873886" y="131140"/>
                  </a:lnTo>
                  <a:lnTo>
                    <a:pt x="867333" y="137998"/>
                  </a:lnTo>
                  <a:lnTo>
                    <a:pt x="862685" y="139674"/>
                  </a:lnTo>
                  <a:lnTo>
                    <a:pt x="888038" y="139674"/>
                  </a:lnTo>
                  <a:lnTo>
                    <a:pt x="890822" y="134188"/>
                  </a:lnTo>
                  <a:lnTo>
                    <a:pt x="892579" y="127844"/>
                  </a:lnTo>
                  <a:lnTo>
                    <a:pt x="893165" y="120929"/>
                  </a:lnTo>
                  <a:lnTo>
                    <a:pt x="892594" y="114028"/>
                  </a:lnTo>
                  <a:lnTo>
                    <a:pt x="890879" y="107727"/>
                  </a:lnTo>
                  <a:lnTo>
                    <a:pt x="888100" y="102184"/>
                  </a:lnTo>
                  <a:close/>
                </a:path>
                <a:path w="931545" h="437515">
                  <a:moveTo>
                    <a:pt x="928369" y="44348"/>
                  </a:moveTo>
                  <a:lnTo>
                    <a:pt x="911224" y="44348"/>
                  </a:lnTo>
                  <a:lnTo>
                    <a:pt x="911224" y="154762"/>
                  </a:lnTo>
                  <a:lnTo>
                    <a:pt x="928369" y="154762"/>
                  </a:lnTo>
                  <a:lnTo>
                    <a:pt x="928369" y="44348"/>
                  </a:lnTo>
                  <a:close/>
                </a:path>
                <a:path w="931545" h="437515">
                  <a:moveTo>
                    <a:pt x="95300" y="323748"/>
                  </a:moveTo>
                  <a:lnTo>
                    <a:pt x="78155" y="323748"/>
                  </a:lnTo>
                  <a:lnTo>
                    <a:pt x="78155" y="434162"/>
                  </a:lnTo>
                  <a:lnTo>
                    <a:pt x="95300" y="434162"/>
                  </a:lnTo>
                  <a:lnTo>
                    <a:pt x="95300" y="384784"/>
                  </a:lnTo>
                  <a:lnTo>
                    <a:pt x="170052" y="384784"/>
                  </a:lnTo>
                  <a:lnTo>
                    <a:pt x="170052" y="369697"/>
                  </a:lnTo>
                  <a:lnTo>
                    <a:pt x="95300" y="369697"/>
                  </a:lnTo>
                  <a:lnTo>
                    <a:pt x="95300" y="323748"/>
                  </a:lnTo>
                  <a:close/>
                </a:path>
                <a:path w="931545" h="437515">
                  <a:moveTo>
                    <a:pt x="170052" y="384784"/>
                  </a:moveTo>
                  <a:lnTo>
                    <a:pt x="152907" y="384784"/>
                  </a:lnTo>
                  <a:lnTo>
                    <a:pt x="152907" y="434162"/>
                  </a:lnTo>
                  <a:lnTo>
                    <a:pt x="170052" y="434162"/>
                  </a:lnTo>
                  <a:lnTo>
                    <a:pt x="170052" y="384784"/>
                  </a:lnTo>
                  <a:close/>
                </a:path>
                <a:path w="931545" h="437515">
                  <a:moveTo>
                    <a:pt x="170052" y="323748"/>
                  </a:moveTo>
                  <a:lnTo>
                    <a:pt x="152907" y="323748"/>
                  </a:lnTo>
                  <a:lnTo>
                    <a:pt x="152907" y="369697"/>
                  </a:lnTo>
                  <a:lnTo>
                    <a:pt x="170052" y="369697"/>
                  </a:lnTo>
                  <a:lnTo>
                    <a:pt x="170052" y="323748"/>
                  </a:lnTo>
                  <a:close/>
                </a:path>
                <a:path w="931545" h="437515">
                  <a:moveTo>
                    <a:pt x="236740" y="363982"/>
                  </a:moveTo>
                  <a:lnTo>
                    <a:pt x="200971" y="384956"/>
                  </a:lnTo>
                  <a:lnTo>
                    <a:pt x="198107" y="400329"/>
                  </a:lnTo>
                  <a:lnTo>
                    <a:pt x="198837" y="408344"/>
                  </a:lnTo>
                  <a:lnTo>
                    <a:pt x="229318" y="436291"/>
                  </a:lnTo>
                  <a:lnTo>
                    <a:pt x="236740" y="436905"/>
                  </a:lnTo>
                  <a:lnTo>
                    <a:pt x="247513" y="435948"/>
                  </a:lnTo>
                  <a:lnTo>
                    <a:pt x="257201" y="433076"/>
                  </a:lnTo>
                  <a:lnTo>
                    <a:pt x="265806" y="428290"/>
                  </a:lnTo>
                  <a:lnTo>
                    <a:pt x="269993" y="424561"/>
                  </a:lnTo>
                  <a:lnTo>
                    <a:pt x="235000" y="424561"/>
                  </a:lnTo>
                  <a:lnTo>
                    <a:pt x="228447" y="422351"/>
                  </a:lnTo>
                  <a:lnTo>
                    <a:pt x="223253" y="417931"/>
                  </a:lnTo>
                  <a:lnTo>
                    <a:pt x="218236" y="413359"/>
                  </a:lnTo>
                  <a:lnTo>
                    <a:pt x="215722" y="407568"/>
                  </a:lnTo>
                  <a:lnTo>
                    <a:pt x="215722" y="393395"/>
                  </a:lnTo>
                  <a:lnTo>
                    <a:pt x="218236" y="387604"/>
                  </a:lnTo>
                  <a:lnTo>
                    <a:pt x="228447" y="378612"/>
                  </a:lnTo>
                  <a:lnTo>
                    <a:pt x="235000" y="376326"/>
                  </a:lnTo>
                  <a:lnTo>
                    <a:pt x="270348" y="376326"/>
                  </a:lnTo>
                  <a:lnTo>
                    <a:pt x="266156" y="372468"/>
                  </a:lnTo>
                  <a:lnTo>
                    <a:pt x="257668" y="367753"/>
                  </a:lnTo>
                  <a:lnTo>
                    <a:pt x="247863" y="364924"/>
                  </a:lnTo>
                  <a:lnTo>
                    <a:pt x="236740" y="363982"/>
                  </a:lnTo>
                  <a:close/>
                </a:path>
                <a:path w="931545" h="437515">
                  <a:moveTo>
                    <a:pt x="290461" y="421589"/>
                  </a:moveTo>
                  <a:lnTo>
                    <a:pt x="273329" y="421589"/>
                  </a:lnTo>
                  <a:lnTo>
                    <a:pt x="273329" y="434162"/>
                  </a:lnTo>
                  <a:lnTo>
                    <a:pt x="290461" y="434162"/>
                  </a:lnTo>
                  <a:lnTo>
                    <a:pt x="290461" y="421589"/>
                  </a:lnTo>
                  <a:close/>
                </a:path>
                <a:path w="931545" h="437515">
                  <a:moveTo>
                    <a:pt x="270348" y="376326"/>
                  </a:moveTo>
                  <a:lnTo>
                    <a:pt x="242925" y="376326"/>
                  </a:lnTo>
                  <a:lnTo>
                    <a:pt x="252541" y="377183"/>
                  </a:lnTo>
                  <a:lnTo>
                    <a:pt x="260813" y="379755"/>
                  </a:lnTo>
                  <a:lnTo>
                    <a:pt x="267742" y="384041"/>
                  </a:lnTo>
                  <a:lnTo>
                    <a:pt x="273329" y="390042"/>
                  </a:lnTo>
                  <a:lnTo>
                    <a:pt x="273329" y="410845"/>
                  </a:lnTo>
                  <a:lnTo>
                    <a:pt x="267742" y="416845"/>
                  </a:lnTo>
                  <a:lnTo>
                    <a:pt x="260813" y="421132"/>
                  </a:lnTo>
                  <a:lnTo>
                    <a:pt x="252541" y="423703"/>
                  </a:lnTo>
                  <a:lnTo>
                    <a:pt x="242925" y="424561"/>
                  </a:lnTo>
                  <a:lnTo>
                    <a:pt x="269993" y="424561"/>
                  </a:lnTo>
                  <a:lnTo>
                    <a:pt x="273329" y="421589"/>
                  </a:lnTo>
                  <a:lnTo>
                    <a:pt x="290461" y="421589"/>
                  </a:lnTo>
                  <a:lnTo>
                    <a:pt x="290461" y="379069"/>
                  </a:lnTo>
                  <a:lnTo>
                    <a:pt x="273329" y="379069"/>
                  </a:lnTo>
                  <a:lnTo>
                    <a:pt x="270348" y="376326"/>
                  </a:lnTo>
                  <a:close/>
                </a:path>
                <a:path w="931545" h="437515">
                  <a:moveTo>
                    <a:pt x="284091" y="335864"/>
                  </a:moveTo>
                  <a:lnTo>
                    <a:pt x="253669" y="335864"/>
                  </a:lnTo>
                  <a:lnTo>
                    <a:pt x="260375" y="337921"/>
                  </a:lnTo>
                  <a:lnTo>
                    <a:pt x="270738" y="346151"/>
                  </a:lnTo>
                  <a:lnTo>
                    <a:pt x="273329" y="351866"/>
                  </a:lnTo>
                  <a:lnTo>
                    <a:pt x="273329" y="379069"/>
                  </a:lnTo>
                  <a:lnTo>
                    <a:pt x="290461" y="379069"/>
                  </a:lnTo>
                  <a:lnTo>
                    <a:pt x="290461" y="358267"/>
                  </a:lnTo>
                  <a:lnTo>
                    <a:pt x="289720" y="349394"/>
                  </a:lnTo>
                  <a:lnTo>
                    <a:pt x="287496" y="341750"/>
                  </a:lnTo>
                  <a:lnTo>
                    <a:pt x="284091" y="335864"/>
                  </a:lnTo>
                  <a:close/>
                </a:path>
                <a:path w="931545" h="437515">
                  <a:moveTo>
                    <a:pt x="247726" y="321005"/>
                  </a:moveTo>
                  <a:lnTo>
                    <a:pt x="235022" y="322148"/>
                  </a:lnTo>
                  <a:lnTo>
                    <a:pt x="223432" y="325577"/>
                  </a:lnTo>
                  <a:lnTo>
                    <a:pt x="212959" y="331292"/>
                  </a:lnTo>
                  <a:lnTo>
                    <a:pt x="203606" y="339293"/>
                  </a:lnTo>
                  <a:lnTo>
                    <a:pt x="211607" y="351180"/>
                  </a:lnTo>
                  <a:lnTo>
                    <a:pt x="219122" y="344479"/>
                  </a:lnTo>
                  <a:lnTo>
                    <a:pt x="227266" y="339693"/>
                  </a:lnTo>
                  <a:lnTo>
                    <a:pt x="236039" y="336821"/>
                  </a:lnTo>
                  <a:lnTo>
                    <a:pt x="245440" y="335864"/>
                  </a:lnTo>
                  <a:lnTo>
                    <a:pt x="284091" y="335864"/>
                  </a:lnTo>
                  <a:lnTo>
                    <a:pt x="283785" y="335335"/>
                  </a:lnTo>
                  <a:lnTo>
                    <a:pt x="278587" y="330149"/>
                  </a:lnTo>
                  <a:lnTo>
                    <a:pt x="272200" y="326148"/>
                  </a:lnTo>
                  <a:lnTo>
                    <a:pt x="264928" y="323291"/>
                  </a:lnTo>
                  <a:lnTo>
                    <a:pt x="256770" y="321576"/>
                  </a:lnTo>
                  <a:lnTo>
                    <a:pt x="247726" y="321005"/>
                  </a:lnTo>
                  <a:close/>
                </a:path>
                <a:path w="931545" h="437515">
                  <a:moveTo>
                    <a:pt x="432003" y="321005"/>
                  </a:moveTo>
                  <a:lnTo>
                    <a:pt x="392239" y="337693"/>
                  </a:lnTo>
                  <a:lnTo>
                    <a:pt x="377367" y="378841"/>
                  </a:lnTo>
                  <a:lnTo>
                    <a:pt x="378296" y="390685"/>
                  </a:lnTo>
                  <a:lnTo>
                    <a:pt x="400383" y="427518"/>
                  </a:lnTo>
                  <a:lnTo>
                    <a:pt x="432003" y="436905"/>
                  </a:lnTo>
                  <a:lnTo>
                    <a:pt x="443733" y="435862"/>
                  </a:lnTo>
                  <a:lnTo>
                    <a:pt x="454234" y="432733"/>
                  </a:lnTo>
                  <a:lnTo>
                    <a:pt x="463507" y="427518"/>
                  </a:lnTo>
                  <a:lnTo>
                    <a:pt x="470039" y="421589"/>
                  </a:lnTo>
                  <a:lnTo>
                    <a:pt x="432003" y="421589"/>
                  </a:lnTo>
                  <a:lnTo>
                    <a:pt x="423973" y="420817"/>
                  </a:lnTo>
                  <a:lnTo>
                    <a:pt x="395823" y="387427"/>
                  </a:lnTo>
                  <a:lnTo>
                    <a:pt x="395211" y="378841"/>
                  </a:lnTo>
                  <a:lnTo>
                    <a:pt x="395823" y="370368"/>
                  </a:lnTo>
                  <a:lnTo>
                    <a:pt x="423973" y="337107"/>
                  </a:lnTo>
                  <a:lnTo>
                    <a:pt x="432003" y="336321"/>
                  </a:lnTo>
                  <a:lnTo>
                    <a:pt x="470039" y="336321"/>
                  </a:lnTo>
                  <a:lnTo>
                    <a:pt x="463507" y="330392"/>
                  </a:lnTo>
                  <a:lnTo>
                    <a:pt x="454234" y="325177"/>
                  </a:lnTo>
                  <a:lnTo>
                    <a:pt x="443733" y="322048"/>
                  </a:lnTo>
                  <a:lnTo>
                    <a:pt x="432003" y="321005"/>
                  </a:lnTo>
                  <a:close/>
                </a:path>
                <a:path w="931545" h="437515">
                  <a:moveTo>
                    <a:pt x="470039" y="336321"/>
                  </a:moveTo>
                  <a:lnTo>
                    <a:pt x="432003" y="336321"/>
                  </a:lnTo>
                  <a:lnTo>
                    <a:pt x="440067" y="337107"/>
                  </a:lnTo>
                  <a:lnTo>
                    <a:pt x="447152" y="339407"/>
                  </a:lnTo>
                  <a:lnTo>
                    <a:pt x="468579" y="378841"/>
                  </a:lnTo>
                  <a:lnTo>
                    <a:pt x="467966" y="387427"/>
                  </a:lnTo>
                  <a:lnTo>
                    <a:pt x="440023" y="420817"/>
                  </a:lnTo>
                  <a:lnTo>
                    <a:pt x="432003" y="421589"/>
                  </a:lnTo>
                  <a:lnTo>
                    <a:pt x="470039" y="421589"/>
                  </a:lnTo>
                  <a:lnTo>
                    <a:pt x="486651" y="378841"/>
                  </a:lnTo>
                  <a:lnTo>
                    <a:pt x="485706" y="367010"/>
                  </a:lnTo>
                  <a:lnTo>
                    <a:pt x="482873" y="356209"/>
                  </a:lnTo>
                  <a:lnTo>
                    <a:pt x="478153" y="346436"/>
                  </a:lnTo>
                  <a:lnTo>
                    <a:pt x="471550" y="337693"/>
                  </a:lnTo>
                  <a:lnTo>
                    <a:pt x="470039" y="336321"/>
                  </a:lnTo>
                  <a:close/>
                </a:path>
                <a:path w="931545" h="437515">
                  <a:moveTo>
                    <a:pt x="551865" y="338836"/>
                  </a:moveTo>
                  <a:lnTo>
                    <a:pt x="534708" y="338836"/>
                  </a:lnTo>
                  <a:lnTo>
                    <a:pt x="534708" y="434162"/>
                  </a:lnTo>
                  <a:lnTo>
                    <a:pt x="551865" y="434162"/>
                  </a:lnTo>
                  <a:lnTo>
                    <a:pt x="551865" y="338836"/>
                  </a:lnTo>
                  <a:close/>
                </a:path>
                <a:path w="931545" h="437515">
                  <a:moveTo>
                    <a:pt x="584085" y="323748"/>
                  </a:moveTo>
                  <a:lnTo>
                    <a:pt x="502704" y="323748"/>
                  </a:lnTo>
                  <a:lnTo>
                    <a:pt x="502704" y="338836"/>
                  </a:lnTo>
                  <a:lnTo>
                    <a:pt x="584085" y="338836"/>
                  </a:lnTo>
                  <a:lnTo>
                    <a:pt x="584085" y="323748"/>
                  </a:lnTo>
                  <a:close/>
                </a:path>
                <a:path w="931545" h="437515">
                  <a:moveTo>
                    <a:pt x="676986" y="323748"/>
                  </a:moveTo>
                  <a:lnTo>
                    <a:pt x="606577" y="323748"/>
                  </a:lnTo>
                  <a:lnTo>
                    <a:pt x="606577" y="434162"/>
                  </a:lnTo>
                  <a:lnTo>
                    <a:pt x="678586" y="434162"/>
                  </a:lnTo>
                  <a:lnTo>
                    <a:pt x="686434" y="431419"/>
                  </a:lnTo>
                  <a:lnTo>
                    <a:pt x="692073" y="425932"/>
                  </a:lnTo>
                  <a:lnTo>
                    <a:pt x="697864" y="420446"/>
                  </a:lnTo>
                  <a:lnTo>
                    <a:pt x="698413" y="419074"/>
                  </a:lnTo>
                  <a:lnTo>
                    <a:pt x="623722" y="419074"/>
                  </a:lnTo>
                  <a:lnTo>
                    <a:pt x="623722" y="385013"/>
                  </a:lnTo>
                  <a:lnTo>
                    <a:pt x="693296" y="385013"/>
                  </a:lnTo>
                  <a:lnTo>
                    <a:pt x="691006" y="381889"/>
                  </a:lnTo>
                  <a:lnTo>
                    <a:pt x="686269" y="378612"/>
                  </a:lnTo>
                  <a:lnTo>
                    <a:pt x="680643" y="377240"/>
                  </a:lnTo>
                  <a:lnTo>
                    <a:pt x="685672" y="375716"/>
                  </a:lnTo>
                  <a:lnTo>
                    <a:pt x="689863" y="372745"/>
                  </a:lnTo>
                  <a:lnTo>
                    <a:pt x="691994" y="369925"/>
                  </a:lnTo>
                  <a:lnTo>
                    <a:pt x="623722" y="369925"/>
                  </a:lnTo>
                  <a:lnTo>
                    <a:pt x="623722" y="338836"/>
                  </a:lnTo>
                  <a:lnTo>
                    <a:pt x="696519" y="338836"/>
                  </a:lnTo>
                  <a:lnTo>
                    <a:pt x="695642" y="336702"/>
                  </a:lnTo>
                  <a:lnTo>
                    <a:pt x="690003" y="331520"/>
                  </a:lnTo>
                  <a:lnTo>
                    <a:pt x="684517" y="326339"/>
                  </a:lnTo>
                  <a:lnTo>
                    <a:pt x="676986" y="323748"/>
                  </a:lnTo>
                  <a:close/>
                </a:path>
                <a:path w="931545" h="437515">
                  <a:moveTo>
                    <a:pt x="693296" y="385013"/>
                  </a:moveTo>
                  <a:lnTo>
                    <a:pt x="670585" y="385013"/>
                  </a:lnTo>
                  <a:lnTo>
                    <a:pt x="674916" y="386689"/>
                  </a:lnTo>
                  <a:lnTo>
                    <a:pt x="681316" y="393395"/>
                  </a:lnTo>
                  <a:lnTo>
                    <a:pt x="682917" y="397433"/>
                  </a:lnTo>
                  <a:lnTo>
                    <a:pt x="682917" y="407339"/>
                  </a:lnTo>
                  <a:lnTo>
                    <a:pt x="681316" y="411454"/>
                  </a:lnTo>
                  <a:lnTo>
                    <a:pt x="674916" y="417550"/>
                  </a:lnTo>
                  <a:lnTo>
                    <a:pt x="670585" y="419074"/>
                  </a:lnTo>
                  <a:lnTo>
                    <a:pt x="698413" y="419074"/>
                  </a:lnTo>
                  <a:lnTo>
                    <a:pt x="700760" y="413207"/>
                  </a:lnTo>
                  <a:lnTo>
                    <a:pt x="700760" y="397967"/>
                  </a:lnTo>
                  <a:lnTo>
                    <a:pt x="698766" y="392252"/>
                  </a:lnTo>
                  <a:lnTo>
                    <a:pt x="694804" y="387070"/>
                  </a:lnTo>
                  <a:lnTo>
                    <a:pt x="693296" y="385013"/>
                  </a:lnTo>
                  <a:close/>
                </a:path>
                <a:path w="931545" h="437515">
                  <a:moveTo>
                    <a:pt x="696519" y="338836"/>
                  </a:moveTo>
                  <a:lnTo>
                    <a:pt x="669594" y="338836"/>
                  </a:lnTo>
                  <a:lnTo>
                    <a:pt x="673620" y="340283"/>
                  </a:lnTo>
                  <a:lnTo>
                    <a:pt x="676516" y="343179"/>
                  </a:lnTo>
                  <a:lnTo>
                    <a:pt x="679411" y="345922"/>
                  </a:lnTo>
                  <a:lnTo>
                    <a:pt x="680872" y="349732"/>
                  </a:lnTo>
                  <a:lnTo>
                    <a:pt x="680872" y="359181"/>
                  </a:lnTo>
                  <a:lnTo>
                    <a:pt x="679411" y="362915"/>
                  </a:lnTo>
                  <a:lnTo>
                    <a:pt x="676516" y="365810"/>
                  </a:lnTo>
                  <a:lnTo>
                    <a:pt x="673620" y="368554"/>
                  </a:lnTo>
                  <a:lnTo>
                    <a:pt x="669594" y="369925"/>
                  </a:lnTo>
                  <a:lnTo>
                    <a:pt x="691994" y="369925"/>
                  </a:lnTo>
                  <a:lnTo>
                    <a:pt x="693204" y="368325"/>
                  </a:lnTo>
                  <a:lnTo>
                    <a:pt x="696721" y="363753"/>
                  </a:lnTo>
                  <a:lnTo>
                    <a:pt x="698461" y="358343"/>
                  </a:lnTo>
                  <a:lnTo>
                    <a:pt x="698461" y="343560"/>
                  </a:lnTo>
                  <a:lnTo>
                    <a:pt x="696519" y="338836"/>
                  </a:lnTo>
                  <a:close/>
                </a:path>
                <a:path w="931545" h="437515">
                  <a:moveTo>
                    <a:pt x="781151" y="321005"/>
                  </a:moveTo>
                  <a:lnTo>
                    <a:pt x="742289" y="337921"/>
                  </a:lnTo>
                  <a:lnTo>
                    <a:pt x="726744" y="378841"/>
                  </a:lnTo>
                  <a:lnTo>
                    <a:pt x="727730" y="391156"/>
                  </a:lnTo>
                  <a:lnTo>
                    <a:pt x="750962" y="427904"/>
                  </a:lnTo>
                  <a:lnTo>
                    <a:pt x="782980" y="436905"/>
                  </a:lnTo>
                  <a:lnTo>
                    <a:pt x="795839" y="435848"/>
                  </a:lnTo>
                  <a:lnTo>
                    <a:pt x="807440" y="432676"/>
                  </a:lnTo>
                  <a:lnTo>
                    <a:pt x="817784" y="427389"/>
                  </a:lnTo>
                  <a:lnTo>
                    <a:pt x="823503" y="422732"/>
                  </a:lnTo>
                  <a:lnTo>
                    <a:pt x="784580" y="422732"/>
                  </a:lnTo>
                  <a:lnTo>
                    <a:pt x="776408" y="422046"/>
                  </a:lnTo>
                  <a:lnTo>
                    <a:pt x="745975" y="392342"/>
                  </a:lnTo>
                  <a:lnTo>
                    <a:pt x="744804" y="384556"/>
                  </a:lnTo>
                  <a:lnTo>
                    <a:pt x="834186" y="384556"/>
                  </a:lnTo>
                  <a:lnTo>
                    <a:pt x="834085" y="378841"/>
                  </a:lnTo>
                  <a:lnTo>
                    <a:pt x="833581" y="371983"/>
                  </a:lnTo>
                  <a:lnTo>
                    <a:pt x="744804" y="371983"/>
                  </a:lnTo>
                  <a:lnTo>
                    <a:pt x="745690" y="364982"/>
                  </a:lnTo>
                  <a:lnTo>
                    <a:pt x="773122" y="335878"/>
                  </a:lnTo>
                  <a:lnTo>
                    <a:pt x="780922" y="335178"/>
                  </a:lnTo>
                  <a:lnTo>
                    <a:pt x="816919" y="335178"/>
                  </a:lnTo>
                  <a:lnTo>
                    <a:pt x="812055" y="330520"/>
                  </a:lnTo>
                  <a:lnTo>
                    <a:pt x="803040" y="325234"/>
                  </a:lnTo>
                  <a:lnTo>
                    <a:pt x="792738" y="322062"/>
                  </a:lnTo>
                  <a:lnTo>
                    <a:pt x="781151" y="321005"/>
                  </a:lnTo>
                  <a:close/>
                </a:path>
                <a:path w="931545" h="437515">
                  <a:moveTo>
                    <a:pt x="818641" y="408787"/>
                  </a:moveTo>
                  <a:lnTo>
                    <a:pt x="811455" y="414888"/>
                  </a:lnTo>
                  <a:lnTo>
                    <a:pt x="803382" y="419246"/>
                  </a:lnTo>
                  <a:lnTo>
                    <a:pt x="794424" y="421860"/>
                  </a:lnTo>
                  <a:lnTo>
                    <a:pt x="784580" y="422732"/>
                  </a:lnTo>
                  <a:lnTo>
                    <a:pt x="823503" y="422732"/>
                  </a:lnTo>
                  <a:lnTo>
                    <a:pt x="826871" y="419989"/>
                  </a:lnTo>
                  <a:lnTo>
                    <a:pt x="818641" y="408787"/>
                  </a:lnTo>
                  <a:close/>
                </a:path>
                <a:path w="931545" h="437515">
                  <a:moveTo>
                    <a:pt x="816919" y="335178"/>
                  </a:moveTo>
                  <a:lnTo>
                    <a:pt x="780922" y="335178"/>
                  </a:lnTo>
                  <a:lnTo>
                    <a:pt x="789109" y="335892"/>
                  </a:lnTo>
                  <a:lnTo>
                    <a:pt x="796296" y="338035"/>
                  </a:lnTo>
                  <a:lnTo>
                    <a:pt x="817270" y="371983"/>
                  </a:lnTo>
                  <a:lnTo>
                    <a:pt x="833581" y="371983"/>
                  </a:lnTo>
                  <a:lnTo>
                    <a:pt x="833286" y="367968"/>
                  </a:lnTo>
                  <a:lnTo>
                    <a:pt x="830586" y="356838"/>
                  </a:lnTo>
                  <a:lnTo>
                    <a:pt x="826085" y="346822"/>
                  </a:lnTo>
                  <a:lnTo>
                    <a:pt x="819784" y="337921"/>
                  </a:lnTo>
                  <a:lnTo>
                    <a:pt x="816919" y="335178"/>
                  </a:lnTo>
                  <a:close/>
                </a:path>
                <a:path w="931545" h="437515">
                  <a:moveTo>
                    <a:pt x="899223" y="338836"/>
                  </a:moveTo>
                  <a:lnTo>
                    <a:pt x="882078" y="338836"/>
                  </a:lnTo>
                  <a:lnTo>
                    <a:pt x="882078" y="434162"/>
                  </a:lnTo>
                  <a:lnTo>
                    <a:pt x="899223" y="434162"/>
                  </a:lnTo>
                  <a:lnTo>
                    <a:pt x="899223" y="338836"/>
                  </a:lnTo>
                  <a:close/>
                </a:path>
                <a:path w="931545" h="437515">
                  <a:moveTo>
                    <a:pt x="931456" y="323748"/>
                  </a:moveTo>
                  <a:lnTo>
                    <a:pt x="850074" y="323748"/>
                  </a:lnTo>
                  <a:lnTo>
                    <a:pt x="850074" y="338836"/>
                  </a:lnTo>
                  <a:lnTo>
                    <a:pt x="931456" y="338836"/>
                  </a:lnTo>
                  <a:lnTo>
                    <a:pt x="931456" y="323748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9800" y="7124624"/>
              <a:ext cx="3429406" cy="45999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590993" y="8532050"/>
              <a:ext cx="937894" cy="1821814"/>
            </a:xfrm>
            <a:custGeom>
              <a:avLst/>
              <a:gdLst/>
              <a:ahLst/>
              <a:cxnLst/>
              <a:rect l="l" t="t" r="r" b="b"/>
              <a:pathLst>
                <a:path w="937895" h="1821815">
                  <a:moveTo>
                    <a:pt x="108127" y="1497901"/>
                  </a:moveTo>
                  <a:lnTo>
                    <a:pt x="94018" y="1469326"/>
                  </a:lnTo>
                  <a:lnTo>
                    <a:pt x="91008" y="1467015"/>
                  </a:lnTo>
                  <a:lnTo>
                    <a:pt x="85153" y="1463725"/>
                  </a:lnTo>
                  <a:lnTo>
                    <a:pt x="79121" y="1461528"/>
                  </a:lnTo>
                  <a:lnTo>
                    <a:pt x="72923" y="1460411"/>
                  </a:lnTo>
                  <a:lnTo>
                    <a:pt x="79146" y="1458861"/>
                  </a:lnTo>
                  <a:lnTo>
                    <a:pt x="85039" y="1456474"/>
                  </a:lnTo>
                  <a:lnTo>
                    <a:pt x="90576" y="1453261"/>
                  </a:lnTo>
                  <a:lnTo>
                    <a:pt x="91668" y="1452410"/>
                  </a:lnTo>
                  <a:lnTo>
                    <a:pt x="95783" y="1449209"/>
                  </a:lnTo>
                  <a:lnTo>
                    <a:pt x="100177" y="1444269"/>
                  </a:lnTo>
                  <a:lnTo>
                    <a:pt x="103327" y="1438579"/>
                  </a:lnTo>
                  <a:lnTo>
                    <a:pt x="105206" y="1432153"/>
                  </a:lnTo>
                  <a:lnTo>
                    <a:pt x="105841" y="1424978"/>
                  </a:lnTo>
                  <a:lnTo>
                    <a:pt x="104927" y="1416011"/>
                  </a:lnTo>
                  <a:lnTo>
                    <a:pt x="102184" y="1408074"/>
                  </a:lnTo>
                  <a:lnTo>
                    <a:pt x="97650" y="1401216"/>
                  </a:lnTo>
                  <a:lnTo>
                    <a:pt x="54178" y="1384300"/>
                  </a:lnTo>
                  <a:lnTo>
                    <a:pt x="38658" y="1385773"/>
                  </a:lnTo>
                  <a:lnTo>
                    <a:pt x="24803" y="1390180"/>
                  </a:lnTo>
                  <a:lnTo>
                    <a:pt x="12598" y="1397533"/>
                  </a:lnTo>
                  <a:lnTo>
                    <a:pt x="2057" y="1407833"/>
                  </a:lnTo>
                  <a:lnTo>
                    <a:pt x="12573" y="1419720"/>
                  </a:lnTo>
                  <a:lnTo>
                    <a:pt x="21513" y="1411630"/>
                  </a:lnTo>
                  <a:lnTo>
                    <a:pt x="31203" y="1405839"/>
                  </a:lnTo>
                  <a:lnTo>
                    <a:pt x="41630" y="1402372"/>
                  </a:lnTo>
                  <a:lnTo>
                    <a:pt x="52806" y="1401216"/>
                  </a:lnTo>
                  <a:lnTo>
                    <a:pt x="62560" y="1401216"/>
                  </a:lnTo>
                  <a:lnTo>
                    <a:pt x="70637" y="1403565"/>
                  </a:lnTo>
                  <a:lnTo>
                    <a:pt x="77038" y="1408290"/>
                  </a:lnTo>
                  <a:lnTo>
                    <a:pt x="83591" y="1412875"/>
                  </a:lnTo>
                  <a:lnTo>
                    <a:pt x="86868" y="1419199"/>
                  </a:lnTo>
                  <a:lnTo>
                    <a:pt x="86868" y="1435658"/>
                  </a:lnTo>
                  <a:lnTo>
                    <a:pt x="51435" y="1452410"/>
                  </a:lnTo>
                  <a:lnTo>
                    <a:pt x="42595" y="1452410"/>
                  </a:lnTo>
                  <a:lnTo>
                    <a:pt x="37338" y="1452333"/>
                  </a:lnTo>
                  <a:lnTo>
                    <a:pt x="35661" y="1452181"/>
                  </a:lnTo>
                  <a:lnTo>
                    <a:pt x="35661" y="1469555"/>
                  </a:lnTo>
                  <a:lnTo>
                    <a:pt x="37185" y="1469402"/>
                  </a:lnTo>
                  <a:lnTo>
                    <a:pt x="42443" y="1469326"/>
                  </a:lnTo>
                  <a:lnTo>
                    <a:pt x="51435" y="1469326"/>
                  </a:lnTo>
                  <a:lnTo>
                    <a:pt x="89382" y="1487157"/>
                  </a:lnTo>
                  <a:lnTo>
                    <a:pt x="89382" y="1505140"/>
                  </a:lnTo>
                  <a:lnTo>
                    <a:pt x="53721" y="1524876"/>
                  </a:lnTo>
                  <a:lnTo>
                    <a:pt x="44881" y="1524876"/>
                  </a:lnTo>
                  <a:lnTo>
                    <a:pt x="36728" y="1523047"/>
                  </a:lnTo>
                  <a:lnTo>
                    <a:pt x="21793" y="1515732"/>
                  </a:lnTo>
                  <a:lnTo>
                    <a:pt x="15773" y="1510855"/>
                  </a:lnTo>
                  <a:lnTo>
                    <a:pt x="11201" y="1504759"/>
                  </a:lnTo>
                  <a:lnTo>
                    <a:pt x="0" y="1516659"/>
                  </a:lnTo>
                  <a:lnTo>
                    <a:pt x="36918" y="1540027"/>
                  </a:lnTo>
                  <a:lnTo>
                    <a:pt x="54178" y="1541792"/>
                  </a:lnTo>
                  <a:lnTo>
                    <a:pt x="65887" y="1541043"/>
                  </a:lnTo>
                  <a:lnTo>
                    <a:pt x="99898" y="1523060"/>
                  </a:lnTo>
                  <a:lnTo>
                    <a:pt x="107213" y="1507172"/>
                  </a:lnTo>
                  <a:lnTo>
                    <a:pt x="108127" y="1497901"/>
                  </a:lnTo>
                  <a:close/>
                </a:path>
                <a:path w="937895" h="1821815">
                  <a:moveTo>
                    <a:pt x="114477" y="113601"/>
                  </a:moveTo>
                  <a:lnTo>
                    <a:pt x="100368" y="85026"/>
                  </a:lnTo>
                  <a:lnTo>
                    <a:pt x="97358" y="82715"/>
                  </a:lnTo>
                  <a:lnTo>
                    <a:pt x="91503" y="79425"/>
                  </a:lnTo>
                  <a:lnTo>
                    <a:pt x="85471" y="77228"/>
                  </a:lnTo>
                  <a:lnTo>
                    <a:pt x="79273" y="76111"/>
                  </a:lnTo>
                  <a:lnTo>
                    <a:pt x="85496" y="74561"/>
                  </a:lnTo>
                  <a:lnTo>
                    <a:pt x="91389" y="72174"/>
                  </a:lnTo>
                  <a:lnTo>
                    <a:pt x="96926" y="68961"/>
                  </a:lnTo>
                  <a:lnTo>
                    <a:pt x="98018" y="68110"/>
                  </a:lnTo>
                  <a:lnTo>
                    <a:pt x="102133" y="64909"/>
                  </a:lnTo>
                  <a:lnTo>
                    <a:pt x="106527" y="59969"/>
                  </a:lnTo>
                  <a:lnTo>
                    <a:pt x="109677" y="54279"/>
                  </a:lnTo>
                  <a:lnTo>
                    <a:pt x="111556" y="47853"/>
                  </a:lnTo>
                  <a:lnTo>
                    <a:pt x="112191" y="40678"/>
                  </a:lnTo>
                  <a:lnTo>
                    <a:pt x="111277" y="31711"/>
                  </a:lnTo>
                  <a:lnTo>
                    <a:pt x="81102" y="2743"/>
                  </a:lnTo>
                  <a:lnTo>
                    <a:pt x="60528" y="0"/>
                  </a:lnTo>
                  <a:lnTo>
                    <a:pt x="45008" y="1473"/>
                  </a:lnTo>
                  <a:lnTo>
                    <a:pt x="31153" y="5880"/>
                  </a:lnTo>
                  <a:lnTo>
                    <a:pt x="18948" y="13233"/>
                  </a:lnTo>
                  <a:lnTo>
                    <a:pt x="8407" y="23533"/>
                  </a:lnTo>
                  <a:lnTo>
                    <a:pt x="18923" y="35420"/>
                  </a:lnTo>
                  <a:lnTo>
                    <a:pt x="27863" y="27330"/>
                  </a:lnTo>
                  <a:lnTo>
                    <a:pt x="37553" y="21539"/>
                  </a:lnTo>
                  <a:lnTo>
                    <a:pt x="47980" y="18072"/>
                  </a:lnTo>
                  <a:lnTo>
                    <a:pt x="59156" y="16916"/>
                  </a:lnTo>
                  <a:lnTo>
                    <a:pt x="68910" y="16916"/>
                  </a:lnTo>
                  <a:lnTo>
                    <a:pt x="76987" y="19265"/>
                  </a:lnTo>
                  <a:lnTo>
                    <a:pt x="83388" y="23990"/>
                  </a:lnTo>
                  <a:lnTo>
                    <a:pt x="89941" y="28575"/>
                  </a:lnTo>
                  <a:lnTo>
                    <a:pt x="93218" y="34899"/>
                  </a:lnTo>
                  <a:lnTo>
                    <a:pt x="93218" y="51358"/>
                  </a:lnTo>
                  <a:lnTo>
                    <a:pt x="57785" y="68110"/>
                  </a:lnTo>
                  <a:lnTo>
                    <a:pt x="48945" y="68110"/>
                  </a:lnTo>
                  <a:lnTo>
                    <a:pt x="43688" y="68033"/>
                  </a:lnTo>
                  <a:lnTo>
                    <a:pt x="42011" y="67881"/>
                  </a:lnTo>
                  <a:lnTo>
                    <a:pt x="42011" y="85255"/>
                  </a:lnTo>
                  <a:lnTo>
                    <a:pt x="43535" y="85102"/>
                  </a:lnTo>
                  <a:lnTo>
                    <a:pt x="48793" y="85026"/>
                  </a:lnTo>
                  <a:lnTo>
                    <a:pt x="57785" y="85026"/>
                  </a:lnTo>
                  <a:lnTo>
                    <a:pt x="95732" y="102857"/>
                  </a:lnTo>
                  <a:lnTo>
                    <a:pt x="95732" y="120840"/>
                  </a:lnTo>
                  <a:lnTo>
                    <a:pt x="60071" y="140576"/>
                  </a:lnTo>
                  <a:lnTo>
                    <a:pt x="51231" y="140576"/>
                  </a:lnTo>
                  <a:lnTo>
                    <a:pt x="43078" y="138747"/>
                  </a:lnTo>
                  <a:lnTo>
                    <a:pt x="28143" y="131432"/>
                  </a:lnTo>
                  <a:lnTo>
                    <a:pt x="22123" y="126555"/>
                  </a:lnTo>
                  <a:lnTo>
                    <a:pt x="17551" y="120459"/>
                  </a:lnTo>
                  <a:lnTo>
                    <a:pt x="6350" y="132359"/>
                  </a:lnTo>
                  <a:lnTo>
                    <a:pt x="43268" y="155727"/>
                  </a:lnTo>
                  <a:lnTo>
                    <a:pt x="60528" y="157492"/>
                  </a:lnTo>
                  <a:lnTo>
                    <a:pt x="72237" y="156743"/>
                  </a:lnTo>
                  <a:lnTo>
                    <a:pt x="106248" y="138760"/>
                  </a:lnTo>
                  <a:lnTo>
                    <a:pt x="113563" y="122872"/>
                  </a:lnTo>
                  <a:lnTo>
                    <a:pt x="114477" y="113601"/>
                  </a:lnTo>
                  <a:close/>
                </a:path>
                <a:path w="937895" h="1821815">
                  <a:moveTo>
                    <a:pt x="170053" y="1708035"/>
                  </a:moveTo>
                  <a:lnTo>
                    <a:pt x="152908" y="1708035"/>
                  </a:lnTo>
                  <a:lnTo>
                    <a:pt x="152908" y="1753984"/>
                  </a:lnTo>
                  <a:lnTo>
                    <a:pt x="95300" y="1753984"/>
                  </a:lnTo>
                  <a:lnTo>
                    <a:pt x="95300" y="1708035"/>
                  </a:lnTo>
                  <a:lnTo>
                    <a:pt x="78155" y="1708035"/>
                  </a:lnTo>
                  <a:lnTo>
                    <a:pt x="78155" y="1818449"/>
                  </a:lnTo>
                  <a:lnTo>
                    <a:pt x="95300" y="1818449"/>
                  </a:lnTo>
                  <a:lnTo>
                    <a:pt x="95300" y="1769071"/>
                  </a:lnTo>
                  <a:lnTo>
                    <a:pt x="152908" y="1769071"/>
                  </a:lnTo>
                  <a:lnTo>
                    <a:pt x="152908" y="1818449"/>
                  </a:lnTo>
                  <a:lnTo>
                    <a:pt x="170053" y="1818449"/>
                  </a:lnTo>
                  <a:lnTo>
                    <a:pt x="170053" y="1769071"/>
                  </a:lnTo>
                  <a:lnTo>
                    <a:pt x="170053" y="1753984"/>
                  </a:lnTo>
                  <a:lnTo>
                    <a:pt x="170053" y="1708035"/>
                  </a:lnTo>
                  <a:close/>
                </a:path>
                <a:path w="937895" h="1821815">
                  <a:moveTo>
                    <a:pt x="176403" y="323735"/>
                  </a:moveTo>
                  <a:lnTo>
                    <a:pt x="159258" y="323735"/>
                  </a:lnTo>
                  <a:lnTo>
                    <a:pt x="159258" y="369684"/>
                  </a:lnTo>
                  <a:lnTo>
                    <a:pt x="101650" y="369684"/>
                  </a:lnTo>
                  <a:lnTo>
                    <a:pt x="101650" y="323735"/>
                  </a:lnTo>
                  <a:lnTo>
                    <a:pt x="84505" y="323735"/>
                  </a:lnTo>
                  <a:lnTo>
                    <a:pt x="84505" y="434149"/>
                  </a:lnTo>
                  <a:lnTo>
                    <a:pt x="101650" y="434149"/>
                  </a:lnTo>
                  <a:lnTo>
                    <a:pt x="101650" y="384771"/>
                  </a:lnTo>
                  <a:lnTo>
                    <a:pt x="159258" y="384771"/>
                  </a:lnTo>
                  <a:lnTo>
                    <a:pt x="159258" y="434149"/>
                  </a:lnTo>
                  <a:lnTo>
                    <a:pt x="176403" y="434149"/>
                  </a:lnTo>
                  <a:lnTo>
                    <a:pt x="176403" y="384771"/>
                  </a:lnTo>
                  <a:lnTo>
                    <a:pt x="176403" y="369684"/>
                  </a:lnTo>
                  <a:lnTo>
                    <a:pt x="176403" y="323735"/>
                  </a:lnTo>
                  <a:close/>
                </a:path>
                <a:path w="937895" h="1821815">
                  <a:moveTo>
                    <a:pt x="290461" y="1742567"/>
                  </a:moveTo>
                  <a:lnTo>
                    <a:pt x="264922" y="1707578"/>
                  </a:lnTo>
                  <a:lnTo>
                    <a:pt x="247726" y="1705292"/>
                  </a:lnTo>
                  <a:lnTo>
                    <a:pt x="235026" y="1706435"/>
                  </a:lnTo>
                  <a:lnTo>
                    <a:pt x="223431" y="1709864"/>
                  </a:lnTo>
                  <a:lnTo>
                    <a:pt x="212953" y="1715579"/>
                  </a:lnTo>
                  <a:lnTo>
                    <a:pt x="203606" y="1723580"/>
                  </a:lnTo>
                  <a:lnTo>
                    <a:pt x="211607" y="1735467"/>
                  </a:lnTo>
                  <a:lnTo>
                    <a:pt x="219125" y="1728774"/>
                  </a:lnTo>
                  <a:lnTo>
                    <a:pt x="227266" y="1723986"/>
                  </a:lnTo>
                  <a:lnTo>
                    <a:pt x="236042" y="1721116"/>
                  </a:lnTo>
                  <a:lnTo>
                    <a:pt x="245440" y="1720151"/>
                  </a:lnTo>
                  <a:lnTo>
                    <a:pt x="253669" y="1720151"/>
                  </a:lnTo>
                  <a:lnTo>
                    <a:pt x="260375" y="1722208"/>
                  </a:lnTo>
                  <a:lnTo>
                    <a:pt x="270738" y="1730438"/>
                  </a:lnTo>
                  <a:lnTo>
                    <a:pt x="273329" y="1736153"/>
                  </a:lnTo>
                  <a:lnTo>
                    <a:pt x="273329" y="1763356"/>
                  </a:lnTo>
                  <a:lnTo>
                    <a:pt x="273329" y="1774342"/>
                  </a:lnTo>
                  <a:lnTo>
                    <a:pt x="273329" y="1795132"/>
                  </a:lnTo>
                  <a:lnTo>
                    <a:pt x="267741" y="1801139"/>
                  </a:lnTo>
                  <a:lnTo>
                    <a:pt x="260807" y="1805419"/>
                  </a:lnTo>
                  <a:lnTo>
                    <a:pt x="252539" y="1807997"/>
                  </a:lnTo>
                  <a:lnTo>
                    <a:pt x="242925" y="1808848"/>
                  </a:lnTo>
                  <a:lnTo>
                    <a:pt x="235000" y="1808848"/>
                  </a:lnTo>
                  <a:lnTo>
                    <a:pt x="228447" y="1806638"/>
                  </a:lnTo>
                  <a:lnTo>
                    <a:pt x="223253" y="1802218"/>
                  </a:lnTo>
                  <a:lnTo>
                    <a:pt x="218236" y="1797646"/>
                  </a:lnTo>
                  <a:lnTo>
                    <a:pt x="215722" y="1791855"/>
                  </a:lnTo>
                  <a:lnTo>
                    <a:pt x="215722" y="1777682"/>
                  </a:lnTo>
                  <a:lnTo>
                    <a:pt x="218236" y="1771891"/>
                  </a:lnTo>
                  <a:lnTo>
                    <a:pt x="228447" y="1762899"/>
                  </a:lnTo>
                  <a:lnTo>
                    <a:pt x="235000" y="1760613"/>
                  </a:lnTo>
                  <a:lnTo>
                    <a:pt x="242925" y="1760613"/>
                  </a:lnTo>
                  <a:lnTo>
                    <a:pt x="252539" y="1761477"/>
                  </a:lnTo>
                  <a:lnTo>
                    <a:pt x="260807" y="1764042"/>
                  </a:lnTo>
                  <a:lnTo>
                    <a:pt x="267741" y="1768335"/>
                  </a:lnTo>
                  <a:lnTo>
                    <a:pt x="273329" y="1774342"/>
                  </a:lnTo>
                  <a:lnTo>
                    <a:pt x="273329" y="1763356"/>
                  </a:lnTo>
                  <a:lnTo>
                    <a:pt x="236740" y="1748269"/>
                  </a:lnTo>
                  <a:lnTo>
                    <a:pt x="229222" y="1748878"/>
                  </a:lnTo>
                  <a:lnTo>
                    <a:pt x="198818" y="1776437"/>
                  </a:lnTo>
                  <a:lnTo>
                    <a:pt x="198107" y="1784616"/>
                  </a:lnTo>
                  <a:lnTo>
                    <a:pt x="198831" y="1792630"/>
                  </a:lnTo>
                  <a:lnTo>
                    <a:pt x="229311" y="1820583"/>
                  </a:lnTo>
                  <a:lnTo>
                    <a:pt x="236740" y="1821192"/>
                  </a:lnTo>
                  <a:lnTo>
                    <a:pt x="247510" y="1820240"/>
                  </a:lnTo>
                  <a:lnTo>
                    <a:pt x="257200" y="1817370"/>
                  </a:lnTo>
                  <a:lnTo>
                    <a:pt x="265811" y="1812582"/>
                  </a:lnTo>
                  <a:lnTo>
                    <a:pt x="269989" y="1808848"/>
                  </a:lnTo>
                  <a:lnTo>
                    <a:pt x="273329" y="1805876"/>
                  </a:lnTo>
                  <a:lnTo>
                    <a:pt x="273329" y="1818449"/>
                  </a:lnTo>
                  <a:lnTo>
                    <a:pt x="290461" y="1818449"/>
                  </a:lnTo>
                  <a:lnTo>
                    <a:pt x="290461" y="1805876"/>
                  </a:lnTo>
                  <a:lnTo>
                    <a:pt x="290461" y="1763356"/>
                  </a:lnTo>
                  <a:lnTo>
                    <a:pt x="290461" y="1742567"/>
                  </a:lnTo>
                  <a:close/>
                </a:path>
                <a:path w="937895" h="1821815">
                  <a:moveTo>
                    <a:pt x="296811" y="358267"/>
                  </a:moveTo>
                  <a:lnTo>
                    <a:pt x="271272" y="323278"/>
                  </a:lnTo>
                  <a:lnTo>
                    <a:pt x="254076" y="320992"/>
                  </a:lnTo>
                  <a:lnTo>
                    <a:pt x="241376" y="322135"/>
                  </a:lnTo>
                  <a:lnTo>
                    <a:pt x="229781" y="325564"/>
                  </a:lnTo>
                  <a:lnTo>
                    <a:pt x="219303" y="331279"/>
                  </a:lnTo>
                  <a:lnTo>
                    <a:pt x="209956" y="339280"/>
                  </a:lnTo>
                  <a:lnTo>
                    <a:pt x="217957" y="351167"/>
                  </a:lnTo>
                  <a:lnTo>
                    <a:pt x="225475" y="344474"/>
                  </a:lnTo>
                  <a:lnTo>
                    <a:pt x="233616" y="339686"/>
                  </a:lnTo>
                  <a:lnTo>
                    <a:pt x="242392" y="336816"/>
                  </a:lnTo>
                  <a:lnTo>
                    <a:pt x="251790" y="335851"/>
                  </a:lnTo>
                  <a:lnTo>
                    <a:pt x="260019" y="335851"/>
                  </a:lnTo>
                  <a:lnTo>
                    <a:pt x="266725" y="337908"/>
                  </a:lnTo>
                  <a:lnTo>
                    <a:pt x="277088" y="346138"/>
                  </a:lnTo>
                  <a:lnTo>
                    <a:pt x="279679" y="351853"/>
                  </a:lnTo>
                  <a:lnTo>
                    <a:pt x="279679" y="379056"/>
                  </a:lnTo>
                  <a:lnTo>
                    <a:pt x="279679" y="390042"/>
                  </a:lnTo>
                  <a:lnTo>
                    <a:pt x="279679" y="410832"/>
                  </a:lnTo>
                  <a:lnTo>
                    <a:pt x="274091" y="416839"/>
                  </a:lnTo>
                  <a:lnTo>
                    <a:pt x="267157" y="421119"/>
                  </a:lnTo>
                  <a:lnTo>
                    <a:pt x="258889" y="423697"/>
                  </a:lnTo>
                  <a:lnTo>
                    <a:pt x="249275" y="424548"/>
                  </a:lnTo>
                  <a:lnTo>
                    <a:pt x="241350" y="424548"/>
                  </a:lnTo>
                  <a:lnTo>
                    <a:pt x="234797" y="422338"/>
                  </a:lnTo>
                  <a:lnTo>
                    <a:pt x="229603" y="417918"/>
                  </a:lnTo>
                  <a:lnTo>
                    <a:pt x="224586" y="413346"/>
                  </a:lnTo>
                  <a:lnTo>
                    <a:pt x="222072" y="407555"/>
                  </a:lnTo>
                  <a:lnTo>
                    <a:pt x="222072" y="393382"/>
                  </a:lnTo>
                  <a:lnTo>
                    <a:pt x="224586" y="387591"/>
                  </a:lnTo>
                  <a:lnTo>
                    <a:pt x="234797" y="378599"/>
                  </a:lnTo>
                  <a:lnTo>
                    <a:pt x="241350" y="376313"/>
                  </a:lnTo>
                  <a:lnTo>
                    <a:pt x="249275" y="376313"/>
                  </a:lnTo>
                  <a:lnTo>
                    <a:pt x="258889" y="377177"/>
                  </a:lnTo>
                  <a:lnTo>
                    <a:pt x="267157" y="379742"/>
                  </a:lnTo>
                  <a:lnTo>
                    <a:pt x="274091" y="384035"/>
                  </a:lnTo>
                  <a:lnTo>
                    <a:pt x="279679" y="390042"/>
                  </a:lnTo>
                  <a:lnTo>
                    <a:pt x="279679" y="379056"/>
                  </a:lnTo>
                  <a:lnTo>
                    <a:pt x="243090" y="363969"/>
                  </a:lnTo>
                  <a:lnTo>
                    <a:pt x="235572" y="364578"/>
                  </a:lnTo>
                  <a:lnTo>
                    <a:pt x="205168" y="392137"/>
                  </a:lnTo>
                  <a:lnTo>
                    <a:pt x="204457" y="400316"/>
                  </a:lnTo>
                  <a:lnTo>
                    <a:pt x="205181" y="408330"/>
                  </a:lnTo>
                  <a:lnTo>
                    <a:pt x="235661" y="436283"/>
                  </a:lnTo>
                  <a:lnTo>
                    <a:pt x="243090" y="436892"/>
                  </a:lnTo>
                  <a:lnTo>
                    <a:pt x="253860" y="435940"/>
                  </a:lnTo>
                  <a:lnTo>
                    <a:pt x="263550" y="433070"/>
                  </a:lnTo>
                  <a:lnTo>
                    <a:pt x="272161" y="428282"/>
                  </a:lnTo>
                  <a:lnTo>
                    <a:pt x="276339" y="424548"/>
                  </a:lnTo>
                  <a:lnTo>
                    <a:pt x="279679" y="421576"/>
                  </a:lnTo>
                  <a:lnTo>
                    <a:pt x="279679" y="434149"/>
                  </a:lnTo>
                  <a:lnTo>
                    <a:pt x="296811" y="434149"/>
                  </a:lnTo>
                  <a:lnTo>
                    <a:pt x="296811" y="421576"/>
                  </a:lnTo>
                  <a:lnTo>
                    <a:pt x="296811" y="379056"/>
                  </a:lnTo>
                  <a:lnTo>
                    <a:pt x="296811" y="358267"/>
                  </a:lnTo>
                  <a:close/>
                </a:path>
                <a:path w="937895" h="1821815">
                  <a:moveTo>
                    <a:pt x="309397" y="1428635"/>
                  </a:moveTo>
                  <a:lnTo>
                    <a:pt x="286537" y="1428635"/>
                  </a:lnTo>
                  <a:lnTo>
                    <a:pt x="253161" y="1510474"/>
                  </a:lnTo>
                  <a:lnTo>
                    <a:pt x="229158" y="1452410"/>
                  </a:lnTo>
                  <a:lnTo>
                    <a:pt x="219329" y="1428635"/>
                  </a:lnTo>
                  <a:lnTo>
                    <a:pt x="196697" y="1428635"/>
                  </a:lnTo>
                  <a:lnTo>
                    <a:pt x="196697" y="1539049"/>
                  </a:lnTo>
                  <a:lnTo>
                    <a:pt x="213842" y="1539049"/>
                  </a:lnTo>
                  <a:lnTo>
                    <a:pt x="213842" y="1452410"/>
                  </a:lnTo>
                  <a:lnTo>
                    <a:pt x="249961" y="1539049"/>
                  </a:lnTo>
                  <a:lnTo>
                    <a:pt x="256362" y="1539049"/>
                  </a:lnTo>
                  <a:lnTo>
                    <a:pt x="268198" y="1510474"/>
                  </a:lnTo>
                  <a:lnTo>
                    <a:pt x="292252" y="1452410"/>
                  </a:lnTo>
                  <a:lnTo>
                    <a:pt x="292252" y="1539049"/>
                  </a:lnTo>
                  <a:lnTo>
                    <a:pt x="309397" y="1539049"/>
                  </a:lnTo>
                  <a:lnTo>
                    <a:pt x="309397" y="1452410"/>
                  </a:lnTo>
                  <a:lnTo>
                    <a:pt x="309397" y="1428635"/>
                  </a:lnTo>
                  <a:close/>
                </a:path>
                <a:path w="937895" h="1821815">
                  <a:moveTo>
                    <a:pt x="315747" y="44335"/>
                  </a:moveTo>
                  <a:lnTo>
                    <a:pt x="292887" y="44335"/>
                  </a:lnTo>
                  <a:lnTo>
                    <a:pt x="259511" y="126174"/>
                  </a:lnTo>
                  <a:lnTo>
                    <a:pt x="235508" y="68110"/>
                  </a:lnTo>
                  <a:lnTo>
                    <a:pt x="225679" y="44335"/>
                  </a:lnTo>
                  <a:lnTo>
                    <a:pt x="203047" y="44335"/>
                  </a:lnTo>
                  <a:lnTo>
                    <a:pt x="203047" y="154749"/>
                  </a:lnTo>
                  <a:lnTo>
                    <a:pt x="220192" y="154749"/>
                  </a:lnTo>
                  <a:lnTo>
                    <a:pt x="220192" y="68110"/>
                  </a:lnTo>
                  <a:lnTo>
                    <a:pt x="256311" y="154749"/>
                  </a:lnTo>
                  <a:lnTo>
                    <a:pt x="262712" y="154749"/>
                  </a:lnTo>
                  <a:lnTo>
                    <a:pt x="274548" y="126174"/>
                  </a:lnTo>
                  <a:lnTo>
                    <a:pt x="298602" y="68110"/>
                  </a:lnTo>
                  <a:lnTo>
                    <a:pt x="298602" y="154749"/>
                  </a:lnTo>
                  <a:lnTo>
                    <a:pt x="315747" y="154749"/>
                  </a:lnTo>
                  <a:lnTo>
                    <a:pt x="315747" y="68110"/>
                  </a:lnTo>
                  <a:lnTo>
                    <a:pt x="315747" y="44335"/>
                  </a:lnTo>
                  <a:close/>
                </a:path>
                <a:path w="937895" h="1821815">
                  <a:moveTo>
                    <a:pt x="435483" y="1428635"/>
                  </a:moveTo>
                  <a:lnTo>
                    <a:pt x="418566" y="1428635"/>
                  </a:lnTo>
                  <a:lnTo>
                    <a:pt x="360743" y="1512989"/>
                  </a:lnTo>
                  <a:lnTo>
                    <a:pt x="360743" y="1428635"/>
                  </a:lnTo>
                  <a:lnTo>
                    <a:pt x="343598" y="1428635"/>
                  </a:lnTo>
                  <a:lnTo>
                    <a:pt x="343598" y="1539049"/>
                  </a:lnTo>
                  <a:lnTo>
                    <a:pt x="360045" y="1539049"/>
                  </a:lnTo>
                  <a:lnTo>
                    <a:pt x="377723" y="1512989"/>
                  </a:lnTo>
                  <a:lnTo>
                    <a:pt x="418338" y="1453108"/>
                  </a:lnTo>
                  <a:lnTo>
                    <a:pt x="418338" y="1539049"/>
                  </a:lnTo>
                  <a:lnTo>
                    <a:pt x="435483" y="1539049"/>
                  </a:lnTo>
                  <a:lnTo>
                    <a:pt x="435483" y="1453108"/>
                  </a:lnTo>
                  <a:lnTo>
                    <a:pt x="435483" y="1428635"/>
                  </a:lnTo>
                  <a:close/>
                </a:path>
                <a:path w="937895" h="1821815">
                  <a:moveTo>
                    <a:pt x="441833" y="44335"/>
                  </a:moveTo>
                  <a:lnTo>
                    <a:pt x="424916" y="44335"/>
                  </a:lnTo>
                  <a:lnTo>
                    <a:pt x="367093" y="128689"/>
                  </a:lnTo>
                  <a:lnTo>
                    <a:pt x="367093" y="44335"/>
                  </a:lnTo>
                  <a:lnTo>
                    <a:pt x="349948" y="44335"/>
                  </a:lnTo>
                  <a:lnTo>
                    <a:pt x="349948" y="154749"/>
                  </a:lnTo>
                  <a:lnTo>
                    <a:pt x="366395" y="154749"/>
                  </a:lnTo>
                  <a:lnTo>
                    <a:pt x="384073" y="128689"/>
                  </a:lnTo>
                  <a:lnTo>
                    <a:pt x="424688" y="68808"/>
                  </a:lnTo>
                  <a:lnTo>
                    <a:pt x="424688" y="154749"/>
                  </a:lnTo>
                  <a:lnTo>
                    <a:pt x="441833" y="154749"/>
                  </a:lnTo>
                  <a:lnTo>
                    <a:pt x="441833" y="68808"/>
                  </a:lnTo>
                  <a:lnTo>
                    <a:pt x="441833" y="44335"/>
                  </a:lnTo>
                  <a:close/>
                </a:path>
                <a:path w="937895" h="1821815">
                  <a:moveTo>
                    <a:pt x="486651" y="1763128"/>
                  </a:moveTo>
                  <a:lnTo>
                    <a:pt x="471551" y="1721980"/>
                  </a:lnTo>
                  <a:lnTo>
                    <a:pt x="468579" y="1719287"/>
                  </a:lnTo>
                  <a:lnTo>
                    <a:pt x="468579" y="1763128"/>
                  </a:lnTo>
                  <a:lnTo>
                    <a:pt x="467969" y="1771713"/>
                  </a:lnTo>
                  <a:lnTo>
                    <a:pt x="440016" y="1805114"/>
                  </a:lnTo>
                  <a:lnTo>
                    <a:pt x="432003" y="1805876"/>
                  </a:lnTo>
                  <a:lnTo>
                    <a:pt x="423976" y="1805114"/>
                  </a:lnTo>
                  <a:lnTo>
                    <a:pt x="395820" y="1771713"/>
                  </a:lnTo>
                  <a:lnTo>
                    <a:pt x="395211" y="1763128"/>
                  </a:lnTo>
                  <a:lnTo>
                    <a:pt x="395820" y="1754657"/>
                  </a:lnTo>
                  <a:lnTo>
                    <a:pt x="423976" y="1721396"/>
                  </a:lnTo>
                  <a:lnTo>
                    <a:pt x="432003" y="1720608"/>
                  </a:lnTo>
                  <a:lnTo>
                    <a:pt x="440067" y="1721396"/>
                  </a:lnTo>
                  <a:lnTo>
                    <a:pt x="467969" y="1754555"/>
                  </a:lnTo>
                  <a:lnTo>
                    <a:pt x="468579" y="1763128"/>
                  </a:lnTo>
                  <a:lnTo>
                    <a:pt x="468579" y="1719287"/>
                  </a:lnTo>
                  <a:lnTo>
                    <a:pt x="463511" y="1714690"/>
                  </a:lnTo>
                  <a:lnTo>
                    <a:pt x="454228" y="1709470"/>
                  </a:lnTo>
                  <a:lnTo>
                    <a:pt x="443738" y="1706346"/>
                  </a:lnTo>
                  <a:lnTo>
                    <a:pt x="432003" y="1705292"/>
                  </a:lnTo>
                  <a:lnTo>
                    <a:pt x="420268" y="1706346"/>
                  </a:lnTo>
                  <a:lnTo>
                    <a:pt x="385724" y="1730730"/>
                  </a:lnTo>
                  <a:lnTo>
                    <a:pt x="377367" y="1763128"/>
                  </a:lnTo>
                  <a:lnTo>
                    <a:pt x="378294" y="1774990"/>
                  </a:lnTo>
                  <a:lnTo>
                    <a:pt x="400380" y="1811820"/>
                  </a:lnTo>
                  <a:lnTo>
                    <a:pt x="432003" y="1821192"/>
                  </a:lnTo>
                  <a:lnTo>
                    <a:pt x="443738" y="1820151"/>
                  </a:lnTo>
                  <a:lnTo>
                    <a:pt x="454228" y="1817027"/>
                  </a:lnTo>
                  <a:lnTo>
                    <a:pt x="463511" y="1811820"/>
                  </a:lnTo>
                  <a:lnTo>
                    <a:pt x="470052" y="1805876"/>
                  </a:lnTo>
                  <a:lnTo>
                    <a:pt x="471551" y="1804517"/>
                  </a:lnTo>
                  <a:lnTo>
                    <a:pt x="478155" y="1795678"/>
                  </a:lnTo>
                  <a:lnTo>
                    <a:pt x="482866" y="1785835"/>
                  </a:lnTo>
                  <a:lnTo>
                    <a:pt x="485698" y="1774990"/>
                  </a:lnTo>
                  <a:lnTo>
                    <a:pt x="486651" y="1763128"/>
                  </a:lnTo>
                  <a:close/>
                </a:path>
                <a:path w="937895" h="1821815">
                  <a:moveTo>
                    <a:pt x="493001" y="378828"/>
                  </a:moveTo>
                  <a:lnTo>
                    <a:pt x="477901" y="337680"/>
                  </a:lnTo>
                  <a:lnTo>
                    <a:pt x="474929" y="334987"/>
                  </a:lnTo>
                  <a:lnTo>
                    <a:pt x="474929" y="378828"/>
                  </a:lnTo>
                  <a:lnTo>
                    <a:pt x="474319" y="387413"/>
                  </a:lnTo>
                  <a:lnTo>
                    <a:pt x="446366" y="420814"/>
                  </a:lnTo>
                  <a:lnTo>
                    <a:pt x="438353" y="421576"/>
                  </a:lnTo>
                  <a:lnTo>
                    <a:pt x="430326" y="420814"/>
                  </a:lnTo>
                  <a:lnTo>
                    <a:pt x="402170" y="387413"/>
                  </a:lnTo>
                  <a:lnTo>
                    <a:pt x="401561" y="378828"/>
                  </a:lnTo>
                  <a:lnTo>
                    <a:pt x="402170" y="370357"/>
                  </a:lnTo>
                  <a:lnTo>
                    <a:pt x="430326" y="337096"/>
                  </a:lnTo>
                  <a:lnTo>
                    <a:pt x="438353" y="336308"/>
                  </a:lnTo>
                  <a:lnTo>
                    <a:pt x="446417" y="337096"/>
                  </a:lnTo>
                  <a:lnTo>
                    <a:pt x="474319" y="370255"/>
                  </a:lnTo>
                  <a:lnTo>
                    <a:pt x="474929" y="378828"/>
                  </a:lnTo>
                  <a:lnTo>
                    <a:pt x="474929" y="334987"/>
                  </a:lnTo>
                  <a:lnTo>
                    <a:pt x="469861" y="330390"/>
                  </a:lnTo>
                  <a:lnTo>
                    <a:pt x="460578" y="325170"/>
                  </a:lnTo>
                  <a:lnTo>
                    <a:pt x="450088" y="322046"/>
                  </a:lnTo>
                  <a:lnTo>
                    <a:pt x="438353" y="320992"/>
                  </a:lnTo>
                  <a:lnTo>
                    <a:pt x="426618" y="322046"/>
                  </a:lnTo>
                  <a:lnTo>
                    <a:pt x="392074" y="346430"/>
                  </a:lnTo>
                  <a:lnTo>
                    <a:pt x="383717" y="378828"/>
                  </a:lnTo>
                  <a:lnTo>
                    <a:pt x="384644" y="390690"/>
                  </a:lnTo>
                  <a:lnTo>
                    <a:pt x="406730" y="427520"/>
                  </a:lnTo>
                  <a:lnTo>
                    <a:pt x="438353" y="436892"/>
                  </a:lnTo>
                  <a:lnTo>
                    <a:pt x="450088" y="435851"/>
                  </a:lnTo>
                  <a:lnTo>
                    <a:pt x="460578" y="432727"/>
                  </a:lnTo>
                  <a:lnTo>
                    <a:pt x="469861" y="427520"/>
                  </a:lnTo>
                  <a:lnTo>
                    <a:pt x="476402" y="421576"/>
                  </a:lnTo>
                  <a:lnTo>
                    <a:pt x="477901" y="420217"/>
                  </a:lnTo>
                  <a:lnTo>
                    <a:pt x="484505" y="411378"/>
                  </a:lnTo>
                  <a:lnTo>
                    <a:pt x="489216" y="401535"/>
                  </a:lnTo>
                  <a:lnTo>
                    <a:pt x="492048" y="390690"/>
                  </a:lnTo>
                  <a:lnTo>
                    <a:pt x="493001" y="378828"/>
                  </a:lnTo>
                  <a:close/>
                </a:path>
                <a:path w="937895" h="1821815">
                  <a:moveTo>
                    <a:pt x="561619" y="1428635"/>
                  </a:moveTo>
                  <a:lnTo>
                    <a:pt x="544474" y="1428635"/>
                  </a:lnTo>
                  <a:lnTo>
                    <a:pt x="544474" y="1474584"/>
                  </a:lnTo>
                  <a:lnTo>
                    <a:pt x="486867" y="1474584"/>
                  </a:lnTo>
                  <a:lnTo>
                    <a:pt x="486867" y="1428635"/>
                  </a:lnTo>
                  <a:lnTo>
                    <a:pt x="469722" y="1428635"/>
                  </a:lnTo>
                  <a:lnTo>
                    <a:pt x="469722" y="1539049"/>
                  </a:lnTo>
                  <a:lnTo>
                    <a:pt x="486867" y="1539049"/>
                  </a:lnTo>
                  <a:lnTo>
                    <a:pt x="486867" y="1489671"/>
                  </a:lnTo>
                  <a:lnTo>
                    <a:pt x="544474" y="1489671"/>
                  </a:lnTo>
                  <a:lnTo>
                    <a:pt x="544474" y="1539049"/>
                  </a:lnTo>
                  <a:lnTo>
                    <a:pt x="561619" y="1539049"/>
                  </a:lnTo>
                  <a:lnTo>
                    <a:pt x="561619" y="1489671"/>
                  </a:lnTo>
                  <a:lnTo>
                    <a:pt x="561619" y="1474584"/>
                  </a:lnTo>
                  <a:lnTo>
                    <a:pt x="561619" y="1428635"/>
                  </a:lnTo>
                  <a:close/>
                </a:path>
                <a:path w="937895" h="1821815">
                  <a:moveTo>
                    <a:pt x="567969" y="44335"/>
                  </a:moveTo>
                  <a:lnTo>
                    <a:pt x="550824" y="44335"/>
                  </a:lnTo>
                  <a:lnTo>
                    <a:pt x="550824" y="90284"/>
                  </a:lnTo>
                  <a:lnTo>
                    <a:pt x="493217" y="90284"/>
                  </a:lnTo>
                  <a:lnTo>
                    <a:pt x="493217" y="44335"/>
                  </a:lnTo>
                  <a:lnTo>
                    <a:pt x="476072" y="44335"/>
                  </a:lnTo>
                  <a:lnTo>
                    <a:pt x="476072" y="154749"/>
                  </a:lnTo>
                  <a:lnTo>
                    <a:pt x="493217" y="154749"/>
                  </a:lnTo>
                  <a:lnTo>
                    <a:pt x="493217" y="105371"/>
                  </a:lnTo>
                  <a:lnTo>
                    <a:pt x="550824" y="105371"/>
                  </a:lnTo>
                  <a:lnTo>
                    <a:pt x="550824" y="154749"/>
                  </a:lnTo>
                  <a:lnTo>
                    <a:pt x="567969" y="154749"/>
                  </a:lnTo>
                  <a:lnTo>
                    <a:pt x="567969" y="105371"/>
                  </a:lnTo>
                  <a:lnTo>
                    <a:pt x="567969" y="90284"/>
                  </a:lnTo>
                  <a:lnTo>
                    <a:pt x="567969" y="44335"/>
                  </a:lnTo>
                  <a:close/>
                </a:path>
                <a:path w="937895" h="1821815">
                  <a:moveTo>
                    <a:pt x="584085" y="1708035"/>
                  </a:moveTo>
                  <a:lnTo>
                    <a:pt x="502704" y="1708035"/>
                  </a:lnTo>
                  <a:lnTo>
                    <a:pt x="502704" y="1723123"/>
                  </a:lnTo>
                  <a:lnTo>
                    <a:pt x="534708" y="1723123"/>
                  </a:lnTo>
                  <a:lnTo>
                    <a:pt x="534708" y="1818449"/>
                  </a:lnTo>
                  <a:lnTo>
                    <a:pt x="551865" y="1818449"/>
                  </a:lnTo>
                  <a:lnTo>
                    <a:pt x="551865" y="1723123"/>
                  </a:lnTo>
                  <a:lnTo>
                    <a:pt x="584085" y="1723123"/>
                  </a:lnTo>
                  <a:lnTo>
                    <a:pt x="584085" y="1708035"/>
                  </a:lnTo>
                  <a:close/>
                </a:path>
                <a:path w="937895" h="1821815">
                  <a:moveTo>
                    <a:pt x="590435" y="323735"/>
                  </a:moveTo>
                  <a:lnTo>
                    <a:pt x="509054" y="323735"/>
                  </a:lnTo>
                  <a:lnTo>
                    <a:pt x="509054" y="338823"/>
                  </a:lnTo>
                  <a:lnTo>
                    <a:pt x="541058" y="338823"/>
                  </a:lnTo>
                  <a:lnTo>
                    <a:pt x="541058" y="434149"/>
                  </a:lnTo>
                  <a:lnTo>
                    <a:pt x="558215" y="434149"/>
                  </a:lnTo>
                  <a:lnTo>
                    <a:pt x="558215" y="338823"/>
                  </a:lnTo>
                  <a:lnTo>
                    <a:pt x="590435" y="338823"/>
                  </a:lnTo>
                  <a:lnTo>
                    <a:pt x="590435" y="323735"/>
                  </a:lnTo>
                  <a:close/>
                </a:path>
                <a:path w="937895" h="1821815">
                  <a:moveTo>
                    <a:pt x="690041" y="1428635"/>
                  </a:moveTo>
                  <a:lnTo>
                    <a:pt x="671296" y="1428635"/>
                  </a:lnTo>
                  <a:lnTo>
                    <a:pt x="634720" y="1519161"/>
                  </a:lnTo>
                  <a:lnTo>
                    <a:pt x="597903" y="1428635"/>
                  </a:lnTo>
                  <a:lnTo>
                    <a:pt x="579386" y="1428635"/>
                  </a:lnTo>
                  <a:lnTo>
                    <a:pt x="625576" y="1540192"/>
                  </a:lnTo>
                  <a:lnTo>
                    <a:pt x="618261" y="1556880"/>
                  </a:lnTo>
                  <a:lnTo>
                    <a:pt x="616419" y="1561299"/>
                  </a:lnTo>
                  <a:lnTo>
                    <a:pt x="614222" y="1564347"/>
                  </a:lnTo>
                  <a:lnTo>
                    <a:pt x="609041" y="1567700"/>
                  </a:lnTo>
                  <a:lnTo>
                    <a:pt x="605764" y="1568538"/>
                  </a:lnTo>
                  <a:lnTo>
                    <a:pt x="598297" y="1568538"/>
                  </a:lnTo>
                  <a:lnTo>
                    <a:pt x="595172" y="1567942"/>
                  </a:lnTo>
                  <a:lnTo>
                    <a:pt x="592429" y="1566710"/>
                  </a:lnTo>
                  <a:lnTo>
                    <a:pt x="589686" y="1582267"/>
                  </a:lnTo>
                  <a:lnTo>
                    <a:pt x="593496" y="1583334"/>
                  </a:lnTo>
                  <a:lnTo>
                    <a:pt x="597687" y="1583867"/>
                  </a:lnTo>
                  <a:lnTo>
                    <a:pt x="602259" y="1583867"/>
                  </a:lnTo>
                  <a:lnTo>
                    <a:pt x="634720" y="1561452"/>
                  </a:lnTo>
                  <a:lnTo>
                    <a:pt x="652335" y="1519161"/>
                  </a:lnTo>
                  <a:lnTo>
                    <a:pt x="690041" y="1428635"/>
                  </a:lnTo>
                  <a:close/>
                </a:path>
                <a:path w="937895" h="1821815">
                  <a:moveTo>
                    <a:pt x="696391" y="44335"/>
                  </a:moveTo>
                  <a:lnTo>
                    <a:pt x="677646" y="44335"/>
                  </a:lnTo>
                  <a:lnTo>
                    <a:pt x="641070" y="134861"/>
                  </a:lnTo>
                  <a:lnTo>
                    <a:pt x="604253" y="44335"/>
                  </a:lnTo>
                  <a:lnTo>
                    <a:pt x="585736" y="44335"/>
                  </a:lnTo>
                  <a:lnTo>
                    <a:pt x="631926" y="155892"/>
                  </a:lnTo>
                  <a:lnTo>
                    <a:pt x="624611" y="172580"/>
                  </a:lnTo>
                  <a:lnTo>
                    <a:pt x="622769" y="176999"/>
                  </a:lnTo>
                  <a:lnTo>
                    <a:pt x="620572" y="180047"/>
                  </a:lnTo>
                  <a:lnTo>
                    <a:pt x="615391" y="183400"/>
                  </a:lnTo>
                  <a:lnTo>
                    <a:pt x="612114" y="184238"/>
                  </a:lnTo>
                  <a:lnTo>
                    <a:pt x="604647" y="184238"/>
                  </a:lnTo>
                  <a:lnTo>
                    <a:pt x="601522" y="183642"/>
                  </a:lnTo>
                  <a:lnTo>
                    <a:pt x="598779" y="182410"/>
                  </a:lnTo>
                  <a:lnTo>
                    <a:pt x="596036" y="197967"/>
                  </a:lnTo>
                  <a:lnTo>
                    <a:pt x="599846" y="199034"/>
                  </a:lnTo>
                  <a:lnTo>
                    <a:pt x="604037" y="199567"/>
                  </a:lnTo>
                  <a:lnTo>
                    <a:pt x="608609" y="199567"/>
                  </a:lnTo>
                  <a:lnTo>
                    <a:pt x="641070" y="177152"/>
                  </a:lnTo>
                  <a:lnTo>
                    <a:pt x="658685" y="134861"/>
                  </a:lnTo>
                  <a:lnTo>
                    <a:pt x="696391" y="44335"/>
                  </a:lnTo>
                  <a:close/>
                </a:path>
                <a:path w="937895" h="1821815">
                  <a:moveTo>
                    <a:pt x="700760" y="1782267"/>
                  </a:moveTo>
                  <a:lnTo>
                    <a:pt x="698766" y="1776539"/>
                  </a:lnTo>
                  <a:lnTo>
                    <a:pt x="694804" y="1771357"/>
                  </a:lnTo>
                  <a:lnTo>
                    <a:pt x="693293" y="1769300"/>
                  </a:lnTo>
                  <a:lnTo>
                    <a:pt x="691007" y="1766176"/>
                  </a:lnTo>
                  <a:lnTo>
                    <a:pt x="686269" y="1762899"/>
                  </a:lnTo>
                  <a:lnTo>
                    <a:pt x="682917" y="1762086"/>
                  </a:lnTo>
                  <a:lnTo>
                    <a:pt x="682917" y="1781733"/>
                  </a:lnTo>
                  <a:lnTo>
                    <a:pt x="682917" y="1791627"/>
                  </a:lnTo>
                  <a:lnTo>
                    <a:pt x="681316" y="1795741"/>
                  </a:lnTo>
                  <a:lnTo>
                    <a:pt x="674916" y="1801850"/>
                  </a:lnTo>
                  <a:lnTo>
                    <a:pt x="670585" y="1803374"/>
                  </a:lnTo>
                  <a:lnTo>
                    <a:pt x="623722" y="1803374"/>
                  </a:lnTo>
                  <a:lnTo>
                    <a:pt x="623722" y="1769300"/>
                  </a:lnTo>
                  <a:lnTo>
                    <a:pt x="670585" y="1769300"/>
                  </a:lnTo>
                  <a:lnTo>
                    <a:pt x="674916" y="1770976"/>
                  </a:lnTo>
                  <a:lnTo>
                    <a:pt x="681316" y="1777682"/>
                  </a:lnTo>
                  <a:lnTo>
                    <a:pt x="682917" y="1781733"/>
                  </a:lnTo>
                  <a:lnTo>
                    <a:pt x="682917" y="1762086"/>
                  </a:lnTo>
                  <a:lnTo>
                    <a:pt x="680643" y="1761528"/>
                  </a:lnTo>
                  <a:lnTo>
                    <a:pt x="685673" y="1760016"/>
                  </a:lnTo>
                  <a:lnTo>
                    <a:pt x="689864" y="1757032"/>
                  </a:lnTo>
                  <a:lnTo>
                    <a:pt x="691984" y="1754225"/>
                  </a:lnTo>
                  <a:lnTo>
                    <a:pt x="696722" y="1748040"/>
                  </a:lnTo>
                  <a:lnTo>
                    <a:pt x="698461" y="1742630"/>
                  </a:lnTo>
                  <a:lnTo>
                    <a:pt x="698461" y="1727847"/>
                  </a:lnTo>
                  <a:lnTo>
                    <a:pt x="696518" y="1723123"/>
                  </a:lnTo>
                  <a:lnTo>
                    <a:pt x="695642" y="1720989"/>
                  </a:lnTo>
                  <a:lnTo>
                    <a:pt x="690003" y="1715808"/>
                  </a:lnTo>
                  <a:lnTo>
                    <a:pt x="684517" y="1710626"/>
                  </a:lnTo>
                  <a:lnTo>
                    <a:pt x="680872" y="1709381"/>
                  </a:lnTo>
                  <a:lnTo>
                    <a:pt x="680872" y="1734019"/>
                  </a:lnTo>
                  <a:lnTo>
                    <a:pt x="680872" y="1743468"/>
                  </a:lnTo>
                  <a:lnTo>
                    <a:pt x="679411" y="1747202"/>
                  </a:lnTo>
                  <a:lnTo>
                    <a:pt x="676516" y="1750098"/>
                  </a:lnTo>
                  <a:lnTo>
                    <a:pt x="673620" y="1752841"/>
                  </a:lnTo>
                  <a:lnTo>
                    <a:pt x="669594" y="1754225"/>
                  </a:lnTo>
                  <a:lnTo>
                    <a:pt x="623722" y="1754225"/>
                  </a:lnTo>
                  <a:lnTo>
                    <a:pt x="623722" y="1723123"/>
                  </a:lnTo>
                  <a:lnTo>
                    <a:pt x="669594" y="1723123"/>
                  </a:lnTo>
                  <a:lnTo>
                    <a:pt x="673620" y="1724583"/>
                  </a:lnTo>
                  <a:lnTo>
                    <a:pt x="676516" y="1727466"/>
                  </a:lnTo>
                  <a:lnTo>
                    <a:pt x="679411" y="1730209"/>
                  </a:lnTo>
                  <a:lnTo>
                    <a:pt x="680872" y="1734019"/>
                  </a:lnTo>
                  <a:lnTo>
                    <a:pt x="680872" y="1709381"/>
                  </a:lnTo>
                  <a:lnTo>
                    <a:pt x="676986" y="1708035"/>
                  </a:lnTo>
                  <a:lnTo>
                    <a:pt x="606577" y="1708035"/>
                  </a:lnTo>
                  <a:lnTo>
                    <a:pt x="606577" y="1818449"/>
                  </a:lnTo>
                  <a:lnTo>
                    <a:pt x="678586" y="1818449"/>
                  </a:lnTo>
                  <a:lnTo>
                    <a:pt x="686435" y="1815706"/>
                  </a:lnTo>
                  <a:lnTo>
                    <a:pt x="692073" y="1810219"/>
                  </a:lnTo>
                  <a:lnTo>
                    <a:pt x="697865" y="1804733"/>
                  </a:lnTo>
                  <a:lnTo>
                    <a:pt x="698411" y="1803374"/>
                  </a:lnTo>
                  <a:lnTo>
                    <a:pt x="700760" y="1797494"/>
                  </a:lnTo>
                  <a:lnTo>
                    <a:pt x="700760" y="1782267"/>
                  </a:lnTo>
                  <a:close/>
                </a:path>
                <a:path w="937895" h="1821815">
                  <a:moveTo>
                    <a:pt x="707110" y="397967"/>
                  </a:moveTo>
                  <a:lnTo>
                    <a:pt x="705116" y="392239"/>
                  </a:lnTo>
                  <a:lnTo>
                    <a:pt x="701154" y="387057"/>
                  </a:lnTo>
                  <a:lnTo>
                    <a:pt x="699643" y="385000"/>
                  </a:lnTo>
                  <a:lnTo>
                    <a:pt x="697357" y="381876"/>
                  </a:lnTo>
                  <a:lnTo>
                    <a:pt x="692619" y="378599"/>
                  </a:lnTo>
                  <a:lnTo>
                    <a:pt x="689267" y="377786"/>
                  </a:lnTo>
                  <a:lnTo>
                    <a:pt x="689267" y="397433"/>
                  </a:lnTo>
                  <a:lnTo>
                    <a:pt x="689267" y="407327"/>
                  </a:lnTo>
                  <a:lnTo>
                    <a:pt x="687666" y="411441"/>
                  </a:lnTo>
                  <a:lnTo>
                    <a:pt x="681266" y="417550"/>
                  </a:lnTo>
                  <a:lnTo>
                    <a:pt x="676935" y="419074"/>
                  </a:lnTo>
                  <a:lnTo>
                    <a:pt x="630072" y="419074"/>
                  </a:lnTo>
                  <a:lnTo>
                    <a:pt x="630072" y="385000"/>
                  </a:lnTo>
                  <a:lnTo>
                    <a:pt x="676935" y="385000"/>
                  </a:lnTo>
                  <a:lnTo>
                    <a:pt x="681266" y="386676"/>
                  </a:lnTo>
                  <a:lnTo>
                    <a:pt x="687666" y="393382"/>
                  </a:lnTo>
                  <a:lnTo>
                    <a:pt x="689267" y="397433"/>
                  </a:lnTo>
                  <a:lnTo>
                    <a:pt x="689267" y="377786"/>
                  </a:lnTo>
                  <a:lnTo>
                    <a:pt x="686993" y="377228"/>
                  </a:lnTo>
                  <a:lnTo>
                    <a:pt x="692023" y="375716"/>
                  </a:lnTo>
                  <a:lnTo>
                    <a:pt x="696214" y="372732"/>
                  </a:lnTo>
                  <a:lnTo>
                    <a:pt x="698334" y="369925"/>
                  </a:lnTo>
                  <a:lnTo>
                    <a:pt x="703072" y="363740"/>
                  </a:lnTo>
                  <a:lnTo>
                    <a:pt x="704811" y="358330"/>
                  </a:lnTo>
                  <a:lnTo>
                    <a:pt x="704811" y="343547"/>
                  </a:lnTo>
                  <a:lnTo>
                    <a:pt x="702868" y="338823"/>
                  </a:lnTo>
                  <a:lnTo>
                    <a:pt x="701992" y="336689"/>
                  </a:lnTo>
                  <a:lnTo>
                    <a:pt x="696353" y="331508"/>
                  </a:lnTo>
                  <a:lnTo>
                    <a:pt x="690867" y="326326"/>
                  </a:lnTo>
                  <a:lnTo>
                    <a:pt x="687222" y="325081"/>
                  </a:lnTo>
                  <a:lnTo>
                    <a:pt x="687222" y="349719"/>
                  </a:lnTo>
                  <a:lnTo>
                    <a:pt x="687222" y="359168"/>
                  </a:lnTo>
                  <a:lnTo>
                    <a:pt x="685761" y="362902"/>
                  </a:lnTo>
                  <a:lnTo>
                    <a:pt x="682866" y="365798"/>
                  </a:lnTo>
                  <a:lnTo>
                    <a:pt x="679970" y="368541"/>
                  </a:lnTo>
                  <a:lnTo>
                    <a:pt x="675944" y="369925"/>
                  </a:lnTo>
                  <a:lnTo>
                    <a:pt x="630072" y="369925"/>
                  </a:lnTo>
                  <a:lnTo>
                    <a:pt x="630072" y="338823"/>
                  </a:lnTo>
                  <a:lnTo>
                    <a:pt x="675944" y="338823"/>
                  </a:lnTo>
                  <a:lnTo>
                    <a:pt x="679970" y="340283"/>
                  </a:lnTo>
                  <a:lnTo>
                    <a:pt x="682866" y="343166"/>
                  </a:lnTo>
                  <a:lnTo>
                    <a:pt x="685761" y="345909"/>
                  </a:lnTo>
                  <a:lnTo>
                    <a:pt x="687222" y="349719"/>
                  </a:lnTo>
                  <a:lnTo>
                    <a:pt x="687222" y="325081"/>
                  </a:lnTo>
                  <a:lnTo>
                    <a:pt x="683336" y="323735"/>
                  </a:lnTo>
                  <a:lnTo>
                    <a:pt x="612927" y="323735"/>
                  </a:lnTo>
                  <a:lnTo>
                    <a:pt x="612927" y="434149"/>
                  </a:lnTo>
                  <a:lnTo>
                    <a:pt x="684936" y="434149"/>
                  </a:lnTo>
                  <a:lnTo>
                    <a:pt x="692785" y="431406"/>
                  </a:lnTo>
                  <a:lnTo>
                    <a:pt x="698423" y="425919"/>
                  </a:lnTo>
                  <a:lnTo>
                    <a:pt x="704215" y="420433"/>
                  </a:lnTo>
                  <a:lnTo>
                    <a:pt x="704761" y="419074"/>
                  </a:lnTo>
                  <a:lnTo>
                    <a:pt x="707110" y="413194"/>
                  </a:lnTo>
                  <a:lnTo>
                    <a:pt x="707110" y="397967"/>
                  </a:lnTo>
                  <a:close/>
                </a:path>
                <a:path w="937895" h="1821815">
                  <a:moveTo>
                    <a:pt x="777417" y="1428635"/>
                  </a:moveTo>
                  <a:lnTo>
                    <a:pt x="696036" y="1428635"/>
                  </a:lnTo>
                  <a:lnTo>
                    <a:pt x="696036" y="1443723"/>
                  </a:lnTo>
                  <a:lnTo>
                    <a:pt x="728040" y="1443723"/>
                  </a:lnTo>
                  <a:lnTo>
                    <a:pt x="728040" y="1539049"/>
                  </a:lnTo>
                  <a:lnTo>
                    <a:pt x="745185" y="1539049"/>
                  </a:lnTo>
                  <a:lnTo>
                    <a:pt x="745185" y="1443723"/>
                  </a:lnTo>
                  <a:lnTo>
                    <a:pt x="777417" y="1443723"/>
                  </a:lnTo>
                  <a:lnTo>
                    <a:pt x="777417" y="1428635"/>
                  </a:lnTo>
                  <a:close/>
                </a:path>
                <a:path w="937895" h="1821815">
                  <a:moveTo>
                    <a:pt x="783767" y="44335"/>
                  </a:moveTo>
                  <a:lnTo>
                    <a:pt x="702386" y="44335"/>
                  </a:lnTo>
                  <a:lnTo>
                    <a:pt x="702386" y="59423"/>
                  </a:lnTo>
                  <a:lnTo>
                    <a:pt x="734390" y="59423"/>
                  </a:lnTo>
                  <a:lnTo>
                    <a:pt x="734390" y="154749"/>
                  </a:lnTo>
                  <a:lnTo>
                    <a:pt x="751535" y="154749"/>
                  </a:lnTo>
                  <a:lnTo>
                    <a:pt x="751535" y="59423"/>
                  </a:lnTo>
                  <a:lnTo>
                    <a:pt x="783767" y="59423"/>
                  </a:lnTo>
                  <a:lnTo>
                    <a:pt x="783767" y="44335"/>
                  </a:lnTo>
                  <a:close/>
                </a:path>
                <a:path w="937895" h="1821815">
                  <a:moveTo>
                    <a:pt x="834186" y="1768843"/>
                  </a:moveTo>
                  <a:lnTo>
                    <a:pt x="834085" y="1763128"/>
                  </a:lnTo>
                  <a:lnTo>
                    <a:pt x="833577" y="1756270"/>
                  </a:lnTo>
                  <a:lnTo>
                    <a:pt x="833285" y="1752257"/>
                  </a:lnTo>
                  <a:lnTo>
                    <a:pt x="830580" y="1741131"/>
                  </a:lnTo>
                  <a:lnTo>
                    <a:pt x="826084" y="1731111"/>
                  </a:lnTo>
                  <a:lnTo>
                    <a:pt x="819785" y="1722208"/>
                  </a:lnTo>
                  <a:lnTo>
                    <a:pt x="817270" y="1719808"/>
                  </a:lnTo>
                  <a:lnTo>
                    <a:pt x="817270" y="1756270"/>
                  </a:lnTo>
                  <a:lnTo>
                    <a:pt x="744804" y="1756270"/>
                  </a:lnTo>
                  <a:lnTo>
                    <a:pt x="766178" y="1722272"/>
                  </a:lnTo>
                  <a:lnTo>
                    <a:pt x="780923" y="1719465"/>
                  </a:lnTo>
                  <a:lnTo>
                    <a:pt x="789114" y="1720189"/>
                  </a:lnTo>
                  <a:lnTo>
                    <a:pt x="816584" y="1749386"/>
                  </a:lnTo>
                  <a:lnTo>
                    <a:pt x="817270" y="1756270"/>
                  </a:lnTo>
                  <a:lnTo>
                    <a:pt x="817270" y="1719808"/>
                  </a:lnTo>
                  <a:lnTo>
                    <a:pt x="781151" y="1705292"/>
                  </a:lnTo>
                  <a:lnTo>
                    <a:pt x="769975" y="1706359"/>
                  </a:lnTo>
                  <a:lnTo>
                    <a:pt x="735482" y="1731022"/>
                  </a:lnTo>
                  <a:lnTo>
                    <a:pt x="726744" y="1763128"/>
                  </a:lnTo>
                  <a:lnTo>
                    <a:pt x="727735" y="1775447"/>
                  </a:lnTo>
                  <a:lnTo>
                    <a:pt x="750963" y="1812201"/>
                  </a:lnTo>
                  <a:lnTo>
                    <a:pt x="782980" y="1821192"/>
                  </a:lnTo>
                  <a:lnTo>
                    <a:pt x="795832" y="1820138"/>
                  </a:lnTo>
                  <a:lnTo>
                    <a:pt x="807440" y="1816976"/>
                  </a:lnTo>
                  <a:lnTo>
                    <a:pt x="817778" y="1811680"/>
                  </a:lnTo>
                  <a:lnTo>
                    <a:pt x="823506" y="1807019"/>
                  </a:lnTo>
                  <a:lnTo>
                    <a:pt x="826871" y="1804276"/>
                  </a:lnTo>
                  <a:lnTo>
                    <a:pt x="818642" y="1793074"/>
                  </a:lnTo>
                  <a:lnTo>
                    <a:pt x="811453" y="1799183"/>
                  </a:lnTo>
                  <a:lnTo>
                    <a:pt x="803376" y="1803539"/>
                  </a:lnTo>
                  <a:lnTo>
                    <a:pt x="794423" y="1806155"/>
                  </a:lnTo>
                  <a:lnTo>
                    <a:pt x="784580" y="1807019"/>
                  </a:lnTo>
                  <a:lnTo>
                    <a:pt x="776401" y="1806333"/>
                  </a:lnTo>
                  <a:lnTo>
                    <a:pt x="745972" y="1776628"/>
                  </a:lnTo>
                  <a:lnTo>
                    <a:pt x="744804" y="1768843"/>
                  </a:lnTo>
                  <a:lnTo>
                    <a:pt x="834186" y="1768843"/>
                  </a:lnTo>
                  <a:close/>
                </a:path>
                <a:path w="937895" h="1821815">
                  <a:moveTo>
                    <a:pt x="840536" y="384543"/>
                  </a:moveTo>
                  <a:lnTo>
                    <a:pt x="840435" y="378828"/>
                  </a:lnTo>
                  <a:lnTo>
                    <a:pt x="839927" y="371970"/>
                  </a:lnTo>
                  <a:lnTo>
                    <a:pt x="839635" y="367957"/>
                  </a:lnTo>
                  <a:lnTo>
                    <a:pt x="836930" y="356831"/>
                  </a:lnTo>
                  <a:lnTo>
                    <a:pt x="832434" y="346811"/>
                  </a:lnTo>
                  <a:lnTo>
                    <a:pt x="826135" y="337908"/>
                  </a:lnTo>
                  <a:lnTo>
                    <a:pt x="823620" y="335508"/>
                  </a:lnTo>
                  <a:lnTo>
                    <a:pt x="823620" y="371970"/>
                  </a:lnTo>
                  <a:lnTo>
                    <a:pt x="751154" y="371970"/>
                  </a:lnTo>
                  <a:lnTo>
                    <a:pt x="772528" y="337972"/>
                  </a:lnTo>
                  <a:lnTo>
                    <a:pt x="787273" y="335165"/>
                  </a:lnTo>
                  <a:lnTo>
                    <a:pt x="795464" y="335889"/>
                  </a:lnTo>
                  <a:lnTo>
                    <a:pt x="822934" y="365086"/>
                  </a:lnTo>
                  <a:lnTo>
                    <a:pt x="823620" y="371970"/>
                  </a:lnTo>
                  <a:lnTo>
                    <a:pt x="823620" y="335508"/>
                  </a:lnTo>
                  <a:lnTo>
                    <a:pt x="787501" y="320992"/>
                  </a:lnTo>
                  <a:lnTo>
                    <a:pt x="776325" y="322059"/>
                  </a:lnTo>
                  <a:lnTo>
                    <a:pt x="741832" y="346722"/>
                  </a:lnTo>
                  <a:lnTo>
                    <a:pt x="733094" y="378828"/>
                  </a:lnTo>
                  <a:lnTo>
                    <a:pt x="734085" y="391147"/>
                  </a:lnTo>
                  <a:lnTo>
                    <a:pt x="757313" y="427901"/>
                  </a:lnTo>
                  <a:lnTo>
                    <a:pt x="789330" y="436892"/>
                  </a:lnTo>
                  <a:lnTo>
                    <a:pt x="802182" y="435838"/>
                  </a:lnTo>
                  <a:lnTo>
                    <a:pt x="813790" y="432663"/>
                  </a:lnTo>
                  <a:lnTo>
                    <a:pt x="824128" y="427380"/>
                  </a:lnTo>
                  <a:lnTo>
                    <a:pt x="829856" y="422719"/>
                  </a:lnTo>
                  <a:lnTo>
                    <a:pt x="833221" y="419976"/>
                  </a:lnTo>
                  <a:lnTo>
                    <a:pt x="824992" y="408774"/>
                  </a:lnTo>
                  <a:lnTo>
                    <a:pt x="817803" y="414883"/>
                  </a:lnTo>
                  <a:lnTo>
                    <a:pt x="809726" y="419239"/>
                  </a:lnTo>
                  <a:lnTo>
                    <a:pt x="800773" y="421855"/>
                  </a:lnTo>
                  <a:lnTo>
                    <a:pt x="790930" y="422719"/>
                  </a:lnTo>
                  <a:lnTo>
                    <a:pt x="782751" y="422033"/>
                  </a:lnTo>
                  <a:lnTo>
                    <a:pt x="752322" y="392328"/>
                  </a:lnTo>
                  <a:lnTo>
                    <a:pt x="751154" y="384543"/>
                  </a:lnTo>
                  <a:lnTo>
                    <a:pt x="840536" y="384543"/>
                  </a:lnTo>
                  <a:close/>
                </a:path>
                <a:path w="937895" h="1821815">
                  <a:moveTo>
                    <a:pt x="893165" y="1505216"/>
                  </a:moveTo>
                  <a:lnTo>
                    <a:pt x="875563" y="1475155"/>
                  </a:lnTo>
                  <a:lnTo>
                    <a:pt x="875563" y="1499577"/>
                  </a:lnTo>
                  <a:lnTo>
                    <a:pt x="875563" y="1510855"/>
                  </a:lnTo>
                  <a:lnTo>
                    <a:pt x="873887" y="1515427"/>
                  </a:lnTo>
                  <a:lnTo>
                    <a:pt x="867333" y="1522285"/>
                  </a:lnTo>
                  <a:lnTo>
                    <a:pt x="862685" y="1523974"/>
                  </a:lnTo>
                  <a:lnTo>
                    <a:pt x="817041" y="1523974"/>
                  </a:lnTo>
                  <a:lnTo>
                    <a:pt x="817041" y="1486484"/>
                  </a:lnTo>
                  <a:lnTo>
                    <a:pt x="862685" y="1486484"/>
                  </a:lnTo>
                  <a:lnTo>
                    <a:pt x="867333" y="1488224"/>
                  </a:lnTo>
                  <a:lnTo>
                    <a:pt x="870534" y="1491742"/>
                  </a:lnTo>
                  <a:lnTo>
                    <a:pt x="873887" y="1495082"/>
                  </a:lnTo>
                  <a:lnTo>
                    <a:pt x="875563" y="1499577"/>
                  </a:lnTo>
                  <a:lnTo>
                    <a:pt x="875563" y="1475155"/>
                  </a:lnTo>
                  <a:lnTo>
                    <a:pt x="873048" y="1473847"/>
                  </a:lnTo>
                  <a:lnTo>
                    <a:pt x="866190" y="1472006"/>
                  </a:lnTo>
                  <a:lnTo>
                    <a:pt x="858418" y="1471383"/>
                  </a:lnTo>
                  <a:lnTo>
                    <a:pt x="817041" y="1471383"/>
                  </a:lnTo>
                  <a:lnTo>
                    <a:pt x="817041" y="1428635"/>
                  </a:lnTo>
                  <a:lnTo>
                    <a:pt x="799896" y="1428635"/>
                  </a:lnTo>
                  <a:lnTo>
                    <a:pt x="799896" y="1539049"/>
                  </a:lnTo>
                  <a:lnTo>
                    <a:pt x="858418" y="1539049"/>
                  </a:lnTo>
                  <a:lnTo>
                    <a:pt x="866089" y="1538452"/>
                  </a:lnTo>
                  <a:lnTo>
                    <a:pt x="888034" y="1523974"/>
                  </a:lnTo>
                  <a:lnTo>
                    <a:pt x="890816" y="1518488"/>
                  </a:lnTo>
                  <a:lnTo>
                    <a:pt x="892581" y="1512138"/>
                  </a:lnTo>
                  <a:lnTo>
                    <a:pt x="893165" y="1505216"/>
                  </a:lnTo>
                  <a:close/>
                </a:path>
                <a:path w="937895" h="1821815">
                  <a:moveTo>
                    <a:pt x="899515" y="120916"/>
                  </a:moveTo>
                  <a:lnTo>
                    <a:pt x="881913" y="90855"/>
                  </a:lnTo>
                  <a:lnTo>
                    <a:pt x="881913" y="115277"/>
                  </a:lnTo>
                  <a:lnTo>
                    <a:pt x="881913" y="126555"/>
                  </a:lnTo>
                  <a:lnTo>
                    <a:pt x="880237" y="131127"/>
                  </a:lnTo>
                  <a:lnTo>
                    <a:pt x="873683" y="137985"/>
                  </a:lnTo>
                  <a:lnTo>
                    <a:pt x="869035" y="139674"/>
                  </a:lnTo>
                  <a:lnTo>
                    <a:pt x="823391" y="139674"/>
                  </a:lnTo>
                  <a:lnTo>
                    <a:pt x="823391" y="102184"/>
                  </a:lnTo>
                  <a:lnTo>
                    <a:pt x="869035" y="102184"/>
                  </a:lnTo>
                  <a:lnTo>
                    <a:pt x="873683" y="103924"/>
                  </a:lnTo>
                  <a:lnTo>
                    <a:pt x="876884" y="107442"/>
                  </a:lnTo>
                  <a:lnTo>
                    <a:pt x="880237" y="110782"/>
                  </a:lnTo>
                  <a:lnTo>
                    <a:pt x="881913" y="115277"/>
                  </a:lnTo>
                  <a:lnTo>
                    <a:pt x="881913" y="90855"/>
                  </a:lnTo>
                  <a:lnTo>
                    <a:pt x="879398" y="89547"/>
                  </a:lnTo>
                  <a:lnTo>
                    <a:pt x="872540" y="87706"/>
                  </a:lnTo>
                  <a:lnTo>
                    <a:pt x="864768" y="87083"/>
                  </a:lnTo>
                  <a:lnTo>
                    <a:pt x="823391" y="87083"/>
                  </a:lnTo>
                  <a:lnTo>
                    <a:pt x="823391" y="44335"/>
                  </a:lnTo>
                  <a:lnTo>
                    <a:pt x="806246" y="44335"/>
                  </a:lnTo>
                  <a:lnTo>
                    <a:pt x="806246" y="154749"/>
                  </a:lnTo>
                  <a:lnTo>
                    <a:pt x="864768" y="154749"/>
                  </a:lnTo>
                  <a:lnTo>
                    <a:pt x="872439" y="154152"/>
                  </a:lnTo>
                  <a:lnTo>
                    <a:pt x="894384" y="139674"/>
                  </a:lnTo>
                  <a:lnTo>
                    <a:pt x="897166" y="134188"/>
                  </a:lnTo>
                  <a:lnTo>
                    <a:pt x="898931" y="127838"/>
                  </a:lnTo>
                  <a:lnTo>
                    <a:pt x="899515" y="120916"/>
                  </a:lnTo>
                  <a:close/>
                </a:path>
                <a:path w="937895" h="1821815">
                  <a:moveTo>
                    <a:pt x="928370" y="1428635"/>
                  </a:moveTo>
                  <a:lnTo>
                    <a:pt x="911225" y="1428635"/>
                  </a:lnTo>
                  <a:lnTo>
                    <a:pt x="911225" y="1539049"/>
                  </a:lnTo>
                  <a:lnTo>
                    <a:pt x="928370" y="1539049"/>
                  </a:lnTo>
                  <a:lnTo>
                    <a:pt x="928370" y="1428635"/>
                  </a:lnTo>
                  <a:close/>
                </a:path>
                <a:path w="937895" h="1821815">
                  <a:moveTo>
                    <a:pt x="931456" y="1708035"/>
                  </a:moveTo>
                  <a:lnTo>
                    <a:pt x="850074" y="1708035"/>
                  </a:lnTo>
                  <a:lnTo>
                    <a:pt x="850074" y="1723123"/>
                  </a:lnTo>
                  <a:lnTo>
                    <a:pt x="882078" y="1723123"/>
                  </a:lnTo>
                  <a:lnTo>
                    <a:pt x="882078" y="1818449"/>
                  </a:lnTo>
                  <a:lnTo>
                    <a:pt x="899223" y="1818449"/>
                  </a:lnTo>
                  <a:lnTo>
                    <a:pt x="899223" y="1723123"/>
                  </a:lnTo>
                  <a:lnTo>
                    <a:pt x="931456" y="1723123"/>
                  </a:lnTo>
                  <a:lnTo>
                    <a:pt x="931456" y="1708035"/>
                  </a:lnTo>
                  <a:close/>
                </a:path>
                <a:path w="937895" h="1821815">
                  <a:moveTo>
                    <a:pt x="934720" y="44335"/>
                  </a:moveTo>
                  <a:lnTo>
                    <a:pt x="917575" y="44335"/>
                  </a:lnTo>
                  <a:lnTo>
                    <a:pt x="917575" y="154749"/>
                  </a:lnTo>
                  <a:lnTo>
                    <a:pt x="934720" y="154749"/>
                  </a:lnTo>
                  <a:lnTo>
                    <a:pt x="934720" y="44335"/>
                  </a:lnTo>
                  <a:close/>
                </a:path>
                <a:path w="937895" h="1821815">
                  <a:moveTo>
                    <a:pt x="937806" y="323735"/>
                  </a:moveTo>
                  <a:lnTo>
                    <a:pt x="856424" y="323735"/>
                  </a:lnTo>
                  <a:lnTo>
                    <a:pt x="856424" y="338823"/>
                  </a:lnTo>
                  <a:lnTo>
                    <a:pt x="888428" y="338823"/>
                  </a:lnTo>
                  <a:lnTo>
                    <a:pt x="888428" y="434149"/>
                  </a:lnTo>
                  <a:lnTo>
                    <a:pt x="905573" y="434149"/>
                  </a:lnTo>
                  <a:lnTo>
                    <a:pt x="905573" y="338823"/>
                  </a:lnTo>
                  <a:lnTo>
                    <a:pt x="937806" y="338823"/>
                  </a:lnTo>
                  <a:lnTo>
                    <a:pt x="937806" y="323735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3843" y="7835824"/>
              <a:ext cx="3421595" cy="186098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7976" y="9918624"/>
              <a:ext cx="3417963" cy="46398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10099" y="6436461"/>
              <a:ext cx="401909" cy="38588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660893" y="6438315"/>
              <a:ext cx="298450" cy="280670"/>
            </a:xfrm>
            <a:custGeom>
              <a:avLst/>
              <a:gdLst/>
              <a:ahLst/>
              <a:cxnLst/>
              <a:rect l="l" t="t" r="r" b="b"/>
              <a:pathLst>
                <a:path w="298450" h="280670">
                  <a:moveTo>
                    <a:pt x="158167" y="0"/>
                  </a:moveTo>
                  <a:lnTo>
                    <a:pt x="151000" y="1395"/>
                  </a:lnTo>
                  <a:lnTo>
                    <a:pt x="144703" y="5581"/>
                  </a:lnTo>
                  <a:lnTo>
                    <a:pt x="140517" y="11878"/>
                  </a:lnTo>
                  <a:lnTo>
                    <a:pt x="139122" y="19045"/>
                  </a:lnTo>
                  <a:lnTo>
                    <a:pt x="140517" y="26214"/>
                  </a:lnTo>
                  <a:lnTo>
                    <a:pt x="144703" y="32518"/>
                  </a:lnTo>
                  <a:lnTo>
                    <a:pt x="252463" y="140277"/>
                  </a:lnTo>
                  <a:lnTo>
                    <a:pt x="144703" y="248050"/>
                  </a:lnTo>
                  <a:lnTo>
                    <a:pt x="140517" y="254352"/>
                  </a:lnTo>
                  <a:lnTo>
                    <a:pt x="139122" y="261518"/>
                  </a:lnTo>
                  <a:lnTo>
                    <a:pt x="140517" y="268684"/>
                  </a:lnTo>
                  <a:lnTo>
                    <a:pt x="144703" y="274986"/>
                  </a:lnTo>
                  <a:lnTo>
                    <a:pt x="151000" y="279172"/>
                  </a:lnTo>
                  <a:lnTo>
                    <a:pt x="158167" y="280568"/>
                  </a:lnTo>
                  <a:lnTo>
                    <a:pt x="165336" y="279172"/>
                  </a:lnTo>
                  <a:lnTo>
                    <a:pt x="171640" y="274986"/>
                  </a:lnTo>
                  <a:lnTo>
                    <a:pt x="287299" y="159327"/>
                  </a:lnTo>
                  <a:lnTo>
                    <a:pt x="279399" y="159327"/>
                  </a:lnTo>
                  <a:lnTo>
                    <a:pt x="279399" y="121227"/>
                  </a:lnTo>
                  <a:lnTo>
                    <a:pt x="287286" y="121227"/>
                  </a:lnTo>
                  <a:lnTo>
                    <a:pt x="171640" y="5581"/>
                  </a:lnTo>
                  <a:lnTo>
                    <a:pt x="165336" y="1395"/>
                  </a:lnTo>
                  <a:lnTo>
                    <a:pt x="158167" y="0"/>
                  </a:lnTo>
                  <a:close/>
                </a:path>
                <a:path w="298450" h="280670">
                  <a:moveTo>
                    <a:pt x="233413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33415" y="159327"/>
                  </a:lnTo>
                  <a:lnTo>
                    <a:pt x="252463" y="140277"/>
                  </a:lnTo>
                  <a:lnTo>
                    <a:pt x="233413" y="121227"/>
                  </a:lnTo>
                  <a:close/>
                </a:path>
                <a:path w="298450" h="280670">
                  <a:moveTo>
                    <a:pt x="287286" y="121227"/>
                  </a:moveTo>
                  <a:lnTo>
                    <a:pt x="279399" y="121227"/>
                  </a:lnTo>
                  <a:lnTo>
                    <a:pt x="279399" y="159327"/>
                  </a:lnTo>
                  <a:lnTo>
                    <a:pt x="287299" y="159327"/>
                  </a:lnTo>
                  <a:lnTo>
                    <a:pt x="292874" y="153752"/>
                  </a:lnTo>
                  <a:lnTo>
                    <a:pt x="297060" y="147455"/>
                  </a:lnTo>
                  <a:lnTo>
                    <a:pt x="298454" y="140277"/>
                  </a:lnTo>
                  <a:lnTo>
                    <a:pt x="297060" y="133119"/>
                  </a:lnTo>
                  <a:lnTo>
                    <a:pt x="292874" y="126815"/>
                  </a:lnTo>
                  <a:lnTo>
                    <a:pt x="287286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22799" y="7198456"/>
              <a:ext cx="401909" cy="38588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673593" y="7200315"/>
              <a:ext cx="298450" cy="280670"/>
            </a:xfrm>
            <a:custGeom>
              <a:avLst/>
              <a:gdLst/>
              <a:ahLst/>
              <a:cxnLst/>
              <a:rect l="l" t="t" r="r" b="b"/>
              <a:pathLst>
                <a:path w="298450" h="280670">
                  <a:moveTo>
                    <a:pt x="158167" y="0"/>
                  </a:moveTo>
                  <a:lnTo>
                    <a:pt x="151000" y="1395"/>
                  </a:lnTo>
                  <a:lnTo>
                    <a:pt x="144703" y="5581"/>
                  </a:lnTo>
                  <a:lnTo>
                    <a:pt x="140517" y="11878"/>
                  </a:lnTo>
                  <a:lnTo>
                    <a:pt x="139122" y="19045"/>
                  </a:lnTo>
                  <a:lnTo>
                    <a:pt x="140517" y="26214"/>
                  </a:lnTo>
                  <a:lnTo>
                    <a:pt x="144703" y="32518"/>
                  </a:lnTo>
                  <a:lnTo>
                    <a:pt x="252463" y="140277"/>
                  </a:lnTo>
                  <a:lnTo>
                    <a:pt x="144703" y="248050"/>
                  </a:lnTo>
                  <a:lnTo>
                    <a:pt x="140517" y="254352"/>
                  </a:lnTo>
                  <a:lnTo>
                    <a:pt x="139122" y="261518"/>
                  </a:lnTo>
                  <a:lnTo>
                    <a:pt x="140517" y="268684"/>
                  </a:lnTo>
                  <a:lnTo>
                    <a:pt x="144703" y="274986"/>
                  </a:lnTo>
                  <a:lnTo>
                    <a:pt x="151000" y="279172"/>
                  </a:lnTo>
                  <a:lnTo>
                    <a:pt x="158167" y="280568"/>
                  </a:lnTo>
                  <a:lnTo>
                    <a:pt x="165336" y="279172"/>
                  </a:lnTo>
                  <a:lnTo>
                    <a:pt x="171640" y="274986"/>
                  </a:lnTo>
                  <a:lnTo>
                    <a:pt x="287299" y="159327"/>
                  </a:lnTo>
                  <a:lnTo>
                    <a:pt x="279399" y="159327"/>
                  </a:lnTo>
                  <a:lnTo>
                    <a:pt x="279399" y="121227"/>
                  </a:lnTo>
                  <a:lnTo>
                    <a:pt x="287286" y="121227"/>
                  </a:lnTo>
                  <a:lnTo>
                    <a:pt x="171640" y="5581"/>
                  </a:lnTo>
                  <a:lnTo>
                    <a:pt x="165336" y="1395"/>
                  </a:lnTo>
                  <a:lnTo>
                    <a:pt x="158167" y="0"/>
                  </a:lnTo>
                  <a:close/>
                </a:path>
                <a:path w="298450" h="280670">
                  <a:moveTo>
                    <a:pt x="233413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33415" y="159327"/>
                  </a:lnTo>
                  <a:lnTo>
                    <a:pt x="252463" y="140277"/>
                  </a:lnTo>
                  <a:lnTo>
                    <a:pt x="233413" y="121227"/>
                  </a:lnTo>
                  <a:close/>
                </a:path>
                <a:path w="298450" h="280670">
                  <a:moveTo>
                    <a:pt x="287286" y="121227"/>
                  </a:moveTo>
                  <a:lnTo>
                    <a:pt x="279399" y="121227"/>
                  </a:lnTo>
                  <a:lnTo>
                    <a:pt x="279399" y="159327"/>
                  </a:lnTo>
                  <a:lnTo>
                    <a:pt x="287299" y="159327"/>
                  </a:lnTo>
                  <a:lnTo>
                    <a:pt x="292874" y="153752"/>
                  </a:lnTo>
                  <a:lnTo>
                    <a:pt x="297060" y="147455"/>
                  </a:lnTo>
                  <a:lnTo>
                    <a:pt x="298454" y="140277"/>
                  </a:lnTo>
                  <a:lnTo>
                    <a:pt x="297060" y="133119"/>
                  </a:lnTo>
                  <a:lnTo>
                    <a:pt x="292874" y="126815"/>
                  </a:lnTo>
                  <a:lnTo>
                    <a:pt x="287286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94500" y="6436461"/>
              <a:ext cx="401909" cy="38588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845293" y="6438315"/>
              <a:ext cx="298450" cy="280670"/>
            </a:xfrm>
            <a:custGeom>
              <a:avLst/>
              <a:gdLst/>
              <a:ahLst/>
              <a:cxnLst/>
              <a:rect l="l" t="t" r="r" b="b"/>
              <a:pathLst>
                <a:path w="298450" h="280670">
                  <a:moveTo>
                    <a:pt x="158167" y="0"/>
                  </a:moveTo>
                  <a:lnTo>
                    <a:pt x="151000" y="1395"/>
                  </a:lnTo>
                  <a:lnTo>
                    <a:pt x="144703" y="5581"/>
                  </a:lnTo>
                  <a:lnTo>
                    <a:pt x="140517" y="11878"/>
                  </a:lnTo>
                  <a:lnTo>
                    <a:pt x="139122" y="19045"/>
                  </a:lnTo>
                  <a:lnTo>
                    <a:pt x="140517" y="26214"/>
                  </a:lnTo>
                  <a:lnTo>
                    <a:pt x="144703" y="32518"/>
                  </a:lnTo>
                  <a:lnTo>
                    <a:pt x="252463" y="140277"/>
                  </a:lnTo>
                  <a:lnTo>
                    <a:pt x="144703" y="248050"/>
                  </a:lnTo>
                  <a:lnTo>
                    <a:pt x="140517" y="254352"/>
                  </a:lnTo>
                  <a:lnTo>
                    <a:pt x="139122" y="261518"/>
                  </a:lnTo>
                  <a:lnTo>
                    <a:pt x="140517" y="268684"/>
                  </a:lnTo>
                  <a:lnTo>
                    <a:pt x="144703" y="274986"/>
                  </a:lnTo>
                  <a:lnTo>
                    <a:pt x="151000" y="279172"/>
                  </a:lnTo>
                  <a:lnTo>
                    <a:pt x="158167" y="280568"/>
                  </a:lnTo>
                  <a:lnTo>
                    <a:pt x="165336" y="279172"/>
                  </a:lnTo>
                  <a:lnTo>
                    <a:pt x="171640" y="274986"/>
                  </a:lnTo>
                  <a:lnTo>
                    <a:pt x="287299" y="159327"/>
                  </a:lnTo>
                  <a:lnTo>
                    <a:pt x="279400" y="159327"/>
                  </a:lnTo>
                  <a:lnTo>
                    <a:pt x="279400" y="121227"/>
                  </a:lnTo>
                  <a:lnTo>
                    <a:pt x="287286" y="121227"/>
                  </a:lnTo>
                  <a:lnTo>
                    <a:pt x="171640" y="5581"/>
                  </a:lnTo>
                  <a:lnTo>
                    <a:pt x="165336" y="1395"/>
                  </a:lnTo>
                  <a:lnTo>
                    <a:pt x="158167" y="0"/>
                  </a:lnTo>
                  <a:close/>
                </a:path>
                <a:path w="298450" h="280670">
                  <a:moveTo>
                    <a:pt x="233413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33415" y="159327"/>
                  </a:lnTo>
                  <a:lnTo>
                    <a:pt x="252463" y="140277"/>
                  </a:lnTo>
                  <a:lnTo>
                    <a:pt x="233413" y="121227"/>
                  </a:lnTo>
                  <a:close/>
                </a:path>
                <a:path w="298450" h="280670">
                  <a:moveTo>
                    <a:pt x="287286" y="121227"/>
                  </a:moveTo>
                  <a:lnTo>
                    <a:pt x="279400" y="121227"/>
                  </a:lnTo>
                  <a:lnTo>
                    <a:pt x="279400" y="159327"/>
                  </a:lnTo>
                  <a:lnTo>
                    <a:pt x="287299" y="159327"/>
                  </a:lnTo>
                  <a:lnTo>
                    <a:pt x="292874" y="153752"/>
                  </a:lnTo>
                  <a:lnTo>
                    <a:pt x="297060" y="147455"/>
                  </a:lnTo>
                  <a:lnTo>
                    <a:pt x="298454" y="140277"/>
                  </a:lnTo>
                  <a:lnTo>
                    <a:pt x="297060" y="133119"/>
                  </a:lnTo>
                  <a:lnTo>
                    <a:pt x="292874" y="126815"/>
                  </a:lnTo>
                  <a:lnTo>
                    <a:pt x="287286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94500" y="7211156"/>
              <a:ext cx="401909" cy="38588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845293" y="7213015"/>
              <a:ext cx="298450" cy="280670"/>
            </a:xfrm>
            <a:custGeom>
              <a:avLst/>
              <a:gdLst/>
              <a:ahLst/>
              <a:cxnLst/>
              <a:rect l="l" t="t" r="r" b="b"/>
              <a:pathLst>
                <a:path w="298450" h="280670">
                  <a:moveTo>
                    <a:pt x="158167" y="0"/>
                  </a:moveTo>
                  <a:lnTo>
                    <a:pt x="151000" y="1395"/>
                  </a:lnTo>
                  <a:lnTo>
                    <a:pt x="144703" y="5581"/>
                  </a:lnTo>
                  <a:lnTo>
                    <a:pt x="140517" y="11878"/>
                  </a:lnTo>
                  <a:lnTo>
                    <a:pt x="139122" y="19045"/>
                  </a:lnTo>
                  <a:lnTo>
                    <a:pt x="140517" y="26214"/>
                  </a:lnTo>
                  <a:lnTo>
                    <a:pt x="144703" y="32518"/>
                  </a:lnTo>
                  <a:lnTo>
                    <a:pt x="252463" y="140277"/>
                  </a:lnTo>
                  <a:lnTo>
                    <a:pt x="144703" y="248050"/>
                  </a:lnTo>
                  <a:lnTo>
                    <a:pt x="140517" y="254352"/>
                  </a:lnTo>
                  <a:lnTo>
                    <a:pt x="139122" y="261518"/>
                  </a:lnTo>
                  <a:lnTo>
                    <a:pt x="140517" y="268684"/>
                  </a:lnTo>
                  <a:lnTo>
                    <a:pt x="144703" y="274986"/>
                  </a:lnTo>
                  <a:lnTo>
                    <a:pt x="151000" y="279172"/>
                  </a:lnTo>
                  <a:lnTo>
                    <a:pt x="158167" y="280568"/>
                  </a:lnTo>
                  <a:lnTo>
                    <a:pt x="165336" y="279172"/>
                  </a:lnTo>
                  <a:lnTo>
                    <a:pt x="171640" y="274986"/>
                  </a:lnTo>
                  <a:lnTo>
                    <a:pt x="287299" y="159327"/>
                  </a:lnTo>
                  <a:lnTo>
                    <a:pt x="279400" y="159327"/>
                  </a:lnTo>
                  <a:lnTo>
                    <a:pt x="279400" y="121227"/>
                  </a:lnTo>
                  <a:lnTo>
                    <a:pt x="287286" y="121227"/>
                  </a:lnTo>
                  <a:lnTo>
                    <a:pt x="171640" y="5581"/>
                  </a:lnTo>
                  <a:lnTo>
                    <a:pt x="165336" y="1395"/>
                  </a:lnTo>
                  <a:lnTo>
                    <a:pt x="158167" y="0"/>
                  </a:lnTo>
                  <a:close/>
                </a:path>
                <a:path w="298450" h="280670">
                  <a:moveTo>
                    <a:pt x="233413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33415" y="159327"/>
                  </a:lnTo>
                  <a:lnTo>
                    <a:pt x="252463" y="140277"/>
                  </a:lnTo>
                  <a:lnTo>
                    <a:pt x="233413" y="121227"/>
                  </a:lnTo>
                  <a:close/>
                </a:path>
                <a:path w="298450" h="280670">
                  <a:moveTo>
                    <a:pt x="287286" y="121227"/>
                  </a:moveTo>
                  <a:lnTo>
                    <a:pt x="279400" y="121227"/>
                  </a:lnTo>
                  <a:lnTo>
                    <a:pt x="279400" y="159327"/>
                  </a:lnTo>
                  <a:lnTo>
                    <a:pt x="287299" y="159327"/>
                  </a:lnTo>
                  <a:lnTo>
                    <a:pt x="292874" y="153752"/>
                  </a:lnTo>
                  <a:lnTo>
                    <a:pt x="297060" y="147455"/>
                  </a:lnTo>
                  <a:lnTo>
                    <a:pt x="298454" y="140277"/>
                  </a:lnTo>
                  <a:lnTo>
                    <a:pt x="297060" y="133119"/>
                  </a:lnTo>
                  <a:lnTo>
                    <a:pt x="292874" y="126815"/>
                  </a:lnTo>
                  <a:lnTo>
                    <a:pt x="287286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94500" y="8658956"/>
              <a:ext cx="401909" cy="38588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845293" y="8660815"/>
              <a:ext cx="298450" cy="280670"/>
            </a:xfrm>
            <a:custGeom>
              <a:avLst/>
              <a:gdLst/>
              <a:ahLst/>
              <a:cxnLst/>
              <a:rect l="l" t="t" r="r" b="b"/>
              <a:pathLst>
                <a:path w="298450" h="280670">
                  <a:moveTo>
                    <a:pt x="158167" y="0"/>
                  </a:moveTo>
                  <a:lnTo>
                    <a:pt x="151000" y="1395"/>
                  </a:lnTo>
                  <a:lnTo>
                    <a:pt x="144703" y="5581"/>
                  </a:lnTo>
                  <a:lnTo>
                    <a:pt x="140517" y="11883"/>
                  </a:lnTo>
                  <a:lnTo>
                    <a:pt x="139122" y="19049"/>
                  </a:lnTo>
                  <a:lnTo>
                    <a:pt x="140517" y="26216"/>
                  </a:lnTo>
                  <a:lnTo>
                    <a:pt x="144703" y="32518"/>
                  </a:lnTo>
                  <a:lnTo>
                    <a:pt x="252456" y="140284"/>
                  </a:lnTo>
                  <a:lnTo>
                    <a:pt x="144703" y="248050"/>
                  </a:lnTo>
                  <a:lnTo>
                    <a:pt x="140517" y="254352"/>
                  </a:lnTo>
                  <a:lnTo>
                    <a:pt x="139122" y="261518"/>
                  </a:lnTo>
                  <a:lnTo>
                    <a:pt x="140517" y="268684"/>
                  </a:lnTo>
                  <a:lnTo>
                    <a:pt x="144703" y="274986"/>
                  </a:lnTo>
                  <a:lnTo>
                    <a:pt x="151000" y="279172"/>
                  </a:lnTo>
                  <a:lnTo>
                    <a:pt x="158167" y="280568"/>
                  </a:lnTo>
                  <a:lnTo>
                    <a:pt x="165336" y="279172"/>
                  </a:lnTo>
                  <a:lnTo>
                    <a:pt x="171640" y="274986"/>
                  </a:lnTo>
                  <a:lnTo>
                    <a:pt x="287299" y="159327"/>
                  </a:lnTo>
                  <a:lnTo>
                    <a:pt x="279400" y="159327"/>
                  </a:lnTo>
                  <a:lnTo>
                    <a:pt x="279400" y="121227"/>
                  </a:lnTo>
                  <a:lnTo>
                    <a:pt x="287286" y="121227"/>
                  </a:lnTo>
                  <a:lnTo>
                    <a:pt x="171640" y="5581"/>
                  </a:lnTo>
                  <a:lnTo>
                    <a:pt x="165336" y="1395"/>
                  </a:lnTo>
                  <a:lnTo>
                    <a:pt x="158167" y="0"/>
                  </a:lnTo>
                  <a:close/>
                </a:path>
                <a:path w="298450" h="280670">
                  <a:moveTo>
                    <a:pt x="233413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33415" y="159327"/>
                  </a:lnTo>
                  <a:lnTo>
                    <a:pt x="252463" y="140277"/>
                  </a:lnTo>
                  <a:lnTo>
                    <a:pt x="233413" y="121227"/>
                  </a:lnTo>
                  <a:close/>
                </a:path>
                <a:path w="298450" h="280670">
                  <a:moveTo>
                    <a:pt x="287286" y="121227"/>
                  </a:moveTo>
                  <a:lnTo>
                    <a:pt x="279400" y="121227"/>
                  </a:lnTo>
                  <a:lnTo>
                    <a:pt x="279400" y="159327"/>
                  </a:lnTo>
                  <a:lnTo>
                    <a:pt x="287299" y="159327"/>
                  </a:lnTo>
                  <a:lnTo>
                    <a:pt x="292874" y="153752"/>
                  </a:lnTo>
                  <a:lnTo>
                    <a:pt x="297060" y="147450"/>
                  </a:lnTo>
                  <a:lnTo>
                    <a:pt x="298455" y="140277"/>
                  </a:lnTo>
                  <a:lnTo>
                    <a:pt x="297060" y="133117"/>
                  </a:lnTo>
                  <a:lnTo>
                    <a:pt x="292874" y="126815"/>
                  </a:lnTo>
                  <a:lnTo>
                    <a:pt x="287286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94500" y="10055956"/>
              <a:ext cx="401909" cy="38588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845293" y="10057815"/>
              <a:ext cx="298450" cy="280670"/>
            </a:xfrm>
            <a:custGeom>
              <a:avLst/>
              <a:gdLst/>
              <a:ahLst/>
              <a:cxnLst/>
              <a:rect l="l" t="t" r="r" b="b"/>
              <a:pathLst>
                <a:path w="298450" h="280670">
                  <a:moveTo>
                    <a:pt x="158167" y="0"/>
                  </a:moveTo>
                  <a:lnTo>
                    <a:pt x="151000" y="1395"/>
                  </a:lnTo>
                  <a:lnTo>
                    <a:pt x="144703" y="5581"/>
                  </a:lnTo>
                  <a:lnTo>
                    <a:pt x="140517" y="11883"/>
                  </a:lnTo>
                  <a:lnTo>
                    <a:pt x="139122" y="19050"/>
                  </a:lnTo>
                  <a:lnTo>
                    <a:pt x="140517" y="26216"/>
                  </a:lnTo>
                  <a:lnTo>
                    <a:pt x="144703" y="32518"/>
                  </a:lnTo>
                  <a:lnTo>
                    <a:pt x="252456" y="140284"/>
                  </a:lnTo>
                  <a:lnTo>
                    <a:pt x="144703" y="248050"/>
                  </a:lnTo>
                  <a:lnTo>
                    <a:pt x="140517" y="254352"/>
                  </a:lnTo>
                  <a:lnTo>
                    <a:pt x="139122" y="261518"/>
                  </a:lnTo>
                  <a:lnTo>
                    <a:pt x="140517" y="268684"/>
                  </a:lnTo>
                  <a:lnTo>
                    <a:pt x="144703" y="274986"/>
                  </a:lnTo>
                  <a:lnTo>
                    <a:pt x="151000" y="279172"/>
                  </a:lnTo>
                  <a:lnTo>
                    <a:pt x="158167" y="280568"/>
                  </a:lnTo>
                  <a:lnTo>
                    <a:pt x="165336" y="279172"/>
                  </a:lnTo>
                  <a:lnTo>
                    <a:pt x="171640" y="274986"/>
                  </a:lnTo>
                  <a:lnTo>
                    <a:pt x="287299" y="159327"/>
                  </a:lnTo>
                  <a:lnTo>
                    <a:pt x="279400" y="159327"/>
                  </a:lnTo>
                  <a:lnTo>
                    <a:pt x="279400" y="121227"/>
                  </a:lnTo>
                  <a:lnTo>
                    <a:pt x="287286" y="121227"/>
                  </a:lnTo>
                  <a:lnTo>
                    <a:pt x="171640" y="5581"/>
                  </a:lnTo>
                  <a:lnTo>
                    <a:pt x="165336" y="1395"/>
                  </a:lnTo>
                  <a:lnTo>
                    <a:pt x="158167" y="0"/>
                  </a:lnTo>
                  <a:close/>
                </a:path>
                <a:path w="298450" h="280670">
                  <a:moveTo>
                    <a:pt x="233413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33415" y="159327"/>
                  </a:lnTo>
                  <a:lnTo>
                    <a:pt x="252463" y="140277"/>
                  </a:lnTo>
                  <a:lnTo>
                    <a:pt x="233413" y="121227"/>
                  </a:lnTo>
                  <a:close/>
                </a:path>
                <a:path w="298450" h="280670">
                  <a:moveTo>
                    <a:pt x="287286" y="121227"/>
                  </a:moveTo>
                  <a:lnTo>
                    <a:pt x="279400" y="121227"/>
                  </a:lnTo>
                  <a:lnTo>
                    <a:pt x="279400" y="159327"/>
                  </a:lnTo>
                  <a:lnTo>
                    <a:pt x="287299" y="159327"/>
                  </a:lnTo>
                  <a:lnTo>
                    <a:pt x="292874" y="153752"/>
                  </a:lnTo>
                  <a:lnTo>
                    <a:pt x="297060" y="147450"/>
                  </a:lnTo>
                  <a:lnTo>
                    <a:pt x="298455" y="140277"/>
                  </a:lnTo>
                  <a:lnTo>
                    <a:pt x="297060" y="133117"/>
                  </a:lnTo>
                  <a:lnTo>
                    <a:pt x="292874" y="126815"/>
                  </a:lnTo>
                  <a:lnTo>
                    <a:pt x="287286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10099" y="8658956"/>
              <a:ext cx="401909" cy="38588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660893" y="8660815"/>
              <a:ext cx="298450" cy="280670"/>
            </a:xfrm>
            <a:custGeom>
              <a:avLst/>
              <a:gdLst/>
              <a:ahLst/>
              <a:cxnLst/>
              <a:rect l="l" t="t" r="r" b="b"/>
              <a:pathLst>
                <a:path w="298450" h="280670">
                  <a:moveTo>
                    <a:pt x="158167" y="0"/>
                  </a:moveTo>
                  <a:lnTo>
                    <a:pt x="151000" y="1395"/>
                  </a:lnTo>
                  <a:lnTo>
                    <a:pt x="144703" y="5581"/>
                  </a:lnTo>
                  <a:lnTo>
                    <a:pt x="140517" y="11883"/>
                  </a:lnTo>
                  <a:lnTo>
                    <a:pt x="139122" y="19049"/>
                  </a:lnTo>
                  <a:lnTo>
                    <a:pt x="140517" y="26216"/>
                  </a:lnTo>
                  <a:lnTo>
                    <a:pt x="144703" y="32518"/>
                  </a:lnTo>
                  <a:lnTo>
                    <a:pt x="252456" y="140284"/>
                  </a:lnTo>
                  <a:lnTo>
                    <a:pt x="144703" y="248050"/>
                  </a:lnTo>
                  <a:lnTo>
                    <a:pt x="140517" y="254352"/>
                  </a:lnTo>
                  <a:lnTo>
                    <a:pt x="139122" y="261518"/>
                  </a:lnTo>
                  <a:lnTo>
                    <a:pt x="140517" y="268684"/>
                  </a:lnTo>
                  <a:lnTo>
                    <a:pt x="144703" y="274986"/>
                  </a:lnTo>
                  <a:lnTo>
                    <a:pt x="151000" y="279172"/>
                  </a:lnTo>
                  <a:lnTo>
                    <a:pt x="158167" y="280568"/>
                  </a:lnTo>
                  <a:lnTo>
                    <a:pt x="165336" y="279172"/>
                  </a:lnTo>
                  <a:lnTo>
                    <a:pt x="171640" y="274986"/>
                  </a:lnTo>
                  <a:lnTo>
                    <a:pt x="287299" y="159327"/>
                  </a:lnTo>
                  <a:lnTo>
                    <a:pt x="279399" y="159327"/>
                  </a:lnTo>
                  <a:lnTo>
                    <a:pt x="279399" y="121227"/>
                  </a:lnTo>
                  <a:lnTo>
                    <a:pt x="287286" y="121227"/>
                  </a:lnTo>
                  <a:lnTo>
                    <a:pt x="171640" y="5581"/>
                  </a:lnTo>
                  <a:lnTo>
                    <a:pt x="165336" y="1395"/>
                  </a:lnTo>
                  <a:lnTo>
                    <a:pt x="158167" y="0"/>
                  </a:lnTo>
                  <a:close/>
                </a:path>
                <a:path w="298450" h="280670">
                  <a:moveTo>
                    <a:pt x="233413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33415" y="159327"/>
                  </a:lnTo>
                  <a:lnTo>
                    <a:pt x="252463" y="140277"/>
                  </a:lnTo>
                  <a:lnTo>
                    <a:pt x="233413" y="121227"/>
                  </a:lnTo>
                  <a:close/>
                </a:path>
                <a:path w="298450" h="280670">
                  <a:moveTo>
                    <a:pt x="287286" y="121227"/>
                  </a:moveTo>
                  <a:lnTo>
                    <a:pt x="279399" y="121227"/>
                  </a:lnTo>
                  <a:lnTo>
                    <a:pt x="279399" y="159327"/>
                  </a:lnTo>
                  <a:lnTo>
                    <a:pt x="287299" y="159327"/>
                  </a:lnTo>
                  <a:lnTo>
                    <a:pt x="292874" y="153752"/>
                  </a:lnTo>
                  <a:lnTo>
                    <a:pt x="297060" y="147450"/>
                  </a:lnTo>
                  <a:lnTo>
                    <a:pt x="298455" y="140277"/>
                  </a:lnTo>
                  <a:lnTo>
                    <a:pt x="297060" y="133117"/>
                  </a:lnTo>
                  <a:lnTo>
                    <a:pt x="292874" y="126815"/>
                  </a:lnTo>
                  <a:lnTo>
                    <a:pt x="287286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10099" y="10055956"/>
              <a:ext cx="401909" cy="38588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660893" y="10057815"/>
              <a:ext cx="298450" cy="280670"/>
            </a:xfrm>
            <a:custGeom>
              <a:avLst/>
              <a:gdLst/>
              <a:ahLst/>
              <a:cxnLst/>
              <a:rect l="l" t="t" r="r" b="b"/>
              <a:pathLst>
                <a:path w="298450" h="280670">
                  <a:moveTo>
                    <a:pt x="158167" y="0"/>
                  </a:moveTo>
                  <a:lnTo>
                    <a:pt x="151000" y="1395"/>
                  </a:lnTo>
                  <a:lnTo>
                    <a:pt x="144703" y="5581"/>
                  </a:lnTo>
                  <a:lnTo>
                    <a:pt x="140517" y="11883"/>
                  </a:lnTo>
                  <a:lnTo>
                    <a:pt x="139122" y="19050"/>
                  </a:lnTo>
                  <a:lnTo>
                    <a:pt x="140517" y="26216"/>
                  </a:lnTo>
                  <a:lnTo>
                    <a:pt x="144703" y="32518"/>
                  </a:lnTo>
                  <a:lnTo>
                    <a:pt x="252456" y="140284"/>
                  </a:lnTo>
                  <a:lnTo>
                    <a:pt x="144703" y="248050"/>
                  </a:lnTo>
                  <a:lnTo>
                    <a:pt x="140517" y="254352"/>
                  </a:lnTo>
                  <a:lnTo>
                    <a:pt x="139122" y="261518"/>
                  </a:lnTo>
                  <a:lnTo>
                    <a:pt x="140517" y="268684"/>
                  </a:lnTo>
                  <a:lnTo>
                    <a:pt x="144703" y="274986"/>
                  </a:lnTo>
                  <a:lnTo>
                    <a:pt x="151000" y="279172"/>
                  </a:lnTo>
                  <a:lnTo>
                    <a:pt x="158167" y="280568"/>
                  </a:lnTo>
                  <a:lnTo>
                    <a:pt x="165336" y="279172"/>
                  </a:lnTo>
                  <a:lnTo>
                    <a:pt x="171640" y="274986"/>
                  </a:lnTo>
                  <a:lnTo>
                    <a:pt x="287299" y="159327"/>
                  </a:lnTo>
                  <a:lnTo>
                    <a:pt x="279399" y="159327"/>
                  </a:lnTo>
                  <a:lnTo>
                    <a:pt x="279399" y="121227"/>
                  </a:lnTo>
                  <a:lnTo>
                    <a:pt x="287286" y="121227"/>
                  </a:lnTo>
                  <a:lnTo>
                    <a:pt x="171640" y="5581"/>
                  </a:lnTo>
                  <a:lnTo>
                    <a:pt x="165336" y="1395"/>
                  </a:lnTo>
                  <a:lnTo>
                    <a:pt x="158167" y="0"/>
                  </a:lnTo>
                  <a:close/>
                </a:path>
                <a:path w="298450" h="280670">
                  <a:moveTo>
                    <a:pt x="233413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33415" y="159327"/>
                  </a:lnTo>
                  <a:lnTo>
                    <a:pt x="252463" y="140277"/>
                  </a:lnTo>
                  <a:lnTo>
                    <a:pt x="233413" y="121227"/>
                  </a:lnTo>
                  <a:close/>
                </a:path>
                <a:path w="298450" h="280670">
                  <a:moveTo>
                    <a:pt x="287286" y="121227"/>
                  </a:moveTo>
                  <a:lnTo>
                    <a:pt x="279399" y="121227"/>
                  </a:lnTo>
                  <a:lnTo>
                    <a:pt x="279399" y="159327"/>
                  </a:lnTo>
                  <a:lnTo>
                    <a:pt x="287299" y="159327"/>
                  </a:lnTo>
                  <a:lnTo>
                    <a:pt x="292874" y="153752"/>
                  </a:lnTo>
                  <a:lnTo>
                    <a:pt x="297060" y="147450"/>
                  </a:lnTo>
                  <a:lnTo>
                    <a:pt x="298455" y="140277"/>
                  </a:lnTo>
                  <a:lnTo>
                    <a:pt x="297060" y="133117"/>
                  </a:lnTo>
                  <a:lnTo>
                    <a:pt x="292874" y="126815"/>
                  </a:lnTo>
                  <a:lnTo>
                    <a:pt x="287286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81099" y="5435600"/>
              <a:ext cx="7721600" cy="58420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8200" y="5346700"/>
              <a:ext cx="863600" cy="86360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588500" y="13182600"/>
              <a:ext cx="8369300" cy="2006600"/>
            </a:xfrm>
            <a:custGeom>
              <a:avLst/>
              <a:gdLst/>
              <a:ahLst/>
              <a:cxnLst/>
              <a:rect l="l" t="t" r="r" b="b"/>
              <a:pathLst>
                <a:path w="8369300" h="2006600">
                  <a:moveTo>
                    <a:pt x="8242300" y="0"/>
                  </a:moveTo>
                  <a:lnTo>
                    <a:pt x="127000" y="0"/>
                  </a:lnTo>
                  <a:lnTo>
                    <a:pt x="77570" y="9981"/>
                  </a:lnTo>
                  <a:lnTo>
                    <a:pt x="37201" y="37201"/>
                  </a:lnTo>
                  <a:lnTo>
                    <a:pt x="9981" y="77570"/>
                  </a:lnTo>
                  <a:lnTo>
                    <a:pt x="0" y="127000"/>
                  </a:lnTo>
                  <a:lnTo>
                    <a:pt x="0" y="1879600"/>
                  </a:lnTo>
                  <a:lnTo>
                    <a:pt x="9981" y="1929029"/>
                  </a:lnTo>
                  <a:lnTo>
                    <a:pt x="37201" y="1969398"/>
                  </a:lnTo>
                  <a:lnTo>
                    <a:pt x="77570" y="1996618"/>
                  </a:lnTo>
                  <a:lnTo>
                    <a:pt x="127000" y="2006600"/>
                  </a:lnTo>
                  <a:lnTo>
                    <a:pt x="8242300" y="2006600"/>
                  </a:lnTo>
                  <a:lnTo>
                    <a:pt x="8291729" y="1996618"/>
                  </a:lnTo>
                  <a:lnTo>
                    <a:pt x="8332098" y="1969398"/>
                  </a:lnTo>
                  <a:lnTo>
                    <a:pt x="8359318" y="1929029"/>
                  </a:lnTo>
                  <a:lnTo>
                    <a:pt x="8369300" y="1879600"/>
                  </a:lnTo>
                  <a:lnTo>
                    <a:pt x="8369300" y="127000"/>
                  </a:lnTo>
                  <a:lnTo>
                    <a:pt x="8359318" y="77570"/>
                  </a:lnTo>
                  <a:lnTo>
                    <a:pt x="8332098" y="37201"/>
                  </a:lnTo>
                  <a:lnTo>
                    <a:pt x="8291729" y="9981"/>
                  </a:lnTo>
                  <a:lnTo>
                    <a:pt x="8242300" y="0"/>
                  </a:lnTo>
                  <a:close/>
                </a:path>
              </a:pathLst>
            </a:custGeom>
            <a:solidFill>
              <a:srgbClr val="E4E4E4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69500" y="14287500"/>
              <a:ext cx="7861300" cy="85090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020300" y="14287500"/>
              <a:ext cx="7759700" cy="749300"/>
            </a:xfrm>
            <a:custGeom>
              <a:avLst/>
              <a:gdLst/>
              <a:ahLst/>
              <a:cxnLst/>
              <a:rect l="l" t="t" r="r" b="b"/>
              <a:pathLst>
                <a:path w="7759700" h="749300">
                  <a:moveTo>
                    <a:pt x="7632700" y="0"/>
                  </a:moveTo>
                  <a:lnTo>
                    <a:pt x="127000" y="0"/>
                  </a:lnTo>
                  <a:lnTo>
                    <a:pt x="77570" y="9981"/>
                  </a:lnTo>
                  <a:lnTo>
                    <a:pt x="37201" y="37201"/>
                  </a:lnTo>
                  <a:lnTo>
                    <a:pt x="9981" y="77570"/>
                  </a:lnTo>
                  <a:lnTo>
                    <a:pt x="0" y="127000"/>
                  </a:lnTo>
                  <a:lnTo>
                    <a:pt x="0" y="622300"/>
                  </a:lnTo>
                  <a:lnTo>
                    <a:pt x="9981" y="671729"/>
                  </a:lnTo>
                  <a:lnTo>
                    <a:pt x="37201" y="712098"/>
                  </a:lnTo>
                  <a:lnTo>
                    <a:pt x="77570" y="739318"/>
                  </a:lnTo>
                  <a:lnTo>
                    <a:pt x="127000" y="749300"/>
                  </a:lnTo>
                  <a:lnTo>
                    <a:pt x="7632700" y="749300"/>
                  </a:lnTo>
                  <a:lnTo>
                    <a:pt x="7682129" y="739318"/>
                  </a:lnTo>
                  <a:lnTo>
                    <a:pt x="7722498" y="712098"/>
                  </a:lnTo>
                  <a:lnTo>
                    <a:pt x="7749718" y="671729"/>
                  </a:lnTo>
                  <a:lnTo>
                    <a:pt x="7759700" y="622300"/>
                  </a:lnTo>
                  <a:lnTo>
                    <a:pt x="7759700" y="127000"/>
                  </a:lnTo>
                  <a:lnTo>
                    <a:pt x="7749718" y="77570"/>
                  </a:lnTo>
                  <a:lnTo>
                    <a:pt x="7722498" y="37201"/>
                  </a:lnTo>
                  <a:lnTo>
                    <a:pt x="7682129" y="9981"/>
                  </a:lnTo>
                  <a:lnTo>
                    <a:pt x="7632700" y="0"/>
                  </a:lnTo>
                  <a:close/>
                </a:path>
              </a:pathLst>
            </a:custGeom>
            <a:solidFill>
              <a:srgbClr val="EC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020300" y="14287500"/>
              <a:ext cx="7759700" cy="749300"/>
            </a:xfrm>
            <a:custGeom>
              <a:avLst/>
              <a:gdLst/>
              <a:ahLst/>
              <a:cxnLst/>
              <a:rect l="l" t="t" r="r" b="b"/>
              <a:pathLst>
                <a:path w="7759700" h="749300">
                  <a:moveTo>
                    <a:pt x="127000" y="0"/>
                  </a:moveTo>
                  <a:lnTo>
                    <a:pt x="77570" y="9980"/>
                  </a:lnTo>
                  <a:lnTo>
                    <a:pt x="37201" y="37196"/>
                  </a:lnTo>
                  <a:lnTo>
                    <a:pt x="9981" y="77565"/>
                  </a:lnTo>
                  <a:lnTo>
                    <a:pt x="0" y="127000"/>
                  </a:lnTo>
                  <a:lnTo>
                    <a:pt x="0" y="622300"/>
                  </a:lnTo>
                  <a:lnTo>
                    <a:pt x="9981" y="671734"/>
                  </a:lnTo>
                  <a:lnTo>
                    <a:pt x="37201" y="712103"/>
                  </a:lnTo>
                  <a:lnTo>
                    <a:pt x="77570" y="739319"/>
                  </a:lnTo>
                  <a:lnTo>
                    <a:pt x="127000" y="749300"/>
                  </a:lnTo>
                  <a:lnTo>
                    <a:pt x="127000" y="736600"/>
                  </a:lnTo>
                  <a:lnTo>
                    <a:pt x="82506" y="727618"/>
                  </a:lnTo>
                  <a:lnTo>
                    <a:pt x="46175" y="703124"/>
                  </a:lnTo>
                  <a:lnTo>
                    <a:pt x="21681" y="666793"/>
                  </a:lnTo>
                  <a:lnTo>
                    <a:pt x="12700" y="6223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7759700" h="749300">
                  <a:moveTo>
                    <a:pt x="7632700" y="736600"/>
                  </a:moveTo>
                  <a:lnTo>
                    <a:pt x="127000" y="736600"/>
                  </a:lnTo>
                  <a:lnTo>
                    <a:pt x="127000" y="749300"/>
                  </a:lnTo>
                  <a:lnTo>
                    <a:pt x="7632700" y="749300"/>
                  </a:lnTo>
                  <a:lnTo>
                    <a:pt x="7632700" y="736600"/>
                  </a:lnTo>
                  <a:close/>
                </a:path>
                <a:path w="7759700" h="749300">
                  <a:moveTo>
                    <a:pt x="7632700" y="0"/>
                  </a:moveTo>
                  <a:lnTo>
                    <a:pt x="7632700" y="12700"/>
                  </a:lnTo>
                  <a:lnTo>
                    <a:pt x="7677193" y="21681"/>
                  </a:lnTo>
                  <a:lnTo>
                    <a:pt x="7713524" y="46175"/>
                  </a:lnTo>
                  <a:lnTo>
                    <a:pt x="7738018" y="82506"/>
                  </a:lnTo>
                  <a:lnTo>
                    <a:pt x="7747000" y="127000"/>
                  </a:lnTo>
                  <a:lnTo>
                    <a:pt x="7747000" y="622300"/>
                  </a:lnTo>
                  <a:lnTo>
                    <a:pt x="7738018" y="666793"/>
                  </a:lnTo>
                  <a:lnTo>
                    <a:pt x="7713524" y="703124"/>
                  </a:lnTo>
                  <a:lnTo>
                    <a:pt x="7677193" y="727618"/>
                  </a:lnTo>
                  <a:lnTo>
                    <a:pt x="7632700" y="736600"/>
                  </a:lnTo>
                  <a:lnTo>
                    <a:pt x="7632700" y="749300"/>
                  </a:lnTo>
                  <a:lnTo>
                    <a:pt x="7682129" y="739319"/>
                  </a:lnTo>
                  <a:lnTo>
                    <a:pt x="7722498" y="712103"/>
                  </a:lnTo>
                  <a:lnTo>
                    <a:pt x="7749718" y="671734"/>
                  </a:lnTo>
                  <a:lnTo>
                    <a:pt x="7759700" y="622300"/>
                  </a:lnTo>
                  <a:lnTo>
                    <a:pt x="7759700" y="127000"/>
                  </a:lnTo>
                  <a:lnTo>
                    <a:pt x="7749718" y="77565"/>
                  </a:lnTo>
                  <a:lnTo>
                    <a:pt x="7722498" y="37196"/>
                  </a:lnTo>
                  <a:lnTo>
                    <a:pt x="7682129" y="9980"/>
                  </a:lnTo>
                  <a:lnTo>
                    <a:pt x="7632700" y="0"/>
                  </a:lnTo>
                  <a:close/>
                </a:path>
                <a:path w="7759700" h="749300">
                  <a:moveTo>
                    <a:pt x="76327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7632700" y="12700"/>
                  </a:lnTo>
                  <a:lnTo>
                    <a:pt x="76327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52000" y="14274800"/>
              <a:ext cx="863600" cy="86360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02762" y="14411188"/>
              <a:ext cx="161620" cy="17020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0217734" y="14581390"/>
              <a:ext cx="3175" cy="133350"/>
            </a:xfrm>
            <a:custGeom>
              <a:avLst/>
              <a:gdLst/>
              <a:ahLst/>
              <a:cxnLst/>
              <a:rect l="l" t="t" r="r" b="b"/>
              <a:pathLst>
                <a:path w="3175" h="133350">
                  <a:moveTo>
                    <a:pt x="313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33350"/>
                  </a:lnTo>
                  <a:lnTo>
                    <a:pt x="2971" y="133350"/>
                  </a:lnTo>
                  <a:lnTo>
                    <a:pt x="2971" y="5080"/>
                  </a:lnTo>
                  <a:lnTo>
                    <a:pt x="3098" y="5080"/>
                  </a:lnTo>
                  <a:lnTo>
                    <a:pt x="3098" y="3810"/>
                  </a:lnTo>
                  <a:lnTo>
                    <a:pt x="3048" y="254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84C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949165" y="14581156"/>
              <a:ext cx="269240" cy="286385"/>
            </a:xfrm>
            <a:custGeom>
              <a:avLst/>
              <a:gdLst/>
              <a:ahLst/>
              <a:cxnLst/>
              <a:rect l="l" t="t" r="r" b="b"/>
              <a:pathLst>
                <a:path w="269240" h="286384">
                  <a:moveTo>
                    <a:pt x="224751" y="0"/>
                  </a:moveTo>
                  <a:lnTo>
                    <a:pt x="223685" y="304"/>
                  </a:lnTo>
                  <a:lnTo>
                    <a:pt x="224129" y="2959"/>
                  </a:lnTo>
                  <a:lnTo>
                    <a:pt x="223926" y="3200"/>
                  </a:lnTo>
                  <a:lnTo>
                    <a:pt x="223926" y="35953"/>
                  </a:lnTo>
                  <a:lnTo>
                    <a:pt x="235839" y="35953"/>
                  </a:lnTo>
                  <a:lnTo>
                    <a:pt x="235839" y="119265"/>
                  </a:lnTo>
                  <a:lnTo>
                    <a:pt x="236016" y="122288"/>
                  </a:lnTo>
                  <a:lnTo>
                    <a:pt x="235788" y="126085"/>
                  </a:lnTo>
                  <a:lnTo>
                    <a:pt x="236410" y="130733"/>
                  </a:lnTo>
                  <a:lnTo>
                    <a:pt x="235242" y="131686"/>
                  </a:lnTo>
                  <a:lnTo>
                    <a:pt x="233527" y="130810"/>
                  </a:lnTo>
                  <a:lnTo>
                    <a:pt x="232854" y="131203"/>
                  </a:lnTo>
                  <a:lnTo>
                    <a:pt x="232257" y="135039"/>
                  </a:lnTo>
                  <a:lnTo>
                    <a:pt x="233654" y="139306"/>
                  </a:lnTo>
                  <a:lnTo>
                    <a:pt x="232752" y="143611"/>
                  </a:lnTo>
                  <a:lnTo>
                    <a:pt x="233210" y="145732"/>
                  </a:lnTo>
                  <a:lnTo>
                    <a:pt x="232435" y="146507"/>
                  </a:lnTo>
                  <a:lnTo>
                    <a:pt x="230212" y="145605"/>
                  </a:lnTo>
                  <a:lnTo>
                    <a:pt x="229514" y="146634"/>
                  </a:lnTo>
                  <a:lnTo>
                    <a:pt x="230009" y="148374"/>
                  </a:lnTo>
                  <a:lnTo>
                    <a:pt x="229704" y="149961"/>
                  </a:lnTo>
                  <a:lnTo>
                    <a:pt x="230174" y="154368"/>
                  </a:lnTo>
                  <a:lnTo>
                    <a:pt x="229717" y="155397"/>
                  </a:lnTo>
                  <a:lnTo>
                    <a:pt x="227228" y="154686"/>
                  </a:lnTo>
                  <a:lnTo>
                    <a:pt x="226415" y="155511"/>
                  </a:lnTo>
                  <a:lnTo>
                    <a:pt x="227304" y="157391"/>
                  </a:lnTo>
                  <a:lnTo>
                    <a:pt x="226504" y="158584"/>
                  </a:lnTo>
                  <a:lnTo>
                    <a:pt x="227406" y="160464"/>
                  </a:lnTo>
                  <a:lnTo>
                    <a:pt x="226555" y="161315"/>
                  </a:lnTo>
                  <a:lnTo>
                    <a:pt x="224142" y="160553"/>
                  </a:lnTo>
                  <a:lnTo>
                    <a:pt x="223380" y="162052"/>
                  </a:lnTo>
                  <a:lnTo>
                    <a:pt x="224815" y="166192"/>
                  </a:lnTo>
                  <a:lnTo>
                    <a:pt x="223647" y="167157"/>
                  </a:lnTo>
                  <a:lnTo>
                    <a:pt x="221056" y="166624"/>
                  </a:lnTo>
                  <a:lnTo>
                    <a:pt x="220421" y="168465"/>
                  </a:lnTo>
                  <a:lnTo>
                    <a:pt x="221818" y="171500"/>
                  </a:lnTo>
                  <a:lnTo>
                    <a:pt x="220662" y="173342"/>
                  </a:lnTo>
                  <a:lnTo>
                    <a:pt x="218389" y="172466"/>
                  </a:lnTo>
                  <a:lnTo>
                    <a:pt x="217487" y="173367"/>
                  </a:lnTo>
                  <a:lnTo>
                    <a:pt x="218478" y="175348"/>
                  </a:lnTo>
                  <a:lnTo>
                    <a:pt x="217487" y="176339"/>
                  </a:lnTo>
                  <a:lnTo>
                    <a:pt x="215493" y="175348"/>
                  </a:lnTo>
                  <a:lnTo>
                    <a:pt x="214490" y="176352"/>
                  </a:lnTo>
                  <a:lnTo>
                    <a:pt x="215417" y="178244"/>
                  </a:lnTo>
                  <a:lnTo>
                    <a:pt x="214579" y="179400"/>
                  </a:lnTo>
                  <a:lnTo>
                    <a:pt x="215506" y="181292"/>
                  </a:lnTo>
                  <a:lnTo>
                    <a:pt x="214579" y="182219"/>
                  </a:lnTo>
                  <a:lnTo>
                    <a:pt x="212344" y="181330"/>
                  </a:lnTo>
                  <a:lnTo>
                    <a:pt x="211632" y="182397"/>
                  </a:lnTo>
                  <a:lnTo>
                    <a:pt x="212521" y="184277"/>
                  </a:lnTo>
                  <a:lnTo>
                    <a:pt x="211531" y="185267"/>
                  </a:lnTo>
                  <a:lnTo>
                    <a:pt x="209550" y="184277"/>
                  </a:lnTo>
                  <a:lnTo>
                    <a:pt x="208622" y="185191"/>
                  </a:lnTo>
                  <a:lnTo>
                    <a:pt x="209524" y="187426"/>
                  </a:lnTo>
                  <a:lnTo>
                    <a:pt x="208470" y="188137"/>
                  </a:lnTo>
                  <a:lnTo>
                    <a:pt x="206540" y="187261"/>
                  </a:lnTo>
                  <a:lnTo>
                    <a:pt x="205574" y="188264"/>
                  </a:lnTo>
                  <a:lnTo>
                    <a:pt x="206565" y="190233"/>
                  </a:lnTo>
                  <a:lnTo>
                    <a:pt x="205651" y="191147"/>
                  </a:lnTo>
                  <a:lnTo>
                    <a:pt x="203415" y="190258"/>
                  </a:lnTo>
                  <a:lnTo>
                    <a:pt x="202666" y="191376"/>
                  </a:lnTo>
                  <a:lnTo>
                    <a:pt x="203593" y="193116"/>
                  </a:lnTo>
                  <a:lnTo>
                    <a:pt x="202679" y="194208"/>
                  </a:lnTo>
                  <a:lnTo>
                    <a:pt x="200583" y="193230"/>
                  </a:lnTo>
                  <a:lnTo>
                    <a:pt x="199644" y="194170"/>
                  </a:lnTo>
                  <a:lnTo>
                    <a:pt x="200609" y="196265"/>
                  </a:lnTo>
                  <a:lnTo>
                    <a:pt x="199555" y="197142"/>
                  </a:lnTo>
                  <a:lnTo>
                    <a:pt x="197650" y="196176"/>
                  </a:lnTo>
                  <a:lnTo>
                    <a:pt x="196723" y="197104"/>
                  </a:lnTo>
                  <a:lnTo>
                    <a:pt x="197612" y="199339"/>
                  </a:lnTo>
                  <a:lnTo>
                    <a:pt x="196443" y="200113"/>
                  </a:lnTo>
                  <a:lnTo>
                    <a:pt x="194856" y="199212"/>
                  </a:lnTo>
                  <a:lnTo>
                    <a:pt x="193573" y="200037"/>
                  </a:lnTo>
                  <a:lnTo>
                    <a:pt x="191681" y="199161"/>
                  </a:lnTo>
                  <a:lnTo>
                    <a:pt x="190779" y="200063"/>
                  </a:lnTo>
                  <a:lnTo>
                    <a:pt x="191655" y="202336"/>
                  </a:lnTo>
                  <a:lnTo>
                    <a:pt x="190588" y="203022"/>
                  </a:lnTo>
                  <a:lnTo>
                    <a:pt x="188709" y="202133"/>
                  </a:lnTo>
                  <a:lnTo>
                    <a:pt x="187794" y="203060"/>
                  </a:lnTo>
                  <a:lnTo>
                    <a:pt x="188683" y="205282"/>
                  </a:lnTo>
                  <a:lnTo>
                    <a:pt x="187515" y="206070"/>
                  </a:lnTo>
                  <a:lnTo>
                    <a:pt x="185928" y="205168"/>
                  </a:lnTo>
                  <a:lnTo>
                    <a:pt x="184645" y="205994"/>
                  </a:lnTo>
                  <a:lnTo>
                    <a:pt x="182753" y="205117"/>
                  </a:lnTo>
                  <a:lnTo>
                    <a:pt x="181914" y="205955"/>
                  </a:lnTo>
                  <a:lnTo>
                    <a:pt x="182676" y="208381"/>
                  </a:lnTo>
                  <a:lnTo>
                    <a:pt x="181165" y="209143"/>
                  </a:lnTo>
                  <a:lnTo>
                    <a:pt x="177038" y="207695"/>
                  </a:lnTo>
                  <a:lnTo>
                    <a:pt x="176072" y="208876"/>
                  </a:lnTo>
                  <a:lnTo>
                    <a:pt x="176606" y="211467"/>
                  </a:lnTo>
                  <a:lnTo>
                    <a:pt x="175564" y="211823"/>
                  </a:lnTo>
                  <a:lnTo>
                    <a:pt x="171018" y="211289"/>
                  </a:lnTo>
                  <a:lnTo>
                    <a:pt x="169989" y="211709"/>
                  </a:lnTo>
                  <a:lnTo>
                    <a:pt x="170662" y="214236"/>
                  </a:lnTo>
                  <a:lnTo>
                    <a:pt x="170065" y="214820"/>
                  </a:lnTo>
                  <a:lnTo>
                    <a:pt x="166585" y="214579"/>
                  </a:lnTo>
                  <a:lnTo>
                    <a:pt x="165125" y="214261"/>
                  </a:lnTo>
                  <a:lnTo>
                    <a:pt x="163817" y="214782"/>
                  </a:lnTo>
                  <a:lnTo>
                    <a:pt x="161848" y="214122"/>
                  </a:lnTo>
                  <a:lnTo>
                    <a:pt x="161175" y="214795"/>
                  </a:lnTo>
                  <a:lnTo>
                    <a:pt x="161709" y="217449"/>
                  </a:lnTo>
                  <a:lnTo>
                    <a:pt x="159753" y="217982"/>
                  </a:lnTo>
                  <a:lnTo>
                    <a:pt x="157213" y="217512"/>
                  </a:lnTo>
                  <a:lnTo>
                    <a:pt x="152641" y="217512"/>
                  </a:lnTo>
                  <a:lnTo>
                    <a:pt x="149313" y="217081"/>
                  </a:lnTo>
                  <a:lnTo>
                    <a:pt x="146329" y="217551"/>
                  </a:lnTo>
                  <a:lnTo>
                    <a:pt x="146735" y="220294"/>
                  </a:lnTo>
                  <a:lnTo>
                    <a:pt x="146253" y="220776"/>
                  </a:lnTo>
                  <a:lnTo>
                    <a:pt x="143560" y="220497"/>
                  </a:lnTo>
                  <a:lnTo>
                    <a:pt x="138645" y="220751"/>
                  </a:lnTo>
                  <a:lnTo>
                    <a:pt x="126923" y="220497"/>
                  </a:lnTo>
                  <a:lnTo>
                    <a:pt x="124421" y="220941"/>
                  </a:lnTo>
                  <a:lnTo>
                    <a:pt x="122453" y="220421"/>
                  </a:lnTo>
                  <a:lnTo>
                    <a:pt x="122961" y="217754"/>
                  </a:lnTo>
                  <a:lnTo>
                    <a:pt x="122440" y="217233"/>
                  </a:lnTo>
                  <a:lnTo>
                    <a:pt x="118821" y="217462"/>
                  </a:lnTo>
                  <a:lnTo>
                    <a:pt x="117690" y="217716"/>
                  </a:lnTo>
                  <a:lnTo>
                    <a:pt x="113957" y="216916"/>
                  </a:lnTo>
                  <a:lnTo>
                    <a:pt x="110617" y="218274"/>
                  </a:lnTo>
                  <a:lnTo>
                    <a:pt x="107569" y="217449"/>
                  </a:lnTo>
                  <a:lnTo>
                    <a:pt x="108077" y="214782"/>
                  </a:lnTo>
                  <a:lnTo>
                    <a:pt x="107556" y="214261"/>
                  </a:lnTo>
                  <a:lnTo>
                    <a:pt x="104038" y="214490"/>
                  </a:lnTo>
                  <a:lnTo>
                    <a:pt x="102679" y="214807"/>
                  </a:lnTo>
                  <a:lnTo>
                    <a:pt x="101320" y="214337"/>
                  </a:lnTo>
                  <a:lnTo>
                    <a:pt x="99314" y="214947"/>
                  </a:lnTo>
                  <a:lnTo>
                    <a:pt x="98488" y="214122"/>
                  </a:lnTo>
                  <a:lnTo>
                    <a:pt x="99390" y="211886"/>
                  </a:lnTo>
                  <a:lnTo>
                    <a:pt x="98221" y="211099"/>
                  </a:lnTo>
                  <a:lnTo>
                    <a:pt x="96672" y="211975"/>
                  </a:lnTo>
                  <a:lnTo>
                    <a:pt x="95326" y="211226"/>
                  </a:lnTo>
                  <a:lnTo>
                    <a:pt x="93433" y="212039"/>
                  </a:lnTo>
                  <a:lnTo>
                    <a:pt x="92544" y="211137"/>
                  </a:lnTo>
                  <a:lnTo>
                    <a:pt x="93433" y="208915"/>
                  </a:lnTo>
                  <a:lnTo>
                    <a:pt x="92265" y="208127"/>
                  </a:lnTo>
                  <a:lnTo>
                    <a:pt x="90728" y="208978"/>
                  </a:lnTo>
                  <a:lnTo>
                    <a:pt x="89395" y="208280"/>
                  </a:lnTo>
                  <a:lnTo>
                    <a:pt x="87464" y="209042"/>
                  </a:lnTo>
                  <a:lnTo>
                    <a:pt x="86588" y="208165"/>
                  </a:lnTo>
                  <a:lnTo>
                    <a:pt x="87477" y="205930"/>
                  </a:lnTo>
                  <a:lnTo>
                    <a:pt x="86309" y="205155"/>
                  </a:lnTo>
                  <a:lnTo>
                    <a:pt x="84759" y="206019"/>
                  </a:lnTo>
                  <a:lnTo>
                    <a:pt x="83426" y="205282"/>
                  </a:lnTo>
                  <a:lnTo>
                    <a:pt x="81521" y="206082"/>
                  </a:lnTo>
                  <a:lnTo>
                    <a:pt x="80632" y="205193"/>
                  </a:lnTo>
                  <a:lnTo>
                    <a:pt x="81521" y="202958"/>
                  </a:lnTo>
                  <a:lnTo>
                    <a:pt x="80378" y="202171"/>
                  </a:lnTo>
                  <a:lnTo>
                    <a:pt x="78765" y="203098"/>
                  </a:lnTo>
                  <a:lnTo>
                    <a:pt x="77482" y="202234"/>
                  </a:lnTo>
                  <a:lnTo>
                    <a:pt x="75603" y="203136"/>
                  </a:lnTo>
                  <a:lnTo>
                    <a:pt x="74612" y="202133"/>
                  </a:lnTo>
                  <a:lnTo>
                    <a:pt x="75603" y="200152"/>
                  </a:lnTo>
                  <a:lnTo>
                    <a:pt x="74612" y="199161"/>
                  </a:lnTo>
                  <a:lnTo>
                    <a:pt x="72618" y="200152"/>
                  </a:lnTo>
                  <a:lnTo>
                    <a:pt x="71640" y="199174"/>
                  </a:lnTo>
                  <a:lnTo>
                    <a:pt x="72631" y="197142"/>
                  </a:lnTo>
                  <a:lnTo>
                    <a:pt x="71589" y="196202"/>
                  </a:lnTo>
                  <a:lnTo>
                    <a:pt x="69659" y="197192"/>
                  </a:lnTo>
                  <a:lnTo>
                    <a:pt x="68732" y="196265"/>
                  </a:lnTo>
                  <a:lnTo>
                    <a:pt x="69621" y="194030"/>
                  </a:lnTo>
                  <a:lnTo>
                    <a:pt x="68541" y="193294"/>
                  </a:lnTo>
                  <a:lnTo>
                    <a:pt x="66687" y="194195"/>
                  </a:lnTo>
                  <a:lnTo>
                    <a:pt x="65671" y="193217"/>
                  </a:lnTo>
                  <a:lnTo>
                    <a:pt x="66675" y="191223"/>
                  </a:lnTo>
                  <a:lnTo>
                    <a:pt x="65747" y="190309"/>
                  </a:lnTo>
                  <a:lnTo>
                    <a:pt x="63525" y="191198"/>
                  </a:lnTo>
                  <a:lnTo>
                    <a:pt x="62801" y="190131"/>
                  </a:lnTo>
                  <a:lnTo>
                    <a:pt x="63690" y="188252"/>
                  </a:lnTo>
                  <a:lnTo>
                    <a:pt x="62699" y="187261"/>
                  </a:lnTo>
                  <a:lnTo>
                    <a:pt x="60718" y="188252"/>
                  </a:lnTo>
                  <a:lnTo>
                    <a:pt x="59804" y="187325"/>
                  </a:lnTo>
                  <a:lnTo>
                    <a:pt x="60693" y="185102"/>
                  </a:lnTo>
                  <a:lnTo>
                    <a:pt x="59677" y="184416"/>
                  </a:lnTo>
                  <a:lnTo>
                    <a:pt x="57670" y="185254"/>
                  </a:lnTo>
                  <a:lnTo>
                    <a:pt x="56769" y="184226"/>
                  </a:lnTo>
                  <a:lnTo>
                    <a:pt x="57746" y="182308"/>
                  </a:lnTo>
                  <a:lnTo>
                    <a:pt x="56819" y="181381"/>
                  </a:lnTo>
                  <a:lnTo>
                    <a:pt x="54584" y="182270"/>
                  </a:lnTo>
                  <a:lnTo>
                    <a:pt x="53809" y="181102"/>
                  </a:lnTo>
                  <a:lnTo>
                    <a:pt x="54711" y="179514"/>
                  </a:lnTo>
                  <a:lnTo>
                    <a:pt x="53962" y="178346"/>
                  </a:lnTo>
                  <a:lnTo>
                    <a:pt x="51701" y="179235"/>
                  </a:lnTo>
                  <a:lnTo>
                    <a:pt x="51003" y="178536"/>
                  </a:lnTo>
                  <a:lnTo>
                    <a:pt x="51612" y="173329"/>
                  </a:lnTo>
                  <a:lnTo>
                    <a:pt x="50952" y="172389"/>
                  </a:lnTo>
                  <a:lnTo>
                    <a:pt x="48729" y="173291"/>
                  </a:lnTo>
                  <a:lnTo>
                    <a:pt x="47891" y="172453"/>
                  </a:lnTo>
                  <a:lnTo>
                    <a:pt x="48780" y="170218"/>
                  </a:lnTo>
                  <a:lnTo>
                    <a:pt x="47815" y="169570"/>
                  </a:lnTo>
                  <a:lnTo>
                    <a:pt x="45669" y="170345"/>
                  </a:lnTo>
                  <a:lnTo>
                    <a:pt x="44538" y="168833"/>
                  </a:lnTo>
                  <a:lnTo>
                    <a:pt x="46329" y="164744"/>
                  </a:lnTo>
                  <a:lnTo>
                    <a:pt x="45008" y="163664"/>
                  </a:lnTo>
                  <a:lnTo>
                    <a:pt x="42519" y="164299"/>
                  </a:lnTo>
                  <a:lnTo>
                    <a:pt x="41605" y="162293"/>
                  </a:lnTo>
                  <a:lnTo>
                    <a:pt x="43078" y="159651"/>
                  </a:lnTo>
                  <a:lnTo>
                    <a:pt x="42202" y="157619"/>
                  </a:lnTo>
                  <a:lnTo>
                    <a:pt x="39700" y="158292"/>
                  </a:lnTo>
                  <a:lnTo>
                    <a:pt x="38963" y="157568"/>
                  </a:lnTo>
                  <a:lnTo>
                    <a:pt x="39611" y="155575"/>
                  </a:lnTo>
                  <a:lnTo>
                    <a:pt x="38989" y="153949"/>
                  </a:lnTo>
                  <a:lnTo>
                    <a:pt x="40195" y="149720"/>
                  </a:lnTo>
                  <a:lnTo>
                    <a:pt x="39166" y="148869"/>
                  </a:lnTo>
                  <a:lnTo>
                    <a:pt x="36461" y="149263"/>
                  </a:lnTo>
                  <a:lnTo>
                    <a:pt x="35864" y="146392"/>
                  </a:lnTo>
                  <a:lnTo>
                    <a:pt x="36410" y="142849"/>
                  </a:lnTo>
                  <a:lnTo>
                    <a:pt x="36410" y="134175"/>
                  </a:lnTo>
                  <a:lnTo>
                    <a:pt x="35814" y="133781"/>
                  </a:lnTo>
                  <a:lnTo>
                    <a:pt x="33921" y="134670"/>
                  </a:lnTo>
                  <a:lnTo>
                    <a:pt x="33147" y="133883"/>
                  </a:lnTo>
                  <a:lnTo>
                    <a:pt x="33426" y="131203"/>
                  </a:lnTo>
                  <a:lnTo>
                    <a:pt x="33147" y="127279"/>
                  </a:lnTo>
                  <a:lnTo>
                    <a:pt x="33426" y="123228"/>
                  </a:lnTo>
                  <a:lnTo>
                    <a:pt x="33426" y="47879"/>
                  </a:lnTo>
                  <a:lnTo>
                    <a:pt x="33261" y="44856"/>
                  </a:lnTo>
                  <a:lnTo>
                    <a:pt x="33477" y="41059"/>
                  </a:lnTo>
                  <a:lnTo>
                    <a:pt x="32854" y="36410"/>
                  </a:lnTo>
                  <a:lnTo>
                    <a:pt x="34023" y="35458"/>
                  </a:lnTo>
                  <a:lnTo>
                    <a:pt x="35737" y="36334"/>
                  </a:lnTo>
                  <a:lnTo>
                    <a:pt x="36410" y="35953"/>
                  </a:lnTo>
                  <a:lnTo>
                    <a:pt x="45339" y="35953"/>
                  </a:lnTo>
                  <a:lnTo>
                    <a:pt x="45339" y="228"/>
                  </a:lnTo>
                  <a:lnTo>
                    <a:pt x="685" y="228"/>
                  </a:lnTo>
                  <a:lnTo>
                    <a:pt x="685" y="134175"/>
                  </a:lnTo>
                  <a:lnTo>
                    <a:pt x="850" y="135128"/>
                  </a:lnTo>
                  <a:lnTo>
                    <a:pt x="495" y="136194"/>
                  </a:lnTo>
                  <a:lnTo>
                    <a:pt x="1054" y="138887"/>
                  </a:lnTo>
                  <a:lnTo>
                    <a:pt x="0" y="141490"/>
                  </a:lnTo>
                  <a:lnTo>
                    <a:pt x="850" y="143471"/>
                  </a:lnTo>
                  <a:lnTo>
                    <a:pt x="3352" y="142798"/>
                  </a:lnTo>
                  <a:lnTo>
                    <a:pt x="4038" y="143471"/>
                  </a:lnTo>
                  <a:lnTo>
                    <a:pt x="3517" y="145529"/>
                  </a:lnTo>
                  <a:lnTo>
                    <a:pt x="4178" y="147929"/>
                  </a:lnTo>
                  <a:lnTo>
                    <a:pt x="3200" y="150177"/>
                  </a:lnTo>
                  <a:lnTo>
                    <a:pt x="3797" y="152565"/>
                  </a:lnTo>
                  <a:lnTo>
                    <a:pt x="3302" y="154647"/>
                  </a:lnTo>
                  <a:lnTo>
                    <a:pt x="3911" y="155257"/>
                  </a:lnTo>
                  <a:lnTo>
                    <a:pt x="6553" y="154724"/>
                  </a:lnTo>
                  <a:lnTo>
                    <a:pt x="7162" y="156845"/>
                  </a:lnTo>
                  <a:lnTo>
                    <a:pt x="6184" y="159105"/>
                  </a:lnTo>
                  <a:lnTo>
                    <a:pt x="6781" y="161493"/>
                  </a:lnTo>
                  <a:lnTo>
                    <a:pt x="6286" y="163576"/>
                  </a:lnTo>
                  <a:lnTo>
                    <a:pt x="6870" y="164160"/>
                  </a:lnTo>
                  <a:lnTo>
                    <a:pt x="9550" y="163677"/>
                  </a:lnTo>
                  <a:lnTo>
                    <a:pt x="10033" y="165684"/>
                  </a:lnTo>
                  <a:lnTo>
                    <a:pt x="9613" y="168084"/>
                  </a:lnTo>
                  <a:lnTo>
                    <a:pt x="9613" y="170637"/>
                  </a:lnTo>
                  <a:lnTo>
                    <a:pt x="9347" y="172186"/>
                  </a:lnTo>
                  <a:lnTo>
                    <a:pt x="9766" y="173228"/>
                  </a:lnTo>
                  <a:lnTo>
                    <a:pt x="12293" y="172554"/>
                  </a:lnTo>
                  <a:lnTo>
                    <a:pt x="13093" y="173367"/>
                  </a:lnTo>
                  <a:lnTo>
                    <a:pt x="12192" y="175247"/>
                  </a:lnTo>
                  <a:lnTo>
                    <a:pt x="12992" y="176441"/>
                  </a:lnTo>
                  <a:lnTo>
                    <a:pt x="12103" y="178320"/>
                  </a:lnTo>
                  <a:lnTo>
                    <a:pt x="12966" y="179197"/>
                  </a:lnTo>
                  <a:lnTo>
                    <a:pt x="15328" y="178384"/>
                  </a:lnTo>
                  <a:lnTo>
                    <a:pt x="16179" y="179908"/>
                  </a:lnTo>
                  <a:lnTo>
                    <a:pt x="14655" y="184035"/>
                  </a:lnTo>
                  <a:lnTo>
                    <a:pt x="15951" y="185102"/>
                  </a:lnTo>
                  <a:lnTo>
                    <a:pt x="18326" y="184365"/>
                  </a:lnTo>
                  <a:lnTo>
                    <a:pt x="19392" y="186296"/>
                  </a:lnTo>
                  <a:lnTo>
                    <a:pt x="17856" y="189115"/>
                  </a:lnTo>
                  <a:lnTo>
                    <a:pt x="18707" y="191096"/>
                  </a:lnTo>
                  <a:lnTo>
                    <a:pt x="21209" y="190423"/>
                  </a:lnTo>
                  <a:lnTo>
                    <a:pt x="21996" y="191198"/>
                  </a:lnTo>
                  <a:lnTo>
                    <a:pt x="21196" y="193103"/>
                  </a:lnTo>
                  <a:lnTo>
                    <a:pt x="21767" y="194144"/>
                  </a:lnTo>
                  <a:lnTo>
                    <a:pt x="24130" y="193332"/>
                  </a:lnTo>
                  <a:lnTo>
                    <a:pt x="24790" y="193992"/>
                  </a:lnTo>
                  <a:lnTo>
                    <a:pt x="24193" y="199237"/>
                  </a:lnTo>
                  <a:lnTo>
                    <a:pt x="24866" y="200152"/>
                  </a:lnTo>
                  <a:lnTo>
                    <a:pt x="27025" y="199212"/>
                  </a:lnTo>
                  <a:lnTo>
                    <a:pt x="27901" y="200075"/>
                  </a:lnTo>
                  <a:lnTo>
                    <a:pt x="27012" y="202311"/>
                  </a:lnTo>
                  <a:lnTo>
                    <a:pt x="28117" y="203073"/>
                  </a:lnTo>
                  <a:lnTo>
                    <a:pt x="29870" y="202133"/>
                  </a:lnTo>
                  <a:lnTo>
                    <a:pt x="30962" y="203060"/>
                  </a:lnTo>
                  <a:lnTo>
                    <a:pt x="29984" y="205143"/>
                  </a:lnTo>
                  <a:lnTo>
                    <a:pt x="30949" y="206108"/>
                  </a:lnTo>
                  <a:lnTo>
                    <a:pt x="32931" y="205117"/>
                  </a:lnTo>
                  <a:lnTo>
                    <a:pt x="33921" y="206108"/>
                  </a:lnTo>
                  <a:lnTo>
                    <a:pt x="32931" y="208089"/>
                  </a:lnTo>
                  <a:lnTo>
                    <a:pt x="33858" y="209003"/>
                  </a:lnTo>
                  <a:lnTo>
                    <a:pt x="36080" y="208114"/>
                  </a:lnTo>
                  <a:lnTo>
                    <a:pt x="36842" y="209232"/>
                  </a:lnTo>
                  <a:lnTo>
                    <a:pt x="35915" y="210985"/>
                  </a:lnTo>
                  <a:lnTo>
                    <a:pt x="36830" y="212077"/>
                  </a:lnTo>
                  <a:lnTo>
                    <a:pt x="38912" y="211099"/>
                  </a:lnTo>
                  <a:lnTo>
                    <a:pt x="39878" y="212064"/>
                  </a:lnTo>
                  <a:lnTo>
                    <a:pt x="38887" y="214045"/>
                  </a:lnTo>
                  <a:lnTo>
                    <a:pt x="39878" y="215036"/>
                  </a:lnTo>
                  <a:lnTo>
                    <a:pt x="41859" y="214045"/>
                  </a:lnTo>
                  <a:lnTo>
                    <a:pt x="42786" y="214960"/>
                  </a:lnTo>
                  <a:lnTo>
                    <a:pt x="41884" y="217195"/>
                  </a:lnTo>
                  <a:lnTo>
                    <a:pt x="43002" y="217957"/>
                  </a:lnTo>
                  <a:lnTo>
                    <a:pt x="44754" y="217017"/>
                  </a:lnTo>
                  <a:lnTo>
                    <a:pt x="45847" y="217944"/>
                  </a:lnTo>
                  <a:lnTo>
                    <a:pt x="44869" y="220027"/>
                  </a:lnTo>
                  <a:lnTo>
                    <a:pt x="45834" y="220992"/>
                  </a:lnTo>
                  <a:lnTo>
                    <a:pt x="47815" y="220002"/>
                  </a:lnTo>
                  <a:lnTo>
                    <a:pt x="48806" y="220992"/>
                  </a:lnTo>
                  <a:lnTo>
                    <a:pt x="47815" y="222973"/>
                  </a:lnTo>
                  <a:lnTo>
                    <a:pt x="48729" y="223888"/>
                  </a:lnTo>
                  <a:lnTo>
                    <a:pt x="50965" y="222999"/>
                  </a:lnTo>
                  <a:lnTo>
                    <a:pt x="51727" y="224116"/>
                  </a:lnTo>
                  <a:lnTo>
                    <a:pt x="50800" y="225869"/>
                  </a:lnTo>
                  <a:lnTo>
                    <a:pt x="51714" y="226961"/>
                  </a:lnTo>
                  <a:lnTo>
                    <a:pt x="53797" y="225971"/>
                  </a:lnTo>
                  <a:lnTo>
                    <a:pt x="54711" y="226898"/>
                  </a:lnTo>
                  <a:lnTo>
                    <a:pt x="53771" y="229057"/>
                  </a:lnTo>
                  <a:lnTo>
                    <a:pt x="55321" y="230212"/>
                  </a:lnTo>
                  <a:lnTo>
                    <a:pt x="59410" y="228434"/>
                  </a:lnTo>
                  <a:lnTo>
                    <a:pt x="60579" y="229857"/>
                  </a:lnTo>
                  <a:lnTo>
                    <a:pt x="59778" y="232117"/>
                  </a:lnTo>
                  <a:lnTo>
                    <a:pt x="60820" y="232791"/>
                  </a:lnTo>
                  <a:lnTo>
                    <a:pt x="62699" y="231902"/>
                  </a:lnTo>
                  <a:lnTo>
                    <a:pt x="63614" y="232816"/>
                  </a:lnTo>
                  <a:lnTo>
                    <a:pt x="62725" y="235051"/>
                  </a:lnTo>
                  <a:lnTo>
                    <a:pt x="63893" y="235839"/>
                  </a:lnTo>
                  <a:lnTo>
                    <a:pt x="65455" y="234950"/>
                  </a:lnTo>
                  <a:lnTo>
                    <a:pt x="66776" y="235724"/>
                  </a:lnTo>
                  <a:lnTo>
                    <a:pt x="68668" y="234899"/>
                  </a:lnTo>
                  <a:lnTo>
                    <a:pt x="69570" y="235800"/>
                  </a:lnTo>
                  <a:lnTo>
                    <a:pt x="68681" y="238036"/>
                  </a:lnTo>
                  <a:lnTo>
                    <a:pt x="69850" y="238810"/>
                  </a:lnTo>
                  <a:lnTo>
                    <a:pt x="71437" y="237909"/>
                  </a:lnTo>
                  <a:lnTo>
                    <a:pt x="72720" y="238734"/>
                  </a:lnTo>
                  <a:lnTo>
                    <a:pt x="74612" y="237858"/>
                  </a:lnTo>
                  <a:lnTo>
                    <a:pt x="75438" y="238683"/>
                  </a:lnTo>
                  <a:lnTo>
                    <a:pt x="74701" y="241147"/>
                  </a:lnTo>
                  <a:lnTo>
                    <a:pt x="76187" y="241833"/>
                  </a:lnTo>
                  <a:lnTo>
                    <a:pt x="80352" y="240461"/>
                  </a:lnTo>
                  <a:lnTo>
                    <a:pt x="81292" y="241617"/>
                  </a:lnTo>
                  <a:lnTo>
                    <a:pt x="80759" y="244208"/>
                  </a:lnTo>
                  <a:lnTo>
                    <a:pt x="81800" y="244563"/>
                  </a:lnTo>
                  <a:lnTo>
                    <a:pt x="86271" y="244043"/>
                  </a:lnTo>
                  <a:lnTo>
                    <a:pt x="87566" y="244500"/>
                  </a:lnTo>
                  <a:lnTo>
                    <a:pt x="89585" y="243916"/>
                  </a:lnTo>
                  <a:lnTo>
                    <a:pt x="90297" y="244614"/>
                  </a:lnTo>
                  <a:lnTo>
                    <a:pt x="89611" y="247116"/>
                  </a:lnTo>
                  <a:lnTo>
                    <a:pt x="91655" y="248005"/>
                  </a:lnTo>
                  <a:lnTo>
                    <a:pt x="94195" y="246735"/>
                  </a:lnTo>
                  <a:lnTo>
                    <a:pt x="96494" y="247459"/>
                  </a:lnTo>
                  <a:lnTo>
                    <a:pt x="98526" y="246900"/>
                  </a:lnTo>
                  <a:lnTo>
                    <a:pt x="99225" y="247599"/>
                  </a:lnTo>
                  <a:lnTo>
                    <a:pt x="98539" y="250101"/>
                  </a:lnTo>
                  <a:lnTo>
                    <a:pt x="100584" y="250977"/>
                  </a:lnTo>
                  <a:lnTo>
                    <a:pt x="103124" y="249732"/>
                  </a:lnTo>
                  <a:lnTo>
                    <a:pt x="106616" y="250786"/>
                  </a:lnTo>
                  <a:lnTo>
                    <a:pt x="109143" y="249542"/>
                  </a:lnTo>
                  <a:lnTo>
                    <a:pt x="111188" y="250418"/>
                  </a:lnTo>
                  <a:lnTo>
                    <a:pt x="110515" y="252920"/>
                  </a:lnTo>
                  <a:lnTo>
                    <a:pt x="111175" y="253593"/>
                  </a:lnTo>
                  <a:lnTo>
                    <a:pt x="113271" y="253111"/>
                  </a:lnTo>
                  <a:lnTo>
                    <a:pt x="114744" y="253453"/>
                  </a:lnTo>
                  <a:lnTo>
                    <a:pt x="115824" y="253060"/>
                  </a:lnTo>
                  <a:lnTo>
                    <a:pt x="116776" y="253238"/>
                  </a:lnTo>
                  <a:lnTo>
                    <a:pt x="116776" y="285978"/>
                  </a:lnTo>
                  <a:lnTo>
                    <a:pt x="119748" y="285978"/>
                  </a:lnTo>
                  <a:lnTo>
                    <a:pt x="119748" y="253238"/>
                  </a:lnTo>
                  <a:lnTo>
                    <a:pt x="156337" y="253238"/>
                  </a:lnTo>
                  <a:lnTo>
                    <a:pt x="157619" y="253453"/>
                  </a:lnTo>
                  <a:lnTo>
                    <a:pt x="158724" y="253161"/>
                  </a:lnTo>
                  <a:lnTo>
                    <a:pt x="158216" y="250494"/>
                  </a:lnTo>
                  <a:lnTo>
                    <a:pt x="158800" y="249897"/>
                  </a:lnTo>
                  <a:lnTo>
                    <a:pt x="160896" y="250393"/>
                  </a:lnTo>
                  <a:lnTo>
                    <a:pt x="163271" y="249796"/>
                  </a:lnTo>
                  <a:lnTo>
                    <a:pt x="165557" y="250799"/>
                  </a:lnTo>
                  <a:lnTo>
                    <a:pt x="167919" y="250101"/>
                  </a:lnTo>
                  <a:lnTo>
                    <a:pt x="169964" y="250647"/>
                  </a:lnTo>
                  <a:lnTo>
                    <a:pt x="170776" y="249834"/>
                  </a:lnTo>
                  <a:lnTo>
                    <a:pt x="169887" y="247611"/>
                  </a:lnTo>
                  <a:lnTo>
                    <a:pt x="170980" y="246862"/>
                  </a:lnTo>
                  <a:lnTo>
                    <a:pt x="172593" y="247510"/>
                  </a:lnTo>
                  <a:lnTo>
                    <a:pt x="175082" y="246735"/>
                  </a:lnTo>
                  <a:lnTo>
                    <a:pt x="177609" y="248005"/>
                  </a:lnTo>
                  <a:lnTo>
                    <a:pt x="179654" y="247116"/>
                  </a:lnTo>
                  <a:lnTo>
                    <a:pt x="178968" y="244614"/>
                  </a:lnTo>
                  <a:lnTo>
                    <a:pt x="179705" y="243890"/>
                  </a:lnTo>
                  <a:lnTo>
                    <a:pt x="181686" y="244513"/>
                  </a:lnTo>
                  <a:lnTo>
                    <a:pt x="183311" y="243916"/>
                  </a:lnTo>
                  <a:lnTo>
                    <a:pt x="187553" y="245110"/>
                  </a:lnTo>
                  <a:lnTo>
                    <a:pt x="188468" y="243979"/>
                  </a:lnTo>
                  <a:lnTo>
                    <a:pt x="187871" y="241477"/>
                  </a:lnTo>
                  <a:lnTo>
                    <a:pt x="189903" y="240626"/>
                  </a:lnTo>
                  <a:lnTo>
                    <a:pt x="192493" y="242049"/>
                  </a:lnTo>
                  <a:lnTo>
                    <a:pt x="194538" y="241173"/>
                  </a:lnTo>
                  <a:lnTo>
                    <a:pt x="193852" y="238658"/>
                  </a:lnTo>
                  <a:lnTo>
                    <a:pt x="194627" y="237896"/>
                  </a:lnTo>
                  <a:lnTo>
                    <a:pt x="196545" y="238658"/>
                  </a:lnTo>
                  <a:lnTo>
                    <a:pt x="197739" y="238048"/>
                  </a:lnTo>
                  <a:lnTo>
                    <a:pt x="199656" y="238810"/>
                  </a:lnTo>
                  <a:lnTo>
                    <a:pt x="200545" y="237934"/>
                  </a:lnTo>
                  <a:lnTo>
                    <a:pt x="199644" y="235699"/>
                  </a:lnTo>
                  <a:lnTo>
                    <a:pt x="200812" y="234911"/>
                  </a:lnTo>
                  <a:lnTo>
                    <a:pt x="202361" y="235775"/>
                  </a:lnTo>
                  <a:lnTo>
                    <a:pt x="203708" y="235038"/>
                  </a:lnTo>
                  <a:lnTo>
                    <a:pt x="205600" y="235851"/>
                  </a:lnTo>
                  <a:lnTo>
                    <a:pt x="206489" y="234950"/>
                  </a:lnTo>
                  <a:lnTo>
                    <a:pt x="205600" y="232727"/>
                  </a:lnTo>
                  <a:lnTo>
                    <a:pt x="206768" y="231940"/>
                  </a:lnTo>
                  <a:lnTo>
                    <a:pt x="208356" y="232841"/>
                  </a:lnTo>
                  <a:lnTo>
                    <a:pt x="209524" y="232092"/>
                  </a:lnTo>
                  <a:lnTo>
                    <a:pt x="208635" y="229831"/>
                  </a:lnTo>
                  <a:lnTo>
                    <a:pt x="209334" y="229133"/>
                  </a:lnTo>
                  <a:lnTo>
                    <a:pt x="214579" y="229730"/>
                  </a:lnTo>
                  <a:lnTo>
                    <a:pt x="215493" y="229069"/>
                  </a:lnTo>
                  <a:lnTo>
                    <a:pt x="214553" y="226898"/>
                  </a:lnTo>
                  <a:lnTo>
                    <a:pt x="215417" y="226021"/>
                  </a:lnTo>
                  <a:lnTo>
                    <a:pt x="217652" y="226923"/>
                  </a:lnTo>
                  <a:lnTo>
                    <a:pt x="218414" y="225806"/>
                  </a:lnTo>
                  <a:lnTo>
                    <a:pt x="217487" y="224053"/>
                  </a:lnTo>
                  <a:lnTo>
                    <a:pt x="218401" y="222961"/>
                  </a:lnTo>
                  <a:lnTo>
                    <a:pt x="220484" y="223939"/>
                  </a:lnTo>
                  <a:lnTo>
                    <a:pt x="221449" y="222973"/>
                  </a:lnTo>
                  <a:lnTo>
                    <a:pt x="220459" y="220992"/>
                  </a:lnTo>
                  <a:lnTo>
                    <a:pt x="221449" y="220002"/>
                  </a:lnTo>
                  <a:lnTo>
                    <a:pt x="223431" y="220992"/>
                  </a:lnTo>
                  <a:lnTo>
                    <a:pt x="224358" y="220078"/>
                  </a:lnTo>
                  <a:lnTo>
                    <a:pt x="223456" y="217843"/>
                  </a:lnTo>
                  <a:lnTo>
                    <a:pt x="224574" y="217081"/>
                  </a:lnTo>
                  <a:lnTo>
                    <a:pt x="226326" y="218008"/>
                  </a:lnTo>
                  <a:lnTo>
                    <a:pt x="227418" y="217093"/>
                  </a:lnTo>
                  <a:lnTo>
                    <a:pt x="226441" y="215011"/>
                  </a:lnTo>
                  <a:lnTo>
                    <a:pt x="227406" y="214045"/>
                  </a:lnTo>
                  <a:lnTo>
                    <a:pt x="229387" y="215036"/>
                  </a:lnTo>
                  <a:lnTo>
                    <a:pt x="230378" y="214045"/>
                  </a:lnTo>
                  <a:lnTo>
                    <a:pt x="229387" y="212064"/>
                  </a:lnTo>
                  <a:lnTo>
                    <a:pt x="230301" y="211137"/>
                  </a:lnTo>
                  <a:lnTo>
                    <a:pt x="232537" y="212039"/>
                  </a:lnTo>
                  <a:lnTo>
                    <a:pt x="233299" y="210921"/>
                  </a:lnTo>
                  <a:lnTo>
                    <a:pt x="232359" y="209169"/>
                  </a:lnTo>
                  <a:lnTo>
                    <a:pt x="233286" y="208076"/>
                  </a:lnTo>
                  <a:lnTo>
                    <a:pt x="235369" y="209054"/>
                  </a:lnTo>
                  <a:lnTo>
                    <a:pt x="236334" y="208089"/>
                  </a:lnTo>
                  <a:lnTo>
                    <a:pt x="235343" y="206108"/>
                  </a:lnTo>
                  <a:lnTo>
                    <a:pt x="236334" y="205117"/>
                  </a:lnTo>
                  <a:lnTo>
                    <a:pt x="238315" y="206108"/>
                  </a:lnTo>
                  <a:lnTo>
                    <a:pt x="239229" y="205193"/>
                  </a:lnTo>
                  <a:lnTo>
                    <a:pt x="238340" y="202958"/>
                  </a:lnTo>
                  <a:lnTo>
                    <a:pt x="239458" y="202196"/>
                  </a:lnTo>
                  <a:lnTo>
                    <a:pt x="241211" y="203136"/>
                  </a:lnTo>
                  <a:lnTo>
                    <a:pt x="242303" y="202209"/>
                  </a:lnTo>
                  <a:lnTo>
                    <a:pt x="241325" y="200126"/>
                  </a:lnTo>
                  <a:lnTo>
                    <a:pt x="242239" y="199212"/>
                  </a:lnTo>
                  <a:lnTo>
                    <a:pt x="244411" y="200152"/>
                  </a:lnTo>
                  <a:lnTo>
                    <a:pt x="245694" y="198399"/>
                  </a:lnTo>
                  <a:lnTo>
                    <a:pt x="244144" y="195173"/>
                  </a:lnTo>
                  <a:lnTo>
                    <a:pt x="244932" y="193332"/>
                  </a:lnTo>
                  <a:lnTo>
                    <a:pt x="247434" y="194017"/>
                  </a:lnTo>
                  <a:lnTo>
                    <a:pt x="248208" y="193230"/>
                  </a:lnTo>
                  <a:lnTo>
                    <a:pt x="247408" y="191338"/>
                  </a:lnTo>
                  <a:lnTo>
                    <a:pt x="247992" y="190296"/>
                  </a:lnTo>
                  <a:lnTo>
                    <a:pt x="250342" y="191096"/>
                  </a:lnTo>
                  <a:lnTo>
                    <a:pt x="251002" y="190449"/>
                  </a:lnTo>
                  <a:lnTo>
                    <a:pt x="250761" y="187083"/>
                  </a:lnTo>
                  <a:lnTo>
                    <a:pt x="250393" y="185343"/>
                  </a:lnTo>
                  <a:lnTo>
                    <a:pt x="250964" y="184340"/>
                  </a:lnTo>
                  <a:lnTo>
                    <a:pt x="253326" y="185153"/>
                  </a:lnTo>
                  <a:lnTo>
                    <a:pt x="254190" y="184277"/>
                  </a:lnTo>
                  <a:lnTo>
                    <a:pt x="253301" y="182397"/>
                  </a:lnTo>
                  <a:lnTo>
                    <a:pt x="254088" y="181203"/>
                  </a:lnTo>
                  <a:lnTo>
                    <a:pt x="253199" y="179324"/>
                  </a:lnTo>
                  <a:lnTo>
                    <a:pt x="254063" y="178447"/>
                  </a:lnTo>
                  <a:lnTo>
                    <a:pt x="256425" y="179260"/>
                  </a:lnTo>
                  <a:lnTo>
                    <a:pt x="257276" y="177736"/>
                  </a:lnTo>
                  <a:lnTo>
                    <a:pt x="255752" y="173609"/>
                  </a:lnTo>
                  <a:lnTo>
                    <a:pt x="256997" y="172605"/>
                  </a:lnTo>
                  <a:lnTo>
                    <a:pt x="259511" y="173202"/>
                  </a:lnTo>
                  <a:lnTo>
                    <a:pt x="260337" y="171196"/>
                  </a:lnTo>
                  <a:lnTo>
                    <a:pt x="259207" y="168694"/>
                  </a:lnTo>
                  <a:lnTo>
                    <a:pt x="259791" y="166382"/>
                  </a:lnTo>
                  <a:lnTo>
                    <a:pt x="259295" y="164299"/>
                  </a:lnTo>
                  <a:lnTo>
                    <a:pt x="259867" y="163715"/>
                  </a:lnTo>
                  <a:lnTo>
                    <a:pt x="262559" y="164198"/>
                  </a:lnTo>
                  <a:lnTo>
                    <a:pt x="263283" y="161150"/>
                  </a:lnTo>
                  <a:lnTo>
                    <a:pt x="261835" y="157759"/>
                  </a:lnTo>
                  <a:lnTo>
                    <a:pt x="262712" y="154724"/>
                  </a:lnTo>
                  <a:lnTo>
                    <a:pt x="265353" y="155257"/>
                  </a:lnTo>
                  <a:lnTo>
                    <a:pt x="265963" y="154647"/>
                  </a:lnTo>
                  <a:lnTo>
                    <a:pt x="265468" y="152565"/>
                  </a:lnTo>
                  <a:lnTo>
                    <a:pt x="266065" y="150190"/>
                  </a:lnTo>
                  <a:lnTo>
                    <a:pt x="265061" y="147904"/>
                  </a:lnTo>
                  <a:lnTo>
                    <a:pt x="265760" y="145529"/>
                  </a:lnTo>
                  <a:lnTo>
                    <a:pt x="265214" y="143484"/>
                  </a:lnTo>
                  <a:lnTo>
                    <a:pt x="266026" y="142684"/>
                  </a:lnTo>
                  <a:lnTo>
                    <a:pt x="268262" y="143573"/>
                  </a:lnTo>
                  <a:lnTo>
                    <a:pt x="268960" y="142519"/>
                  </a:lnTo>
                  <a:lnTo>
                    <a:pt x="268427" y="140817"/>
                  </a:lnTo>
                  <a:lnTo>
                    <a:pt x="268770" y="139242"/>
                  </a:lnTo>
                  <a:lnTo>
                    <a:pt x="268579" y="134175"/>
                  </a:lnTo>
                  <a:lnTo>
                    <a:pt x="268579" y="228"/>
                  </a:lnTo>
                  <a:lnTo>
                    <a:pt x="226047" y="228"/>
                  </a:lnTo>
                  <a:lnTo>
                    <a:pt x="224751" y="0"/>
                  </a:lnTo>
                  <a:close/>
                </a:path>
              </a:pathLst>
            </a:custGeom>
            <a:solidFill>
              <a:srgbClr val="ECE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003079" y="14581385"/>
              <a:ext cx="161925" cy="200660"/>
            </a:xfrm>
            <a:custGeom>
              <a:avLst/>
              <a:gdLst/>
              <a:ahLst/>
              <a:cxnLst/>
              <a:rect l="l" t="t" r="r" b="b"/>
              <a:pathLst>
                <a:path w="161925" h="200659">
                  <a:moveTo>
                    <a:pt x="161086" y="0"/>
                  </a:moveTo>
                  <a:lnTo>
                    <a:pt x="355" y="0"/>
                  </a:lnTo>
                  <a:lnTo>
                    <a:pt x="130" y="106429"/>
                  </a:lnTo>
                  <a:lnTo>
                    <a:pt x="482" y="119049"/>
                  </a:lnTo>
                  <a:lnTo>
                    <a:pt x="355" y="127889"/>
                  </a:lnTo>
                  <a:lnTo>
                    <a:pt x="0" y="131089"/>
                  </a:lnTo>
                  <a:lnTo>
                    <a:pt x="419" y="134416"/>
                  </a:lnTo>
                  <a:lnTo>
                    <a:pt x="38" y="136613"/>
                  </a:lnTo>
                  <a:lnTo>
                    <a:pt x="774" y="137337"/>
                  </a:lnTo>
                  <a:lnTo>
                    <a:pt x="3009" y="136448"/>
                  </a:lnTo>
                  <a:lnTo>
                    <a:pt x="3708" y="137502"/>
                  </a:lnTo>
                  <a:lnTo>
                    <a:pt x="3174" y="139204"/>
                  </a:lnTo>
                  <a:lnTo>
                    <a:pt x="3924" y="142646"/>
                  </a:lnTo>
                  <a:lnTo>
                    <a:pt x="2463" y="146164"/>
                  </a:lnTo>
                  <a:lnTo>
                    <a:pt x="3428" y="149136"/>
                  </a:lnTo>
                  <a:lnTo>
                    <a:pt x="6045" y="148564"/>
                  </a:lnTo>
                  <a:lnTo>
                    <a:pt x="6591" y="149110"/>
                  </a:lnTo>
                  <a:lnTo>
                    <a:pt x="6337" y="152539"/>
                  </a:lnTo>
                  <a:lnTo>
                    <a:pt x="5994" y="154139"/>
                  </a:lnTo>
                  <a:lnTo>
                    <a:pt x="6489" y="155181"/>
                  </a:lnTo>
                  <a:lnTo>
                    <a:pt x="8953" y="154444"/>
                  </a:lnTo>
                  <a:lnTo>
                    <a:pt x="9563" y="155067"/>
                  </a:lnTo>
                  <a:lnTo>
                    <a:pt x="9321" y="158407"/>
                  </a:lnTo>
                  <a:lnTo>
                    <a:pt x="8953" y="160185"/>
                  </a:lnTo>
                  <a:lnTo>
                    <a:pt x="9537" y="161175"/>
                  </a:lnTo>
                  <a:lnTo>
                    <a:pt x="11874" y="160350"/>
                  </a:lnTo>
                  <a:lnTo>
                    <a:pt x="12674" y="161150"/>
                  </a:lnTo>
                  <a:lnTo>
                    <a:pt x="11785" y="163385"/>
                  </a:lnTo>
                  <a:lnTo>
                    <a:pt x="12598" y="163931"/>
                  </a:lnTo>
                  <a:lnTo>
                    <a:pt x="15087" y="163385"/>
                  </a:lnTo>
                  <a:lnTo>
                    <a:pt x="15519" y="164338"/>
                  </a:lnTo>
                  <a:lnTo>
                    <a:pt x="14947" y="169291"/>
                  </a:lnTo>
                  <a:lnTo>
                    <a:pt x="15620" y="170154"/>
                  </a:lnTo>
                  <a:lnTo>
                    <a:pt x="17767" y="169202"/>
                  </a:lnTo>
                  <a:lnTo>
                    <a:pt x="18707" y="170154"/>
                  </a:lnTo>
                  <a:lnTo>
                    <a:pt x="17716" y="172148"/>
                  </a:lnTo>
                  <a:lnTo>
                    <a:pt x="18707" y="173139"/>
                  </a:lnTo>
                  <a:lnTo>
                    <a:pt x="20688" y="172148"/>
                  </a:lnTo>
                  <a:lnTo>
                    <a:pt x="21666" y="173126"/>
                  </a:lnTo>
                  <a:lnTo>
                    <a:pt x="20675" y="175158"/>
                  </a:lnTo>
                  <a:lnTo>
                    <a:pt x="21716" y="176098"/>
                  </a:lnTo>
                  <a:lnTo>
                    <a:pt x="23660" y="175107"/>
                  </a:lnTo>
                  <a:lnTo>
                    <a:pt x="24587" y="176034"/>
                  </a:lnTo>
                  <a:lnTo>
                    <a:pt x="23698" y="178269"/>
                  </a:lnTo>
                  <a:lnTo>
                    <a:pt x="24815" y="179031"/>
                  </a:lnTo>
                  <a:lnTo>
                    <a:pt x="26555" y="178092"/>
                  </a:lnTo>
                  <a:lnTo>
                    <a:pt x="27647" y="179019"/>
                  </a:lnTo>
                  <a:lnTo>
                    <a:pt x="26669" y="181102"/>
                  </a:lnTo>
                  <a:lnTo>
                    <a:pt x="27635" y="182067"/>
                  </a:lnTo>
                  <a:lnTo>
                    <a:pt x="29616" y="181076"/>
                  </a:lnTo>
                  <a:lnTo>
                    <a:pt x="30619" y="182067"/>
                  </a:lnTo>
                  <a:lnTo>
                    <a:pt x="29616" y="184048"/>
                  </a:lnTo>
                  <a:lnTo>
                    <a:pt x="30606" y="185026"/>
                  </a:lnTo>
                  <a:lnTo>
                    <a:pt x="32499" y="184175"/>
                  </a:lnTo>
                  <a:lnTo>
                    <a:pt x="33693" y="184924"/>
                  </a:lnTo>
                  <a:lnTo>
                    <a:pt x="35585" y="184061"/>
                  </a:lnTo>
                  <a:lnTo>
                    <a:pt x="36487" y="184962"/>
                  </a:lnTo>
                  <a:lnTo>
                    <a:pt x="35598" y="187198"/>
                  </a:lnTo>
                  <a:lnTo>
                    <a:pt x="36766" y="187985"/>
                  </a:lnTo>
                  <a:lnTo>
                    <a:pt x="38328" y="187096"/>
                  </a:lnTo>
                  <a:lnTo>
                    <a:pt x="39496" y="187782"/>
                  </a:lnTo>
                  <a:lnTo>
                    <a:pt x="38658" y="190119"/>
                  </a:lnTo>
                  <a:lnTo>
                    <a:pt x="39547" y="190995"/>
                  </a:lnTo>
                  <a:lnTo>
                    <a:pt x="41427" y="190106"/>
                  </a:lnTo>
                  <a:lnTo>
                    <a:pt x="42621" y="190893"/>
                  </a:lnTo>
                  <a:lnTo>
                    <a:pt x="44500" y="190004"/>
                  </a:lnTo>
                  <a:lnTo>
                    <a:pt x="45250" y="190754"/>
                  </a:lnTo>
                  <a:lnTo>
                    <a:pt x="44703" y="193395"/>
                  </a:lnTo>
                  <a:lnTo>
                    <a:pt x="47675" y="194284"/>
                  </a:lnTo>
                  <a:lnTo>
                    <a:pt x="51307" y="192493"/>
                  </a:lnTo>
                  <a:lnTo>
                    <a:pt x="54279" y="193598"/>
                  </a:lnTo>
                  <a:lnTo>
                    <a:pt x="53644" y="196164"/>
                  </a:lnTo>
                  <a:lnTo>
                    <a:pt x="54216" y="196735"/>
                  </a:lnTo>
                  <a:lnTo>
                    <a:pt x="57696" y="196494"/>
                  </a:lnTo>
                  <a:lnTo>
                    <a:pt x="59156" y="196164"/>
                  </a:lnTo>
                  <a:lnTo>
                    <a:pt x="60464" y="196684"/>
                  </a:lnTo>
                  <a:lnTo>
                    <a:pt x="62433" y="196037"/>
                  </a:lnTo>
                  <a:lnTo>
                    <a:pt x="63284" y="196875"/>
                  </a:lnTo>
                  <a:lnTo>
                    <a:pt x="62395" y="199110"/>
                  </a:lnTo>
                  <a:lnTo>
                    <a:pt x="63398" y="199783"/>
                  </a:lnTo>
                  <a:lnTo>
                    <a:pt x="65189" y="199339"/>
                  </a:lnTo>
                  <a:lnTo>
                    <a:pt x="70573" y="200101"/>
                  </a:lnTo>
                  <a:lnTo>
                    <a:pt x="75933" y="199428"/>
                  </a:lnTo>
                  <a:lnTo>
                    <a:pt x="84581" y="199428"/>
                  </a:lnTo>
                  <a:lnTo>
                    <a:pt x="88798" y="199898"/>
                  </a:lnTo>
                  <a:lnTo>
                    <a:pt x="94297" y="199224"/>
                  </a:lnTo>
                  <a:lnTo>
                    <a:pt x="97040" y="200088"/>
                  </a:lnTo>
                  <a:lnTo>
                    <a:pt x="98945" y="199263"/>
                  </a:lnTo>
                  <a:lnTo>
                    <a:pt x="98272" y="196761"/>
                  </a:lnTo>
                  <a:lnTo>
                    <a:pt x="98996" y="196037"/>
                  </a:lnTo>
                  <a:lnTo>
                    <a:pt x="100990" y="196659"/>
                  </a:lnTo>
                  <a:lnTo>
                    <a:pt x="102615" y="196062"/>
                  </a:lnTo>
                  <a:lnTo>
                    <a:pt x="106845" y="197256"/>
                  </a:lnTo>
                  <a:lnTo>
                    <a:pt x="107746" y="196151"/>
                  </a:lnTo>
                  <a:lnTo>
                    <a:pt x="107200" y="193586"/>
                  </a:lnTo>
                  <a:lnTo>
                    <a:pt x="109258" y="192849"/>
                  </a:lnTo>
                  <a:lnTo>
                    <a:pt x="111645" y="193929"/>
                  </a:lnTo>
                  <a:lnTo>
                    <a:pt x="113995" y="193344"/>
                  </a:lnTo>
                  <a:lnTo>
                    <a:pt x="116077" y="193840"/>
                  </a:lnTo>
                  <a:lnTo>
                    <a:pt x="116763" y="193154"/>
                  </a:lnTo>
                  <a:lnTo>
                    <a:pt x="116039" y="190690"/>
                  </a:lnTo>
                  <a:lnTo>
                    <a:pt x="117513" y="190004"/>
                  </a:lnTo>
                  <a:lnTo>
                    <a:pt x="121678" y="191350"/>
                  </a:lnTo>
                  <a:lnTo>
                    <a:pt x="122720" y="190093"/>
                  </a:lnTo>
                  <a:lnTo>
                    <a:pt x="121970" y="187769"/>
                  </a:lnTo>
                  <a:lnTo>
                    <a:pt x="122999" y="187172"/>
                  </a:lnTo>
                  <a:lnTo>
                    <a:pt x="124879" y="188010"/>
                  </a:lnTo>
                  <a:lnTo>
                    <a:pt x="125679" y="187210"/>
                  </a:lnTo>
                  <a:lnTo>
                    <a:pt x="124993" y="184708"/>
                  </a:lnTo>
                  <a:lnTo>
                    <a:pt x="126822" y="183921"/>
                  </a:lnTo>
                  <a:lnTo>
                    <a:pt x="130086" y="185470"/>
                  </a:lnTo>
                  <a:lnTo>
                    <a:pt x="131813" y="184175"/>
                  </a:lnTo>
                  <a:lnTo>
                    <a:pt x="130873" y="182016"/>
                  </a:lnTo>
                  <a:lnTo>
                    <a:pt x="131737" y="181152"/>
                  </a:lnTo>
                  <a:lnTo>
                    <a:pt x="133972" y="182041"/>
                  </a:lnTo>
                  <a:lnTo>
                    <a:pt x="134658" y="181038"/>
                  </a:lnTo>
                  <a:lnTo>
                    <a:pt x="133832" y="178993"/>
                  </a:lnTo>
                  <a:lnTo>
                    <a:pt x="134861" y="178117"/>
                  </a:lnTo>
                  <a:lnTo>
                    <a:pt x="136766" y="179108"/>
                  </a:lnTo>
                  <a:lnTo>
                    <a:pt x="137769" y="178092"/>
                  </a:lnTo>
                  <a:lnTo>
                    <a:pt x="136778" y="176110"/>
                  </a:lnTo>
                  <a:lnTo>
                    <a:pt x="137769" y="175120"/>
                  </a:lnTo>
                  <a:lnTo>
                    <a:pt x="139750" y="176110"/>
                  </a:lnTo>
                  <a:lnTo>
                    <a:pt x="140728" y="175133"/>
                  </a:lnTo>
                  <a:lnTo>
                    <a:pt x="139738" y="173101"/>
                  </a:lnTo>
                  <a:lnTo>
                    <a:pt x="140779" y="172161"/>
                  </a:lnTo>
                  <a:lnTo>
                    <a:pt x="142722" y="173151"/>
                  </a:lnTo>
                  <a:lnTo>
                    <a:pt x="143649" y="172224"/>
                  </a:lnTo>
                  <a:lnTo>
                    <a:pt x="142760" y="169989"/>
                  </a:lnTo>
                  <a:lnTo>
                    <a:pt x="143738" y="169329"/>
                  </a:lnTo>
                  <a:lnTo>
                    <a:pt x="145846" y="170129"/>
                  </a:lnTo>
                  <a:lnTo>
                    <a:pt x="147027" y="168617"/>
                  </a:lnTo>
                  <a:lnTo>
                    <a:pt x="145211" y="164528"/>
                  </a:lnTo>
                  <a:lnTo>
                    <a:pt x="146634" y="163347"/>
                  </a:lnTo>
                  <a:lnTo>
                    <a:pt x="148894" y="164160"/>
                  </a:lnTo>
                  <a:lnTo>
                    <a:pt x="149567" y="163118"/>
                  </a:lnTo>
                  <a:lnTo>
                    <a:pt x="148678" y="161226"/>
                  </a:lnTo>
                  <a:lnTo>
                    <a:pt x="149605" y="160312"/>
                  </a:lnTo>
                  <a:lnTo>
                    <a:pt x="151828" y="161201"/>
                  </a:lnTo>
                  <a:lnTo>
                    <a:pt x="152615" y="160045"/>
                  </a:lnTo>
                  <a:lnTo>
                    <a:pt x="151739" y="158483"/>
                  </a:lnTo>
                  <a:lnTo>
                    <a:pt x="152501" y="157149"/>
                  </a:lnTo>
                  <a:lnTo>
                    <a:pt x="151676" y="155270"/>
                  </a:lnTo>
                  <a:lnTo>
                    <a:pt x="152577" y="154355"/>
                  </a:lnTo>
                  <a:lnTo>
                    <a:pt x="154812" y="155257"/>
                  </a:lnTo>
                  <a:lnTo>
                    <a:pt x="155587" y="154089"/>
                  </a:lnTo>
                  <a:lnTo>
                    <a:pt x="154685" y="152501"/>
                  </a:lnTo>
                  <a:lnTo>
                    <a:pt x="155524" y="151206"/>
                  </a:lnTo>
                  <a:lnTo>
                    <a:pt x="154635" y="149326"/>
                  </a:lnTo>
                  <a:lnTo>
                    <a:pt x="155397" y="148564"/>
                  </a:lnTo>
                  <a:lnTo>
                    <a:pt x="158013" y="149136"/>
                  </a:lnTo>
                  <a:lnTo>
                    <a:pt x="158978" y="146164"/>
                  </a:lnTo>
                  <a:lnTo>
                    <a:pt x="157518" y="142646"/>
                  </a:lnTo>
                  <a:lnTo>
                    <a:pt x="158216" y="139382"/>
                  </a:lnTo>
                  <a:lnTo>
                    <a:pt x="157759" y="137274"/>
                  </a:lnTo>
                  <a:lnTo>
                    <a:pt x="158534" y="136499"/>
                  </a:lnTo>
                  <a:lnTo>
                    <a:pt x="160769" y="137388"/>
                  </a:lnTo>
                  <a:lnTo>
                    <a:pt x="161429" y="136398"/>
                  </a:lnTo>
                  <a:lnTo>
                    <a:pt x="161010" y="134594"/>
                  </a:lnTo>
                  <a:lnTo>
                    <a:pt x="161810" y="128130"/>
                  </a:lnTo>
                  <a:lnTo>
                    <a:pt x="160845" y="121958"/>
                  </a:lnTo>
                  <a:lnTo>
                    <a:pt x="161353" y="109601"/>
                  </a:lnTo>
                  <a:lnTo>
                    <a:pt x="161086" y="105016"/>
                  </a:lnTo>
                  <a:lnTo>
                    <a:pt x="161086" y="0"/>
                  </a:lnTo>
                  <a:close/>
                </a:path>
              </a:pathLst>
            </a:custGeom>
            <a:solidFill>
              <a:srgbClr val="E65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46729" y="14580908"/>
              <a:ext cx="239395" cy="135255"/>
            </a:xfrm>
            <a:custGeom>
              <a:avLst/>
              <a:gdLst/>
              <a:ahLst/>
              <a:cxnLst/>
              <a:rect l="l" t="t" r="r" b="b"/>
              <a:pathLst>
                <a:path w="239395" h="135255">
                  <a:moveTo>
                    <a:pt x="3124" y="482"/>
                  </a:moveTo>
                  <a:lnTo>
                    <a:pt x="0" y="482"/>
                  </a:lnTo>
                  <a:lnTo>
                    <a:pt x="0" y="6832"/>
                  </a:lnTo>
                  <a:lnTo>
                    <a:pt x="152" y="6832"/>
                  </a:lnTo>
                  <a:lnTo>
                    <a:pt x="152" y="131292"/>
                  </a:lnTo>
                  <a:lnTo>
                    <a:pt x="469" y="131292"/>
                  </a:lnTo>
                  <a:lnTo>
                    <a:pt x="469" y="132562"/>
                  </a:lnTo>
                  <a:lnTo>
                    <a:pt x="0" y="132562"/>
                  </a:lnTo>
                  <a:lnTo>
                    <a:pt x="0" y="133832"/>
                  </a:lnTo>
                  <a:lnTo>
                    <a:pt x="190" y="133832"/>
                  </a:lnTo>
                  <a:lnTo>
                    <a:pt x="190" y="135102"/>
                  </a:lnTo>
                  <a:lnTo>
                    <a:pt x="1612" y="135102"/>
                  </a:lnTo>
                  <a:lnTo>
                    <a:pt x="1612" y="133832"/>
                  </a:lnTo>
                  <a:lnTo>
                    <a:pt x="3124" y="133832"/>
                  </a:lnTo>
                  <a:lnTo>
                    <a:pt x="3124" y="132562"/>
                  </a:lnTo>
                  <a:lnTo>
                    <a:pt x="3124" y="131292"/>
                  </a:lnTo>
                  <a:lnTo>
                    <a:pt x="3124" y="6832"/>
                  </a:lnTo>
                  <a:lnTo>
                    <a:pt x="3124" y="482"/>
                  </a:lnTo>
                  <a:close/>
                </a:path>
                <a:path w="239395" h="135255">
                  <a:moveTo>
                    <a:pt x="38836" y="36207"/>
                  </a:moveTo>
                  <a:lnTo>
                    <a:pt x="38163" y="36588"/>
                  </a:lnTo>
                  <a:lnTo>
                    <a:pt x="36449" y="35725"/>
                  </a:lnTo>
                  <a:lnTo>
                    <a:pt x="35293" y="36664"/>
                  </a:lnTo>
                  <a:lnTo>
                    <a:pt x="35915" y="41313"/>
                  </a:lnTo>
                  <a:lnTo>
                    <a:pt x="35687" y="45110"/>
                  </a:lnTo>
                  <a:lnTo>
                    <a:pt x="35864" y="51092"/>
                  </a:lnTo>
                  <a:lnTo>
                    <a:pt x="35864" y="123482"/>
                  </a:lnTo>
                  <a:lnTo>
                    <a:pt x="35572" y="127533"/>
                  </a:lnTo>
                  <a:lnTo>
                    <a:pt x="35902" y="131902"/>
                  </a:lnTo>
                  <a:lnTo>
                    <a:pt x="35572" y="134150"/>
                  </a:lnTo>
                  <a:lnTo>
                    <a:pt x="36360" y="134924"/>
                  </a:lnTo>
                  <a:lnTo>
                    <a:pt x="38239" y="134035"/>
                  </a:lnTo>
                  <a:lnTo>
                    <a:pt x="38836" y="134429"/>
                  </a:lnTo>
                  <a:lnTo>
                    <a:pt x="38836" y="36207"/>
                  </a:lnTo>
                  <a:close/>
                </a:path>
                <a:path w="239395" h="135255">
                  <a:moveTo>
                    <a:pt x="51346" y="977"/>
                  </a:moveTo>
                  <a:lnTo>
                    <a:pt x="50152" y="0"/>
                  </a:lnTo>
                  <a:lnTo>
                    <a:pt x="48437" y="863"/>
                  </a:lnTo>
                  <a:lnTo>
                    <a:pt x="47764" y="482"/>
                  </a:lnTo>
                  <a:lnTo>
                    <a:pt x="47764" y="36207"/>
                  </a:lnTo>
                  <a:lnTo>
                    <a:pt x="50736" y="36207"/>
                  </a:lnTo>
                  <a:lnTo>
                    <a:pt x="50482" y="29857"/>
                  </a:lnTo>
                  <a:lnTo>
                    <a:pt x="51079" y="24028"/>
                  </a:lnTo>
                  <a:lnTo>
                    <a:pt x="50634" y="12433"/>
                  </a:lnTo>
                  <a:lnTo>
                    <a:pt x="51092" y="9334"/>
                  </a:lnTo>
                  <a:lnTo>
                    <a:pt x="50634" y="5537"/>
                  </a:lnTo>
                  <a:lnTo>
                    <a:pt x="51346" y="977"/>
                  </a:lnTo>
                  <a:close/>
                </a:path>
                <a:path w="239395" h="135255">
                  <a:moveTo>
                    <a:pt x="226364" y="3454"/>
                  </a:moveTo>
                  <a:lnTo>
                    <a:pt x="225767" y="3848"/>
                  </a:lnTo>
                  <a:lnTo>
                    <a:pt x="223888" y="2959"/>
                  </a:lnTo>
                  <a:lnTo>
                    <a:pt x="223024" y="3810"/>
                  </a:lnTo>
                  <a:lnTo>
                    <a:pt x="223520" y="5892"/>
                  </a:lnTo>
                  <a:lnTo>
                    <a:pt x="222935" y="8204"/>
                  </a:lnTo>
                  <a:lnTo>
                    <a:pt x="223456" y="10553"/>
                  </a:lnTo>
                  <a:lnTo>
                    <a:pt x="223266" y="15367"/>
                  </a:lnTo>
                  <a:lnTo>
                    <a:pt x="223481" y="18338"/>
                  </a:lnTo>
                  <a:lnTo>
                    <a:pt x="223393" y="21310"/>
                  </a:lnTo>
                  <a:lnTo>
                    <a:pt x="223393" y="30238"/>
                  </a:lnTo>
                  <a:lnTo>
                    <a:pt x="224129" y="31318"/>
                  </a:lnTo>
                  <a:lnTo>
                    <a:pt x="222415" y="35407"/>
                  </a:lnTo>
                  <a:lnTo>
                    <a:pt x="223977" y="36677"/>
                  </a:lnTo>
                  <a:lnTo>
                    <a:pt x="225691" y="35814"/>
                  </a:lnTo>
                  <a:lnTo>
                    <a:pt x="226364" y="36195"/>
                  </a:lnTo>
                  <a:lnTo>
                    <a:pt x="226364" y="3454"/>
                  </a:lnTo>
                  <a:close/>
                </a:path>
                <a:path w="239395" h="135255">
                  <a:moveTo>
                    <a:pt x="238836" y="131000"/>
                  </a:moveTo>
                  <a:lnTo>
                    <a:pt x="238213" y="126352"/>
                  </a:lnTo>
                  <a:lnTo>
                    <a:pt x="238442" y="122555"/>
                  </a:lnTo>
                  <a:lnTo>
                    <a:pt x="238264" y="116573"/>
                  </a:lnTo>
                  <a:lnTo>
                    <a:pt x="238264" y="36207"/>
                  </a:lnTo>
                  <a:lnTo>
                    <a:pt x="235292" y="36207"/>
                  </a:lnTo>
                  <a:lnTo>
                    <a:pt x="235292" y="131457"/>
                  </a:lnTo>
                  <a:lnTo>
                    <a:pt x="235966" y="131076"/>
                  </a:lnTo>
                  <a:lnTo>
                    <a:pt x="237680" y="131940"/>
                  </a:lnTo>
                  <a:lnTo>
                    <a:pt x="238836" y="131000"/>
                  </a:lnTo>
                  <a:close/>
                </a:path>
              </a:pathLst>
            </a:custGeom>
            <a:solidFill>
              <a:srgbClr val="84C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17820" y="14834393"/>
              <a:ext cx="131959" cy="6929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797542" y="14369553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70" h="572769">
                  <a:moveTo>
                    <a:pt x="3479" y="536270"/>
                  </a:moveTo>
                  <a:lnTo>
                    <a:pt x="2984" y="535774"/>
                  </a:lnTo>
                  <a:lnTo>
                    <a:pt x="1943" y="536270"/>
                  </a:lnTo>
                  <a:lnTo>
                    <a:pt x="3479" y="536270"/>
                  </a:lnTo>
                  <a:close/>
                </a:path>
                <a:path w="572770" h="572769">
                  <a:moveTo>
                    <a:pt x="3873" y="35814"/>
                  </a:moveTo>
                  <a:lnTo>
                    <a:pt x="3860" y="35471"/>
                  </a:lnTo>
                  <a:lnTo>
                    <a:pt x="3124" y="33921"/>
                  </a:lnTo>
                  <a:lnTo>
                    <a:pt x="3200" y="33655"/>
                  </a:lnTo>
                  <a:lnTo>
                    <a:pt x="3479" y="33235"/>
                  </a:lnTo>
                  <a:lnTo>
                    <a:pt x="3060" y="33655"/>
                  </a:lnTo>
                  <a:lnTo>
                    <a:pt x="825" y="32766"/>
                  </a:lnTo>
                  <a:lnTo>
                    <a:pt x="38" y="33921"/>
                  </a:lnTo>
                  <a:lnTo>
                    <a:pt x="876" y="35471"/>
                  </a:lnTo>
                  <a:lnTo>
                    <a:pt x="495" y="36220"/>
                  </a:lnTo>
                  <a:lnTo>
                    <a:pt x="1092" y="35814"/>
                  </a:lnTo>
                  <a:lnTo>
                    <a:pt x="2984" y="36715"/>
                  </a:lnTo>
                  <a:lnTo>
                    <a:pt x="3873" y="35814"/>
                  </a:lnTo>
                  <a:close/>
                </a:path>
                <a:path w="572770" h="572769">
                  <a:moveTo>
                    <a:pt x="3937" y="536867"/>
                  </a:moveTo>
                  <a:lnTo>
                    <a:pt x="3873" y="536676"/>
                  </a:lnTo>
                  <a:lnTo>
                    <a:pt x="1092" y="536676"/>
                  </a:lnTo>
                  <a:lnTo>
                    <a:pt x="774" y="536676"/>
                  </a:lnTo>
                  <a:lnTo>
                    <a:pt x="901" y="536867"/>
                  </a:lnTo>
                  <a:lnTo>
                    <a:pt x="0" y="538759"/>
                  </a:lnTo>
                  <a:lnTo>
                    <a:pt x="1003" y="539750"/>
                  </a:lnTo>
                  <a:lnTo>
                    <a:pt x="2882" y="538861"/>
                  </a:lnTo>
                  <a:lnTo>
                    <a:pt x="3479" y="539254"/>
                  </a:lnTo>
                  <a:lnTo>
                    <a:pt x="3086" y="538861"/>
                  </a:lnTo>
                  <a:lnTo>
                    <a:pt x="3937" y="536867"/>
                  </a:lnTo>
                  <a:close/>
                </a:path>
                <a:path w="572770" h="572769">
                  <a:moveTo>
                    <a:pt x="6451" y="539254"/>
                  </a:moveTo>
                  <a:lnTo>
                    <a:pt x="5956" y="538759"/>
                  </a:lnTo>
                  <a:lnTo>
                    <a:pt x="4965" y="539254"/>
                  </a:lnTo>
                  <a:lnTo>
                    <a:pt x="6451" y="539254"/>
                  </a:lnTo>
                  <a:close/>
                </a:path>
                <a:path w="572770" h="572769">
                  <a:moveTo>
                    <a:pt x="6845" y="32740"/>
                  </a:moveTo>
                  <a:lnTo>
                    <a:pt x="6007" y="30657"/>
                  </a:lnTo>
                  <a:lnTo>
                    <a:pt x="5854" y="30657"/>
                  </a:lnTo>
                  <a:lnTo>
                    <a:pt x="3975" y="29768"/>
                  </a:lnTo>
                  <a:lnTo>
                    <a:pt x="2984" y="30759"/>
                  </a:lnTo>
                  <a:lnTo>
                    <a:pt x="3975" y="32740"/>
                  </a:lnTo>
                  <a:lnTo>
                    <a:pt x="3479" y="33235"/>
                  </a:lnTo>
                  <a:lnTo>
                    <a:pt x="4076" y="32842"/>
                  </a:lnTo>
                  <a:lnTo>
                    <a:pt x="5956" y="33731"/>
                  </a:lnTo>
                  <a:lnTo>
                    <a:pt x="6845" y="32842"/>
                  </a:lnTo>
                  <a:close/>
                </a:path>
                <a:path w="572770" h="572769">
                  <a:moveTo>
                    <a:pt x="6946" y="539750"/>
                  </a:moveTo>
                  <a:lnTo>
                    <a:pt x="3975" y="539750"/>
                  </a:lnTo>
                  <a:lnTo>
                    <a:pt x="3035" y="541629"/>
                  </a:lnTo>
                  <a:lnTo>
                    <a:pt x="3009" y="541756"/>
                  </a:lnTo>
                  <a:lnTo>
                    <a:pt x="3898" y="542645"/>
                  </a:lnTo>
                  <a:lnTo>
                    <a:pt x="6134" y="541756"/>
                  </a:lnTo>
                  <a:lnTo>
                    <a:pt x="6057" y="541629"/>
                  </a:lnTo>
                  <a:lnTo>
                    <a:pt x="6946" y="539750"/>
                  </a:lnTo>
                  <a:close/>
                </a:path>
                <a:path w="572770" h="572769">
                  <a:moveTo>
                    <a:pt x="9855" y="542874"/>
                  </a:moveTo>
                  <a:lnTo>
                    <a:pt x="9829" y="542620"/>
                  </a:lnTo>
                  <a:lnTo>
                    <a:pt x="8940" y="541731"/>
                  </a:lnTo>
                  <a:lnTo>
                    <a:pt x="7048" y="542620"/>
                  </a:lnTo>
                  <a:lnTo>
                    <a:pt x="6451" y="542226"/>
                  </a:lnTo>
                  <a:lnTo>
                    <a:pt x="6146" y="541756"/>
                  </a:lnTo>
                  <a:lnTo>
                    <a:pt x="6883" y="542874"/>
                  </a:lnTo>
                  <a:lnTo>
                    <a:pt x="5956" y="544626"/>
                  </a:lnTo>
                  <a:lnTo>
                    <a:pt x="6870" y="545719"/>
                  </a:lnTo>
                  <a:lnTo>
                    <a:pt x="8966" y="544741"/>
                  </a:lnTo>
                  <a:lnTo>
                    <a:pt x="9855" y="542874"/>
                  </a:lnTo>
                  <a:close/>
                </a:path>
                <a:path w="572770" h="572769">
                  <a:moveTo>
                    <a:pt x="9944" y="29832"/>
                  </a:moveTo>
                  <a:lnTo>
                    <a:pt x="8978" y="27774"/>
                  </a:lnTo>
                  <a:lnTo>
                    <a:pt x="8813" y="27711"/>
                  </a:lnTo>
                  <a:lnTo>
                    <a:pt x="6946" y="26784"/>
                  </a:lnTo>
                  <a:lnTo>
                    <a:pt x="6032" y="27711"/>
                  </a:lnTo>
                  <a:lnTo>
                    <a:pt x="6921" y="29933"/>
                  </a:lnTo>
                  <a:lnTo>
                    <a:pt x="5981" y="30581"/>
                  </a:lnTo>
                  <a:lnTo>
                    <a:pt x="7099" y="29832"/>
                  </a:lnTo>
                  <a:lnTo>
                    <a:pt x="8851" y="30759"/>
                  </a:lnTo>
                  <a:lnTo>
                    <a:pt x="9944" y="29832"/>
                  </a:lnTo>
                  <a:close/>
                </a:path>
                <a:path w="572770" h="572769">
                  <a:moveTo>
                    <a:pt x="12903" y="545706"/>
                  </a:moveTo>
                  <a:lnTo>
                    <a:pt x="11912" y="544715"/>
                  </a:lnTo>
                  <a:lnTo>
                    <a:pt x="9931" y="545719"/>
                  </a:lnTo>
                  <a:lnTo>
                    <a:pt x="8940" y="547687"/>
                  </a:lnTo>
                  <a:lnTo>
                    <a:pt x="9931" y="548678"/>
                  </a:lnTo>
                  <a:lnTo>
                    <a:pt x="11912" y="547687"/>
                  </a:lnTo>
                  <a:lnTo>
                    <a:pt x="12903" y="545706"/>
                  </a:lnTo>
                  <a:close/>
                </a:path>
                <a:path w="572770" h="572769">
                  <a:moveTo>
                    <a:pt x="12903" y="26784"/>
                  </a:moveTo>
                  <a:lnTo>
                    <a:pt x="11963" y="24904"/>
                  </a:lnTo>
                  <a:lnTo>
                    <a:pt x="11988" y="24726"/>
                  </a:lnTo>
                  <a:lnTo>
                    <a:pt x="9753" y="23837"/>
                  </a:lnTo>
                  <a:lnTo>
                    <a:pt x="9029" y="24904"/>
                  </a:lnTo>
                  <a:lnTo>
                    <a:pt x="9931" y="26784"/>
                  </a:lnTo>
                  <a:lnTo>
                    <a:pt x="11912" y="27774"/>
                  </a:lnTo>
                  <a:lnTo>
                    <a:pt x="12903" y="26784"/>
                  </a:lnTo>
                  <a:close/>
                </a:path>
                <a:path w="572770" h="572769">
                  <a:moveTo>
                    <a:pt x="15824" y="23660"/>
                  </a:moveTo>
                  <a:lnTo>
                    <a:pt x="14884" y="21920"/>
                  </a:lnTo>
                  <a:lnTo>
                    <a:pt x="15049" y="21729"/>
                  </a:lnTo>
                  <a:lnTo>
                    <a:pt x="15405" y="21310"/>
                  </a:lnTo>
                  <a:lnTo>
                    <a:pt x="14782" y="21729"/>
                  </a:lnTo>
                  <a:lnTo>
                    <a:pt x="12903" y="20840"/>
                  </a:lnTo>
                  <a:lnTo>
                    <a:pt x="12014" y="21729"/>
                  </a:lnTo>
                  <a:lnTo>
                    <a:pt x="11963" y="21920"/>
                  </a:lnTo>
                  <a:lnTo>
                    <a:pt x="12827" y="23660"/>
                  </a:lnTo>
                  <a:lnTo>
                    <a:pt x="12827" y="23888"/>
                  </a:lnTo>
                  <a:lnTo>
                    <a:pt x="15062" y="24777"/>
                  </a:lnTo>
                  <a:lnTo>
                    <a:pt x="15824" y="23660"/>
                  </a:lnTo>
                  <a:close/>
                </a:path>
                <a:path w="572770" h="572769">
                  <a:moveTo>
                    <a:pt x="15849" y="21005"/>
                  </a:moveTo>
                  <a:lnTo>
                    <a:pt x="15786" y="20866"/>
                  </a:lnTo>
                  <a:lnTo>
                    <a:pt x="15405" y="21310"/>
                  </a:lnTo>
                  <a:lnTo>
                    <a:pt x="15849" y="21005"/>
                  </a:lnTo>
                  <a:close/>
                </a:path>
                <a:path w="572770" h="572769">
                  <a:moveTo>
                    <a:pt x="15875" y="548678"/>
                  </a:moveTo>
                  <a:lnTo>
                    <a:pt x="14884" y="547687"/>
                  </a:lnTo>
                  <a:lnTo>
                    <a:pt x="12903" y="548678"/>
                  </a:lnTo>
                  <a:lnTo>
                    <a:pt x="11938" y="550837"/>
                  </a:lnTo>
                  <a:lnTo>
                    <a:pt x="13055" y="551599"/>
                  </a:lnTo>
                  <a:lnTo>
                    <a:pt x="14795" y="550659"/>
                  </a:lnTo>
                  <a:lnTo>
                    <a:pt x="15379" y="551167"/>
                  </a:lnTo>
                  <a:lnTo>
                    <a:pt x="14884" y="550659"/>
                  </a:lnTo>
                  <a:lnTo>
                    <a:pt x="15875" y="548678"/>
                  </a:lnTo>
                  <a:close/>
                </a:path>
                <a:path w="572770" h="572769">
                  <a:moveTo>
                    <a:pt x="15887" y="551586"/>
                  </a:moveTo>
                  <a:lnTo>
                    <a:pt x="15379" y="551167"/>
                  </a:lnTo>
                  <a:lnTo>
                    <a:pt x="15862" y="551649"/>
                  </a:lnTo>
                  <a:close/>
                </a:path>
                <a:path w="572770" h="572769">
                  <a:moveTo>
                    <a:pt x="18859" y="551649"/>
                  </a:moveTo>
                  <a:lnTo>
                    <a:pt x="17868" y="550659"/>
                  </a:lnTo>
                  <a:lnTo>
                    <a:pt x="15875" y="551649"/>
                  </a:lnTo>
                  <a:lnTo>
                    <a:pt x="14909" y="553669"/>
                  </a:lnTo>
                  <a:lnTo>
                    <a:pt x="15875" y="554634"/>
                  </a:lnTo>
                  <a:lnTo>
                    <a:pt x="17868" y="553643"/>
                  </a:lnTo>
                  <a:lnTo>
                    <a:pt x="18859" y="551649"/>
                  </a:lnTo>
                  <a:close/>
                </a:path>
                <a:path w="572770" h="572769">
                  <a:moveTo>
                    <a:pt x="18859" y="20828"/>
                  </a:moveTo>
                  <a:lnTo>
                    <a:pt x="17868" y="18846"/>
                  </a:lnTo>
                  <a:lnTo>
                    <a:pt x="18364" y="18351"/>
                  </a:lnTo>
                  <a:lnTo>
                    <a:pt x="17767" y="18757"/>
                  </a:lnTo>
                  <a:lnTo>
                    <a:pt x="15875" y="17856"/>
                  </a:lnTo>
                  <a:lnTo>
                    <a:pt x="14973" y="18757"/>
                  </a:lnTo>
                  <a:lnTo>
                    <a:pt x="15786" y="20866"/>
                  </a:lnTo>
                  <a:lnTo>
                    <a:pt x="17894" y="21805"/>
                  </a:lnTo>
                  <a:lnTo>
                    <a:pt x="18846" y="20866"/>
                  </a:lnTo>
                  <a:close/>
                </a:path>
                <a:path w="572770" h="572769">
                  <a:moveTo>
                    <a:pt x="21323" y="557110"/>
                  </a:moveTo>
                  <a:lnTo>
                    <a:pt x="21018" y="556641"/>
                  </a:lnTo>
                  <a:lnTo>
                    <a:pt x="21323" y="557110"/>
                  </a:lnTo>
                  <a:close/>
                </a:path>
                <a:path w="572770" h="572769">
                  <a:moveTo>
                    <a:pt x="21323" y="15392"/>
                  </a:moveTo>
                  <a:lnTo>
                    <a:pt x="20866" y="15697"/>
                  </a:lnTo>
                  <a:lnTo>
                    <a:pt x="21323" y="15392"/>
                  </a:lnTo>
                  <a:close/>
                </a:path>
                <a:path w="572770" h="572769">
                  <a:moveTo>
                    <a:pt x="21755" y="17932"/>
                  </a:moveTo>
                  <a:lnTo>
                    <a:pt x="20942" y="15875"/>
                  </a:lnTo>
                  <a:lnTo>
                    <a:pt x="18859" y="14884"/>
                  </a:lnTo>
                  <a:lnTo>
                    <a:pt x="17868" y="15875"/>
                  </a:lnTo>
                  <a:lnTo>
                    <a:pt x="18757" y="17754"/>
                  </a:lnTo>
                  <a:lnTo>
                    <a:pt x="18364" y="18351"/>
                  </a:lnTo>
                  <a:lnTo>
                    <a:pt x="18859" y="17856"/>
                  </a:lnTo>
                  <a:lnTo>
                    <a:pt x="20840" y="18846"/>
                  </a:lnTo>
                  <a:lnTo>
                    <a:pt x="21755" y="17932"/>
                  </a:lnTo>
                  <a:close/>
                </a:path>
                <a:path w="572770" h="572769">
                  <a:moveTo>
                    <a:pt x="21831" y="554634"/>
                  </a:moveTo>
                  <a:lnTo>
                    <a:pt x="20840" y="553643"/>
                  </a:lnTo>
                  <a:lnTo>
                    <a:pt x="18872" y="554634"/>
                  </a:lnTo>
                  <a:lnTo>
                    <a:pt x="17868" y="556615"/>
                  </a:lnTo>
                  <a:lnTo>
                    <a:pt x="18783" y="557530"/>
                  </a:lnTo>
                  <a:lnTo>
                    <a:pt x="20904" y="556691"/>
                  </a:lnTo>
                  <a:lnTo>
                    <a:pt x="21831" y="554634"/>
                  </a:lnTo>
                  <a:close/>
                </a:path>
                <a:path w="572770" h="572769">
                  <a:moveTo>
                    <a:pt x="24218" y="560006"/>
                  </a:moveTo>
                  <a:lnTo>
                    <a:pt x="23837" y="559612"/>
                  </a:lnTo>
                  <a:lnTo>
                    <a:pt x="24218" y="560006"/>
                  </a:lnTo>
                  <a:close/>
                </a:path>
                <a:path w="572770" h="572769">
                  <a:moveTo>
                    <a:pt x="24803" y="557606"/>
                  </a:moveTo>
                  <a:lnTo>
                    <a:pt x="23812" y="556615"/>
                  </a:lnTo>
                  <a:lnTo>
                    <a:pt x="21831" y="557606"/>
                  </a:lnTo>
                  <a:lnTo>
                    <a:pt x="21323" y="557110"/>
                  </a:lnTo>
                  <a:lnTo>
                    <a:pt x="21767" y="557758"/>
                  </a:lnTo>
                  <a:lnTo>
                    <a:pt x="20840" y="559511"/>
                  </a:lnTo>
                  <a:lnTo>
                    <a:pt x="21755" y="560603"/>
                  </a:lnTo>
                  <a:lnTo>
                    <a:pt x="23825" y="559625"/>
                  </a:lnTo>
                  <a:lnTo>
                    <a:pt x="24803" y="557606"/>
                  </a:lnTo>
                  <a:close/>
                </a:path>
                <a:path w="572770" h="572769">
                  <a:moveTo>
                    <a:pt x="24828" y="14947"/>
                  </a:moveTo>
                  <a:lnTo>
                    <a:pt x="23850" y="12903"/>
                  </a:lnTo>
                  <a:lnTo>
                    <a:pt x="24307" y="12407"/>
                  </a:lnTo>
                  <a:lnTo>
                    <a:pt x="23723" y="12801"/>
                  </a:lnTo>
                  <a:lnTo>
                    <a:pt x="21831" y="11899"/>
                  </a:lnTo>
                  <a:lnTo>
                    <a:pt x="20840" y="12903"/>
                  </a:lnTo>
                  <a:lnTo>
                    <a:pt x="21831" y="14884"/>
                  </a:lnTo>
                  <a:lnTo>
                    <a:pt x="21323" y="15392"/>
                  </a:lnTo>
                  <a:lnTo>
                    <a:pt x="21983" y="14947"/>
                  </a:lnTo>
                  <a:lnTo>
                    <a:pt x="23736" y="15875"/>
                  </a:lnTo>
                  <a:lnTo>
                    <a:pt x="24307" y="15379"/>
                  </a:lnTo>
                  <a:lnTo>
                    <a:pt x="24828" y="14960"/>
                  </a:lnTo>
                  <a:close/>
                </a:path>
                <a:path w="572770" h="572769">
                  <a:moveTo>
                    <a:pt x="24841" y="560578"/>
                  </a:moveTo>
                  <a:lnTo>
                    <a:pt x="24218" y="560006"/>
                  </a:lnTo>
                  <a:lnTo>
                    <a:pt x="24803" y="560578"/>
                  </a:lnTo>
                  <a:close/>
                </a:path>
                <a:path w="572770" h="572769">
                  <a:moveTo>
                    <a:pt x="27292" y="563079"/>
                  </a:moveTo>
                  <a:lnTo>
                    <a:pt x="26822" y="562597"/>
                  </a:lnTo>
                  <a:lnTo>
                    <a:pt x="27292" y="563079"/>
                  </a:lnTo>
                  <a:close/>
                </a:path>
                <a:path w="572770" h="572769">
                  <a:moveTo>
                    <a:pt x="27330" y="9385"/>
                  </a:moveTo>
                  <a:lnTo>
                    <a:pt x="26822" y="9893"/>
                  </a:lnTo>
                  <a:lnTo>
                    <a:pt x="27330" y="9385"/>
                  </a:lnTo>
                  <a:close/>
                </a:path>
                <a:path w="572770" h="572769">
                  <a:moveTo>
                    <a:pt x="27762" y="560565"/>
                  </a:moveTo>
                  <a:lnTo>
                    <a:pt x="26797" y="559587"/>
                  </a:lnTo>
                  <a:lnTo>
                    <a:pt x="24841" y="560578"/>
                  </a:lnTo>
                  <a:lnTo>
                    <a:pt x="23812" y="562571"/>
                  </a:lnTo>
                  <a:lnTo>
                    <a:pt x="24815" y="563562"/>
                  </a:lnTo>
                  <a:lnTo>
                    <a:pt x="26746" y="562597"/>
                  </a:lnTo>
                  <a:lnTo>
                    <a:pt x="27762" y="560565"/>
                  </a:lnTo>
                  <a:close/>
                </a:path>
                <a:path w="572770" h="572769">
                  <a:moveTo>
                    <a:pt x="27787" y="11899"/>
                  </a:moveTo>
                  <a:lnTo>
                    <a:pt x="26797" y="9893"/>
                  </a:lnTo>
                  <a:lnTo>
                    <a:pt x="24790" y="8953"/>
                  </a:lnTo>
                  <a:lnTo>
                    <a:pt x="23837" y="9893"/>
                  </a:lnTo>
                  <a:lnTo>
                    <a:pt x="24714" y="11811"/>
                  </a:lnTo>
                  <a:lnTo>
                    <a:pt x="24307" y="12407"/>
                  </a:lnTo>
                  <a:lnTo>
                    <a:pt x="24815" y="11899"/>
                  </a:lnTo>
                  <a:lnTo>
                    <a:pt x="26797" y="12903"/>
                  </a:lnTo>
                  <a:lnTo>
                    <a:pt x="27787" y="11899"/>
                  </a:lnTo>
                  <a:close/>
                </a:path>
                <a:path w="572770" h="572769">
                  <a:moveTo>
                    <a:pt x="30226" y="6489"/>
                  </a:moveTo>
                  <a:lnTo>
                    <a:pt x="29845" y="6870"/>
                  </a:lnTo>
                  <a:lnTo>
                    <a:pt x="30226" y="6489"/>
                  </a:lnTo>
                  <a:close/>
                </a:path>
                <a:path w="572770" h="572769">
                  <a:moveTo>
                    <a:pt x="30695" y="8775"/>
                  </a:moveTo>
                  <a:lnTo>
                    <a:pt x="29806" y="7099"/>
                  </a:lnTo>
                  <a:lnTo>
                    <a:pt x="29845" y="6870"/>
                  </a:lnTo>
                  <a:lnTo>
                    <a:pt x="27609" y="5981"/>
                  </a:lnTo>
                  <a:lnTo>
                    <a:pt x="26860" y="7099"/>
                  </a:lnTo>
                  <a:lnTo>
                    <a:pt x="27749" y="8775"/>
                  </a:lnTo>
                  <a:lnTo>
                    <a:pt x="27686" y="8953"/>
                  </a:lnTo>
                  <a:lnTo>
                    <a:pt x="27330" y="9385"/>
                  </a:lnTo>
                  <a:lnTo>
                    <a:pt x="27711" y="9004"/>
                  </a:lnTo>
                  <a:lnTo>
                    <a:pt x="29946" y="9893"/>
                  </a:lnTo>
                  <a:lnTo>
                    <a:pt x="30543" y="9004"/>
                  </a:lnTo>
                  <a:lnTo>
                    <a:pt x="30695" y="8775"/>
                  </a:lnTo>
                  <a:close/>
                </a:path>
                <a:path w="572770" h="572769">
                  <a:moveTo>
                    <a:pt x="30734" y="563384"/>
                  </a:moveTo>
                  <a:lnTo>
                    <a:pt x="29616" y="562635"/>
                  </a:lnTo>
                  <a:lnTo>
                    <a:pt x="27876" y="563562"/>
                  </a:lnTo>
                  <a:lnTo>
                    <a:pt x="27292" y="563079"/>
                  </a:lnTo>
                  <a:lnTo>
                    <a:pt x="27609" y="563384"/>
                  </a:lnTo>
                  <a:lnTo>
                    <a:pt x="27686" y="563562"/>
                  </a:lnTo>
                  <a:lnTo>
                    <a:pt x="26822" y="565721"/>
                  </a:lnTo>
                  <a:lnTo>
                    <a:pt x="27940" y="566470"/>
                  </a:lnTo>
                  <a:lnTo>
                    <a:pt x="29679" y="565543"/>
                  </a:lnTo>
                  <a:lnTo>
                    <a:pt x="30226" y="566000"/>
                  </a:lnTo>
                  <a:lnTo>
                    <a:pt x="29946" y="565721"/>
                  </a:lnTo>
                  <a:lnTo>
                    <a:pt x="29870" y="565543"/>
                  </a:lnTo>
                  <a:lnTo>
                    <a:pt x="30657" y="563562"/>
                  </a:lnTo>
                  <a:lnTo>
                    <a:pt x="30734" y="563384"/>
                  </a:lnTo>
                  <a:close/>
                </a:path>
                <a:path w="572770" h="572769">
                  <a:moveTo>
                    <a:pt x="30734" y="5981"/>
                  </a:moveTo>
                  <a:lnTo>
                    <a:pt x="30226" y="6489"/>
                  </a:lnTo>
                  <a:lnTo>
                    <a:pt x="30734" y="5981"/>
                  </a:lnTo>
                  <a:close/>
                </a:path>
                <a:path w="572770" h="572769">
                  <a:moveTo>
                    <a:pt x="30772" y="566458"/>
                  </a:moveTo>
                  <a:lnTo>
                    <a:pt x="30226" y="566000"/>
                  </a:lnTo>
                  <a:lnTo>
                    <a:pt x="30746" y="566521"/>
                  </a:lnTo>
                  <a:close/>
                </a:path>
                <a:path w="572770" h="572769">
                  <a:moveTo>
                    <a:pt x="33616" y="566788"/>
                  </a:moveTo>
                  <a:lnTo>
                    <a:pt x="33248" y="566039"/>
                  </a:lnTo>
                  <a:lnTo>
                    <a:pt x="32651" y="565645"/>
                  </a:lnTo>
                  <a:lnTo>
                    <a:pt x="30759" y="566534"/>
                  </a:lnTo>
                  <a:lnTo>
                    <a:pt x="29895" y="568337"/>
                  </a:lnTo>
                  <a:lnTo>
                    <a:pt x="29857" y="568617"/>
                  </a:lnTo>
                  <a:lnTo>
                    <a:pt x="30759" y="569518"/>
                  </a:lnTo>
                  <a:lnTo>
                    <a:pt x="32651" y="568617"/>
                  </a:lnTo>
                  <a:lnTo>
                    <a:pt x="33248" y="569023"/>
                  </a:lnTo>
                  <a:lnTo>
                    <a:pt x="32969" y="568617"/>
                  </a:lnTo>
                  <a:lnTo>
                    <a:pt x="32778" y="568337"/>
                  </a:lnTo>
                  <a:lnTo>
                    <a:pt x="33616" y="566788"/>
                  </a:lnTo>
                  <a:close/>
                </a:path>
                <a:path w="572770" h="572769">
                  <a:moveTo>
                    <a:pt x="33743" y="5943"/>
                  </a:moveTo>
                  <a:lnTo>
                    <a:pt x="32842" y="4064"/>
                  </a:lnTo>
                  <a:lnTo>
                    <a:pt x="32931" y="3937"/>
                  </a:lnTo>
                  <a:lnTo>
                    <a:pt x="33248" y="3479"/>
                  </a:lnTo>
                  <a:lnTo>
                    <a:pt x="32562" y="3937"/>
                  </a:lnTo>
                  <a:lnTo>
                    <a:pt x="31013" y="3098"/>
                  </a:lnTo>
                  <a:lnTo>
                    <a:pt x="30264" y="3479"/>
                  </a:lnTo>
                  <a:lnTo>
                    <a:pt x="29870" y="4064"/>
                  </a:lnTo>
                  <a:lnTo>
                    <a:pt x="30759" y="5981"/>
                  </a:lnTo>
                  <a:lnTo>
                    <a:pt x="32778" y="6921"/>
                  </a:lnTo>
                  <a:lnTo>
                    <a:pt x="33718" y="5981"/>
                  </a:lnTo>
                  <a:close/>
                </a:path>
                <a:path w="572770" h="572769">
                  <a:moveTo>
                    <a:pt x="36677" y="569607"/>
                  </a:moveTo>
                  <a:lnTo>
                    <a:pt x="36576" y="569391"/>
                  </a:lnTo>
                  <a:lnTo>
                    <a:pt x="35801" y="568591"/>
                  </a:lnTo>
                  <a:lnTo>
                    <a:pt x="33566" y="569493"/>
                  </a:lnTo>
                  <a:lnTo>
                    <a:pt x="32804" y="571398"/>
                  </a:lnTo>
                  <a:lnTo>
                    <a:pt x="32854" y="571601"/>
                  </a:lnTo>
                  <a:lnTo>
                    <a:pt x="33743" y="572490"/>
                  </a:lnTo>
                  <a:lnTo>
                    <a:pt x="35623" y="571601"/>
                  </a:lnTo>
                  <a:lnTo>
                    <a:pt x="36220" y="571995"/>
                  </a:lnTo>
                  <a:lnTo>
                    <a:pt x="35966" y="571601"/>
                  </a:lnTo>
                  <a:lnTo>
                    <a:pt x="35826" y="571398"/>
                  </a:lnTo>
                  <a:lnTo>
                    <a:pt x="36677" y="569607"/>
                  </a:lnTo>
                  <a:close/>
                </a:path>
                <a:path w="572770" h="572769">
                  <a:moveTo>
                    <a:pt x="36715" y="2971"/>
                  </a:moveTo>
                  <a:lnTo>
                    <a:pt x="35826" y="1092"/>
                  </a:lnTo>
                  <a:lnTo>
                    <a:pt x="35966" y="889"/>
                  </a:lnTo>
                  <a:lnTo>
                    <a:pt x="36220" y="495"/>
                  </a:lnTo>
                  <a:lnTo>
                    <a:pt x="35623" y="889"/>
                  </a:lnTo>
                  <a:lnTo>
                    <a:pt x="33743" y="0"/>
                  </a:lnTo>
                  <a:lnTo>
                    <a:pt x="32842" y="889"/>
                  </a:lnTo>
                  <a:lnTo>
                    <a:pt x="32893" y="1092"/>
                  </a:lnTo>
                  <a:lnTo>
                    <a:pt x="33642" y="2971"/>
                  </a:lnTo>
                  <a:lnTo>
                    <a:pt x="33604" y="3225"/>
                  </a:lnTo>
                  <a:lnTo>
                    <a:pt x="33832" y="3073"/>
                  </a:lnTo>
                  <a:lnTo>
                    <a:pt x="35725" y="3962"/>
                  </a:lnTo>
                  <a:lnTo>
                    <a:pt x="36614" y="3073"/>
                  </a:lnTo>
                  <a:close/>
                </a:path>
                <a:path w="572770" h="572769">
                  <a:moveTo>
                    <a:pt x="539711" y="571411"/>
                  </a:moveTo>
                  <a:lnTo>
                    <a:pt x="538873" y="569620"/>
                  </a:lnTo>
                  <a:lnTo>
                    <a:pt x="539267" y="569023"/>
                  </a:lnTo>
                  <a:lnTo>
                    <a:pt x="538772" y="569518"/>
                  </a:lnTo>
                  <a:lnTo>
                    <a:pt x="536790" y="568528"/>
                  </a:lnTo>
                  <a:lnTo>
                    <a:pt x="535787" y="569518"/>
                  </a:lnTo>
                  <a:lnTo>
                    <a:pt x="536689" y="571411"/>
                  </a:lnTo>
                  <a:lnTo>
                    <a:pt x="536282" y="572008"/>
                  </a:lnTo>
                  <a:lnTo>
                    <a:pt x="536879" y="571601"/>
                  </a:lnTo>
                  <a:lnTo>
                    <a:pt x="538772" y="572503"/>
                  </a:lnTo>
                  <a:lnTo>
                    <a:pt x="539661" y="571601"/>
                  </a:lnTo>
                  <a:lnTo>
                    <a:pt x="539711" y="571411"/>
                  </a:lnTo>
                  <a:close/>
                </a:path>
                <a:path w="572770" h="572769">
                  <a:moveTo>
                    <a:pt x="539737" y="825"/>
                  </a:moveTo>
                  <a:lnTo>
                    <a:pt x="538581" y="38"/>
                  </a:lnTo>
                  <a:lnTo>
                    <a:pt x="537032" y="876"/>
                  </a:lnTo>
                  <a:lnTo>
                    <a:pt x="536282" y="495"/>
                  </a:lnTo>
                  <a:lnTo>
                    <a:pt x="536689" y="1092"/>
                  </a:lnTo>
                  <a:lnTo>
                    <a:pt x="535787" y="2984"/>
                  </a:lnTo>
                  <a:lnTo>
                    <a:pt x="536790" y="3975"/>
                  </a:lnTo>
                  <a:lnTo>
                    <a:pt x="538670" y="3086"/>
                  </a:lnTo>
                  <a:lnTo>
                    <a:pt x="539267" y="3479"/>
                  </a:lnTo>
                  <a:lnTo>
                    <a:pt x="538873" y="3086"/>
                  </a:lnTo>
                  <a:lnTo>
                    <a:pt x="539711" y="876"/>
                  </a:lnTo>
                  <a:close/>
                </a:path>
                <a:path w="572770" h="572769">
                  <a:moveTo>
                    <a:pt x="542239" y="3479"/>
                  </a:moveTo>
                  <a:lnTo>
                    <a:pt x="541743" y="2984"/>
                  </a:lnTo>
                  <a:lnTo>
                    <a:pt x="540753" y="3479"/>
                  </a:lnTo>
                  <a:lnTo>
                    <a:pt x="542239" y="3479"/>
                  </a:lnTo>
                  <a:close/>
                </a:path>
                <a:path w="572770" h="572769">
                  <a:moveTo>
                    <a:pt x="542569" y="6921"/>
                  </a:moveTo>
                  <a:lnTo>
                    <a:pt x="541921" y="5981"/>
                  </a:lnTo>
                  <a:lnTo>
                    <a:pt x="542544" y="6921"/>
                  </a:lnTo>
                  <a:close/>
                </a:path>
                <a:path w="572770" h="572769">
                  <a:moveTo>
                    <a:pt x="542632" y="568629"/>
                  </a:moveTo>
                  <a:lnTo>
                    <a:pt x="541794" y="566445"/>
                  </a:lnTo>
                  <a:lnTo>
                    <a:pt x="541642" y="566445"/>
                  </a:lnTo>
                  <a:lnTo>
                    <a:pt x="539762" y="565556"/>
                  </a:lnTo>
                  <a:lnTo>
                    <a:pt x="538772" y="566547"/>
                  </a:lnTo>
                  <a:lnTo>
                    <a:pt x="539762" y="568528"/>
                  </a:lnTo>
                  <a:lnTo>
                    <a:pt x="539267" y="569023"/>
                  </a:lnTo>
                  <a:lnTo>
                    <a:pt x="539864" y="568629"/>
                  </a:lnTo>
                  <a:lnTo>
                    <a:pt x="541743" y="569518"/>
                  </a:lnTo>
                  <a:lnTo>
                    <a:pt x="542632" y="568629"/>
                  </a:lnTo>
                  <a:close/>
                </a:path>
                <a:path w="572770" h="572769">
                  <a:moveTo>
                    <a:pt x="542734" y="3975"/>
                  </a:moveTo>
                  <a:lnTo>
                    <a:pt x="539762" y="3975"/>
                  </a:lnTo>
                  <a:lnTo>
                    <a:pt x="538810" y="5854"/>
                  </a:lnTo>
                  <a:lnTo>
                    <a:pt x="538848" y="6032"/>
                  </a:lnTo>
                  <a:lnTo>
                    <a:pt x="539686" y="6870"/>
                  </a:lnTo>
                  <a:lnTo>
                    <a:pt x="541921" y="5981"/>
                  </a:lnTo>
                  <a:lnTo>
                    <a:pt x="541845" y="5854"/>
                  </a:lnTo>
                  <a:lnTo>
                    <a:pt x="542734" y="3975"/>
                  </a:lnTo>
                  <a:close/>
                </a:path>
                <a:path w="572770" h="572769">
                  <a:moveTo>
                    <a:pt x="545642" y="7099"/>
                  </a:moveTo>
                  <a:lnTo>
                    <a:pt x="545630" y="6870"/>
                  </a:lnTo>
                  <a:lnTo>
                    <a:pt x="544791" y="6032"/>
                  </a:lnTo>
                  <a:lnTo>
                    <a:pt x="542569" y="6921"/>
                  </a:lnTo>
                  <a:lnTo>
                    <a:pt x="542671" y="7099"/>
                  </a:lnTo>
                  <a:lnTo>
                    <a:pt x="541743" y="8851"/>
                  </a:lnTo>
                  <a:lnTo>
                    <a:pt x="542658" y="9944"/>
                  </a:lnTo>
                  <a:lnTo>
                    <a:pt x="544639" y="9017"/>
                  </a:lnTo>
                  <a:lnTo>
                    <a:pt x="545642" y="7099"/>
                  </a:lnTo>
                  <a:close/>
                </a:path>
                <a:path w="572770" h="572769">
                  <a:moveTo>
                    <a:pt x="545719" y="565632"/>
                  </a:moveTo>
                  <a:lnTo>
                    <a:pt x="544842" y="563753"/>
                  </a:lnTo>
                  <a:lnTo>
                    <a:pt x="544791" y="563499"/>
                  </a:lnTo>
                  <a:lnTo>
                    <a:pt x="542569" y="562597"/>
                  </a:lnTo>
                  <a:lnTo>
                    <a:pt x="541782" y="563753"/>
                  </a:lnTo>
                  <a:lnTo>
                    <a:pt x="542620" y="565302"/>
                  </a:lnTo>
                  <a:lnTo>
                    <a:pt x="542239" y="566051"/>
                  </a:lnTo>
                  <a:lnTo>
                    <a:pt x="542886" y="565619"/>
                  </a:lnTo>
                  <a:lnTo>
                    <a:pt x="544639" y="566547"/>
                  </a:lnTo>
                  <a:lnTo>
                    <a:pt x="545719" y="565632"/>
                  </a:lnTo>
                  <a:close/>
                </a:path>
                <a:path w="572770" h="572769">
                  <a:moveTo>
                    <a:pt x="548665" y="559777"/>
                  </a:moveTo>
                  <a:lnTo>
                    <a:pt x="548208" y="560082"/>
                  </a:lnTo>
                  <a:lnTo>
                    <a:pt x="548665" y="559777"/>
                  </a:lnTo>
                  <a:close/>
                </a:path>
                <a:path w="572770" h="572769">
                  <a:moveTo>
                    <a:pt x="548665" y="9753"/>
                  </a:moveTo>
                  <a:lnTo>
                    <a:pt x="547585" y="9017"/>
                  </a:lnTo>
                  <a:lnTo>
                    <a:pt x="545731" y="9931"/>
                  </a:lnTo>
                  <a:lnTo>
                    <a:pt x="544728" y="11912"/>
                  </a:lnTo>
                  <a:lnTo>
                    <a:pt x="545719" y="12903"/>
                  </a:lnTo>
                  <a:lnTo>
                    <a:pt x="547700" y="11912"/>
                  </a:lnTo>
                  <a:lnTo>
                    <a:pt x="548665" y="9753"/>
                  </a:lnTo>
                  <a:close/>
                </a:path>
                <a:path w="572770" h="572769">
                  <a:moveTo>
                    <a:pt x="548690" y="562571"/>
                  </a:moveTo>
                  <a:lnTo>
                    <a:pt x="547700" y="560590"/>
                  </a:lnTo>
                  <a:lnTo>
                    <a:pt x="548208" y="560082"/>
                  </a:lnTo>
                  <a:lnTo>
                    <a:pt x="547598" y="560489"/>
                  </a:lnTo>
                  <a:lnTo>
                    <a:pt x="545719" y="559600"/>
                  </a:lnTo>
                  <a:lnTo>
                    <a:pt x="544728" y="560590"/>
                  </a:lnTo>
                  <a:lnTo>
                    <a:pt x="545719" y="562571"/>
                  </a:lnTo>
                  <a:lnTo>
                    <a:pt x="547700" y="563562"/>
                  </a:lnTo>
                  <a:lnTo>
                    <a:pt x="548690" y="562571"/>
                  </a:lnTo>
                  <a:close/>
                </a:path>
                <a:path w="572770" h="572769">
                  <a:moveTo>
                    <a:pt x="551167" y="557123"/>
                  </a:moveTo>
                  <a:lnTo>
                    <a:pt x="550672" y="557618"/>
                  </a:lnTo>
                  <a:lnTo>
                    <a:pt x="551167" y="557123"/>
                  </a:lnTo>
                  <a:close/>
                </a:path>
                <a:path w="572770" h="572769">
                  <a:moveTo>
                    <a:pt x="551611" y="559447"/>
                  </a:moveTo>
                  <a:lnTo>
                    <a:pt x="550672" y="557707"/>
                  </a:lnTo>
                  <a:lnTo>
                    <a:pt x="548690" y="556628"/>
                  </a:lnTo>
                  <a:lnTo>
                    <a:pt x="547776" y="557542"/>
                  </a:lnTo>
                  <a:lnTo>
                    <a:pt x="548614" y="559676"/>
                  </a:lnTo>
                  <a:lnTo>
                    <a:pt x="550849" y="560565"/>
                  </a:lnTo>
                  <a:lnTo>
                    <a:pt x="551611" y="559447"/>
                  </a:lnTo>
                  <a:close/>
                </a:path>
                <a:path w="572770" h="572769">
                  <a:moveTo>
                    <a:pt x="551649" y="556641"/>
                  </a:moveTo>
                  <a:lnTo>
                    <a:pt x="551167" y="557123"/>
                  </a:lnTo>
                  <a:lnTo>
                    <a:pt x="551649" y="556641"/>
                  </a:lnTo>
                  <a:close/>
                </a:path>
                <a:path w="572770" h="572769">
                  <a:moveTo>
                    <a:pt x="551649" y="12915"/>
                  </a:moveTo>
                  <a:lnTo>
                    <a:pt x="550633" y="11925"/>
                  </a:lnTo>
                  <a:lnTo>
                    <a:pt x="548703" y="12915"/>
                  </a:lnTo>
                  <a:lnTo>
                    <a:pt x="548576" y="12915"/>
                  </a:lnTo>
                  <a:lnTo>
                    <a:pt x="547725" y="15062"/>
                  </a:lnTo>
                  <a:lnTo>
                    <a:pt x="548843" y="15824"/>
                  </a:lnTo>
                  <a:lnTo>
                    <a:pt x="550583" y="14884"/>
                  </a:lnTo>
                  <a:lnTo>
                    <a:pt x="551167" y="15379"/>
                  </a:lnTo>
                  <a:lnTo>
                    <a:pt x="550684" y="14897"/>
                  </a:lnTo>
                  <a:lnTo>
                    <a:pt x="551649" y="12915"/>
                  </a:lnTo>
                  <a:close/>
                </a:path>
                <a:path w="572770" h="572769">
                  <a:moveTo>
                    <a:pt x="551675" y="15811"/>
                  </a:moveTo>
                  <a:lnTo>
                    <a:pt x="551167" y="15379"/>
                  </a:lnTo>
                  <a:lnTo>
                    <a:pt x="551649" y="15862"/>
                  </a:lnTo>
                  <a:close/>
                </a:path>
                <a:path w="572770" h="572769">
                  <a:moveTo>
                    <a:pt x="554634" y="556615"/>
                  </a:moveTo>
                  <a:lnTo>
                    <a:pt x="553694" y="554736"/>
                  </a:lnTo>
                  <a:lnTo>
                    <a:pt x="553732" y="554558"/>
                  </a:lnTo>
                  <a:lnTo>
                    <a:pt x="551497" y="553669"/>
                  </a:lnTo>
                  <a:lnTo>
                    <a:pt x="550773" y="554736"/>
                  </a:lnTo>
                  <a:lnTo>
                    <a:pt x="551649" y="556615"/>
                  </a:lnTo>
                  <a:lnTo>
                    <a:pt x="553681" y="557593"/>
                  </a:lnTo>
                  <a:lnTo>
                    <a:pt x="554634" y="556641"/>
                  </a:lnTo>
                  <a:close/>
                </a:path>
                <a:path w="572770" h="572769">
                  <a:moveTo>
                    <a:pt x="554647" y="15875"/>
                  </a:moveTo>
                  <a:lnTo>
                    <a:pt x="553656" y="14884"/>
                  </a:lnTo>
                  <a:lnTo>
                    <a:pt x="551662" y="15875"/>
                  </a:lnTo>
                  <a:lnTo>
                    <a:pt x="550697" y="17868"/>
                  </a:lnTo>
                  <a:lnTo>
                    <a:pt x="551662" y="18859"/>
                  </a:lnTo>
                  <a:lnTo>
                    <a:pt x="553656" y="17868"/>
                  </a:lnTo>
                  <a:lnTo>
                    <a:pt x="554647" y="15875"/>
                  </a:lnTo>
                  <a:close/>
                </a:path>
                <a:path w="572770" h="572769">
                  <a:moveTo>
                    <a:pt x="557453" y="21805"/>
                  </a:moveTo>
                  <a:lnTo>
                    <a:pt x="556806" y="20866"/>
                  </a:lnTo>
                  <a:lnTo>
                    <a:pt x="557428" y="21805"/>
                  </a:lnTo>
                  <a:close/>
                </a:path>
                <a:path w="572770" h="572769">
                  <a:moveTo>
                    <a:pt x="557491" y="19100"/>
                  </a:moveTo>
                  <a:lnTo>
                    <a:pt x="557123" y="18364"/>
                  </a:lnTo>
                  <a:lnTo>
                    <a:pt x="556526" y="17957"/>
                  </a:lnTo>
                  <a:lnTo>
                    <a:pt x="554647" y="18859"/>
                  </a:lnTo>
                  <a:lnTo>
                    <a:pt x="553745" y="20650"/>
                  </a:lnTo>
                  <a:lnTo>
                    <a:pt x="553732" y="20916"/>
                  </a:lnTo>
                  <a:lnTo>
                    <a:pt x="554570" y="21755"/>
                  </a:lnTo>
                  <a:lnTo>
                    <a:pt x="556806" y="20866"/>
                  </a:lnTo>
                  <a:lnTo>
                    <a:pt x="556666" y="20650"/>
                  </a:lnTo>
                  <a:lnTo>
                    <a:pt x="557491" y="19100"/>
                  </a:lnTo>
                  <a:close/>
                </a:path>
                <a:path w="572770" h="572769">
                  <a:moveTo>
                    <a:pt x="557542" y="553720"/>
                  </a:moveTo>
                  <a:lnTo>
                    <a:pt x="556679" y="551561"/>
                  </a:lnTo>
                  <a:lnTo>
                    <a:pt x="556526" y="551561"/>
                  </a:lnTo>
                  <a:lnTo>
                    <a:pt x="554647" y="550672"/>
                  </a:lnTo>
                  <a:lnTo>
                    <a:pt x="553656" y="551662"/>
                  </a:lnTo>
                  <a:lnTo>
                    <a:pt x="554647" y="553643"/>
                  </a:lnTo>
                  <a:lnTo>
                    <a:pt x="556628" y="554634"/>
                  </a:lnTo>
                  <a:lnTo>
                    <a:pt x="557542" y="553720"/>
                  </a:lnTo>
                  <a:close/>
                </a:path>
                <a:path w="572770" h="572769">
                  <a:moveTo>
                    <a:pt x="560514" y="21755"/>
                  </a:moveTo>
                  <a:lnTo>
                    <a:pt x="559676" y="20916"/>
                  </a:lnTo>
                  <a:lnTo>
                    <a:pt x="557453" y="21805"/>
                  </a:lnTo>
                  <a:lnTo>
                    <a:pt x="557555" y="21983"/>
                  </a:lnTo>
                  <a:lnTo>
                    <a:pt x="556628" y="23736"/>
                  </a:lnTo>
                  <a:lnTo>
                    <a:pt x="557123" y="24307"/>
                  </a:lnTo>
                  <a:lnTo>
                    <a:pt x="557542" y="24828"/>
                  </a:lnTo>
                  <a:lnTo>
                    <a:pt x="559625" y="23837"/>
                  </a:lnTo>
                  <a:lnTo>
                    <a:pt x="560514" y="21983"/>
                  </a:lnTo>
                  <a:lnTo>
                    <a:pt x="560514" y="21755"/>
                  </a:lnTo>
                  <a:close/>
                </a:path>
                <a:path w="572770" h="572769">
                  <a:moveTo>
                    <a:pt x="560590" y="550735"/>
                  </a:moveTo>
                  <a:lnTo>
                    <a:pt x="559625" y="548690"/>
                  </a:lnTo>
                  <a:lnTo>
                    <a:pt x="560095" y="548195"/>
                  </a:lnTo>
                  <a:lnTo>
                    <a:pt x="559511" y="548589"/>
                  </a:lnTo>
                  <a:lnTo>
                    <a:pt x="557618" y="547687"/>
                  </a:lnTo>
                  <a:lnTo>
                    <a:pt x="556717" y="548589"/>
                  </a:lnTo>
                  <a:lnTo>
                    <a:pt x="557593" y="550837"/>
                  </a:lnTo>
                  <a:lnTo>
                    <a:pt x="556653" y="551484"/>
                  </a:lnTo>
                  <a:lnTo>
                    <a:pt x="557771" y="550735"/>
                  </a:lnTo>
                  <a:lnTo>
                    <a:pt x="559523" y="551662"/>
                  </a:lnTo>
                  <a:lnTo>
                    <a:pt x="560590" y="550735"/>
                  </a:lnTo>
                  <a:close/>
                </a:path>
                <a:path w="572770" h="572769">
                  <a:moveTo>
                    <a:pt x="563118" y="545172"/>
                  </a:moveTo>
                  <a:lnTo>
                    <a:pt x="562610" y="545680"/>
                  </a:lnTo>
                  <a:lnTo>
                    <a:pt x="563118" y="545172"/>
                  </a:lnTo>
                  <a:close/>
                </a:path>
                <a:path w="572770" h="572769">
                  <a:moveTo>
                    <a:pt x="563549" y="24638"/>
                  </a:moveTo>
                  <a:lnTo>
                    <a:pt x="562483" y="23914"/>
                  </a:lnTo>
                  <a:lnTo>
                    <a:pt x="560590" y="24828"/>
                  </a:lnTo>
                  <a:lnTo>
                    <a:pt x="559600" y="26797"/>
                  </a:lnTo>
                  <a:lnTo>
                    <a:pt x="560603" y="27787"/>
                  </a:lnTo>
                  <a:lnTo>
                    <a:pt x="562584" y="26797"/>
                  </a:lnTo>
                  <a:lnTo>
                    <a:pt x="563549" y="24638"/>
                  </a:lnTo>
                  <a:close/>
                </a:path>
                <a:path w="572770" h="572769">
                  <a:moveTo>
                    <a:pt x="563575" y="547687"/>
                  </a:moveTo>
                  <a:lnTo>
                    <a:pt x="562571" y="545680"/>
                  </a:lnTo>
                  <a:lnTo>
                    <a:pt x="560578" y="544741"/>
                  </a:lnTo>
                  <a:lnTo>
                    <a:pt x="559625" y="545680"/>
                  </a:lnTo>
                  <a:lnTo>
                    <a:pt x="560501" y="547598"/>
                  </a:lnTo>
                  <a:lnTo>
                    <a:pt x="560095" y="548195"/>
                  </a:lnTo>
                  <a:lnTo>
                    <a:pt x="560603" y="547687"/>
                  </a:lnTo>
                  <a:lnTo>
                    <a:pt x="562584" y="548690"/>
                  </a:lnTo>
                  <a:lnTo>
                    <a:pt x="563575" y="547687"/>
                  </a:lnTo>
                  <a:close/>
                </a:path>
                <a:path w="572770" h="572769">
                  <a:moveTo>
                    <a:pt x="566013" y="542277"/>
                  </a:moveTo>
                  <a:lnTo>
                    <a:pt x="565632" y="542658"/>
                  </a:lnTo>
                  <a:lnTo>
                    <a:pt x="566013" y="542277"/>
                  </a:lnTo>
                  <a:close/>
                </a:path>
                <a:path w="572770" h="572769">
                  <a:moveTo>
                    <a:pt x="566013" y="30226"/>
                  </a:moveTo>
                  <a:lnTo>
                    <a:pt x="565556" y="29768"/>
                  </a:lnTo>
                  <a:lnTo>
                    <a:pt x="566013" y="30226"/>
                  </a:lnTo>
                  <a:close/>
                </a:path>
                <a:path w="572770" h="572769">
                  <a:moveTo>
                    <a:pt x="566445" y="27889"/>
                  </a:moveTo>
                  <a:lnTo>
                    <a:pt x="566051" y="27292"/>
                  </a:lnTo>
                  <a:lnTo>
                    <a:pt x="565454" y="26898"/>
                  </a:lnTo>
                  <a:lnTo>
                    <a:pt x="563575" y="27787"/>
                  </a:lnTo>
                  <a:lnTo>
                    <a:pt x="562610" y="29946"/>
                  </a:lnTo>
                  <a:lnTo>
                    <a:pt x="563727" y="30695"/>
                  </a:lnTo>
                  <a:lnTo>
                    <a:pt x="565467" y="29768"/>
                  </a:lnTo>
                  <a:lnTo>
                    <a:pt x="566445" y="27889"/>
                  </a:lnTo>
                  <a:close/>
                </a:path>
                <a:path w="572770" h="572769">
                  <a:moveTo>
                    <a:pt x="566483" y="544563"/>
                  </a:moveTo>
                  <a:lnTo>
                    <a:pt x="565581" y="542886"/>
                  </a:lnTo>
                  <a:lnTo>
                    <a:pt x="565632" y="542658"/>
                  </a:lnTo>
                  <a:lnTo>
                    <a:pt x="563397" y="541769"/>
                  </a:lnTo>
                  <a:lnTo>
                    <a:pt x="562648" y="542886"/>
                  </a:lnTo>
                  <a:lnTo>
                    <a:pt x="563537" y="544563"/>
                  </a:lnTo>
                  <a:lnTo>
                    <a:pt x="563473" y="544741"/>
                  </a:lnTo>
                  <a:lnTo>
                    <a:pt x="563118" y="545172"/>
                  </a:lnTo>
                  <a:lnTo>
                    <a:pt x="563499" y="544791"/>
                  </a:lnTo>
                  <a:lnTo>
                    <a:pt x="565734" y="545680"/>
                  </a:lnTo>
                  <a:lnTo>
                    <a:pt x="566318" y="544791"/>
                  </a:lnTo>
                  <a:lnTo>
                    <a:pt x="566483" y="544563"/>
                  </a:lnTo>
                  <a:close/>
                </a:path>
                <a:path w="572770" h="572769">
                  <a:moveTo>
                    <a:pt x="566521" y="541769"/>
                  </a:moveTo>
                  <a:lnTo>
                    <a:pt x="566013" y="542277"/>
                  </a:lnTo>
                  <a:lnTo>
                    <a:pt x="566521" y="541769"/>
                  </a:lnTo>
                  <a:close/>
                </a:path>
                <a:path w="572770" h="572769">
                  <a:moveTo>
                    <a:pt x="566559" y="30683"/>
                  </a:moveTo>
                  <a:lnTo>
                    <a:pt x="566013" y="30226"/>
                  </a:lnTo>
                  <a:lnTo>
                    <a:pt x="566521" y="30734"/>
                  </a:lnTo>
                  <a:close/>
                </a:path>
                <a:path w="572770" h="572769">
                  <a:moveTo>
                    <a:pt x="569518" y="541731"/>
                  </a:moveTo>
                  <a:lnTo>
                    <a:pt x="568629" y="539851"/>
                  </a:lnTo>
                  <a:lnTo>
                    <a:pt x="568706" y="539724"/>
                  </a:lnTo>
                  <a:lnTo>
                    <a:pt x="569023" y="539254"/>
                  </a:lnTo>
                  <a:lnTo>
                    <a:pt x="568350" y="539724"/>
                  </a:lnTo>
                  <a:lnTo>
                    <a:pt x="566801" y="538886"/>
                  </a:lnTo>
                  <a:lnTo>
                    <a:pt x="566039" y="539254"/>
                  </a:lnTo>
                  <a:lnTo>
                    <a:pt x="565658" y="539851"/>
                  </a:lnTo>
                  <a:lnTo>
                    <a:pt x="566547" y="541769"/>
                  </a:lnTo>
                  <a:lnTo>
                    <a:pt x="568566" y="542709"/>
                  </a:lnTo>
                  <a:lnTo>
                    <a:pt x="569506" y="541769"/>
                  </a:lnTo>
                  <a:close/>
                </a:path>
                <a:path w="572770" h="572769">
                  <a:moveTo>
                    <a:pt x="569531" y="30848"/>
                  </a:moveTo>
                  <a:lnTo>
                    <a:pt x="568604" y="29756"/>
                  </a:lnTo>
                  <a:lnTo>
                    <a:pt x="566597" y="30695"/>
                  </a:lnTo>
                  <a:lnTo>
                    <a:pt x="566470" y="30848"/>
                  </a:lnTo>
                  <a:lnTo>
                    <a:pt x="565658" y="32600"/>
                  </a:lnTo>
                  <a:lnTo>
                    <a:pt x="565645" y="32842"/>
                  </a:lnTo>
                  <a:lnTo>
                    <a:pt x="566547" y="33743"/>
                  </a:lnTo>
                  <a:lnTo>
                    <a:pt x="568439" y="32842"/>
                  </a:lnTo>
                  <a:lnTo>
                    <a:pt x="569023" y="33248"/>
                  </a:lnTo>
                  <a:lnTo>
                    <a:pt x="568744" y="32842"/>
                  </a:lnTo>
                  <a:lnTo>
                    <a:pt x="568591" y="32600"/>
                  </a:lnTo>
                  <a:lnTo>
                    <a:pt x="569531" y="30848"/>
                  </a:lnTo>
                  <a:close/>
                </a:path>
                <a:path w="572770" h="572769">
                  <a:moveTo>
                    <a:pt x="572452" y="33832"/>
                  </a:moveTo>
                  <a:lnTo>
                    <a:pt x="572363" y="33616"/>
                  </a:lnTo>
                  <a:lnTo>
                    <a:pt x="571588" y="32816"/>
                  </a:lnTo>
                  <a:lnTo>
                    <a:pt x="569353" y="33718"/>
                  </a:lnTo>
                  <a:lnTo>
                    <a:pt x="568579" y="35623"/>
                  </a:lnTo>
                  <a:lnTo>
                    <a:pt x="568642" y="35826"/>
                  </a:lnTo>
                  <a:lnTo>
                    <a:pt x="569531" y="36715"/>
                  </a:lnTo>
                  <a:lnTo>
                    <a:pt x="571411" y="35826"/>
                  </a:lnTo>
                  <a:lnTo>
                    <a:pt x="572008" y="36220"/>
                  </a:lnTo>
                  <a:lnTo>
                    <a:pt x="571741" y="35826"/>
                  </a:lnTo>
                  <a:lnTo>
                    <a:pt x="571614" y="35623"/>
                  </a:lnTo>
                  <a:lnTo>
                    <a:pt x="572452" y="33832"/>
                  </a:lnTo>
                  <a:close/>
                </a:path>
                <a:path w="572770" h="572769">
                  <a:moveTo>
                    <a:pt x="572503" y="538759"/>
                  </a:moveTo>
                  <a:lnTo>
                    <a:pt x="571614" y="536879"/>
                  </a:lnTo>
                  <a:lnTo>
                    <a:pt x="571741" y="536676"/>
                  </a:lnTo>
                  <a:lnTo>
                    <a:pt x="572008" y="536282"/>
                  </a:lnTo>
                  <a:lnTo>
                    <a:pt x="571411" y="536676"/>
                  </a:lnTo>
                  <a:lnTo>
                    <a:pt x="569531" y="535787"/>
                  </a:lnTo>
                  <a:lnTo>
                    <a:pt x="568629" y="536676"/>
                  </a:lnTo>
                  <a:lnTo>
                    <a:pt x="568667" y="536879"/>
                  </a:lnTo>
                  <a:lnTo>
                    <a:pt x="569429" y="538759"/>
                  </a:lnTo>
                  <a:lnTo>
                    <a:pt x="569391" y="539013"/>
                  </a:lnTo>
                  <a:lnTo>
                    <a:pt x="569620" y="538861"/>
                  </a:lnTo>
                  <a:lnTo>
                    <a:pt x="571512" y="539750"/>
                  </a:lnTo>
                  <a:lnTo>
                    <a:pt x="572401" y="538861"/>
                  </a:lnTo>
                  <a:close/>
                </a:path>
              </a:pathLst>
            </a:custGeom>
            <a:solidFill>
              <a:srgbClr val="ECE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705325" y="14277345"/>
              <a:ext cx="757555" cy="756920"/>
            </a:xfrm>
            <a:custGeom>
              <a:avLst/>
              <a:gdLst/>
              <a:ahLst/>
              <a:cxnLst/>
              <a:rect l="l" t="t" r="r" b="b"/>
              <a:pathLst>
                <a:path w="757554" h="756919">
                  <a:moveTo>
                    <a:pt x="422960" y="753110"/>
                  </a:moveTo>
                  <a:lnTo>
                    <a:pt x="334060" y="753110"/>
                  </a:lnTo>
                  <a:lnTo>
                    <a:pt x="337070" y="754380"/>
                  </a:lnTo>
                  <a:lnTo>
                    <a:pt x="336562" y="756920"/>
                  </a:lnTo>
                  <a:lnTo>
                    <a:pt x="420369" y="756920"/>
                  </a:lnTo>
                  <a:lnTo>
                    <a:pt x="419887" y="754380"/>
                  </a:lnTo>
                  <a:lnTo>
                    <a:pt x="422960" y="753110"/>
                  </a:lnTo>
                  <a:close/>
                </a:path>
                <a:path w="757554" h="756919">
                  <a:moveTo>
                    <a:pt x="441540" y="750570"/>
                  </a:moveTo>
                  <a:lnTo>
                    <a:pt x="314363" y="750570"/>
                  </a:lnTo>
                  <a:lnTo>
                    <a:pt x="316344" y="751840"/>
                  </a:lnTo>
                  <a:lnTo>
                    <a:pt x="315658" y="754380"/>
                  </a:lnTo>
                  <a:lnTo>
                    <a:pt x="321830" y="754380"/>
                  </a:lnTo>
                  <a:lnTo>
                    <a:pt x="324980" y="753110"/>
                  </a:lnTo>
                  <a:lnTo>
                    <a:pt x="441401" y="753110"/>
                  </a:lnTo>
                  <a:lnTo>
                    <a:pt x="440512" y="751840"/>
                  </a:lnTo>
                  <a:lnTo>
                    <a:pt x="441540" y="750570"/>
                  </a:lnTo>
                  <a:close/>
                </a:path>
                <a:path w="757554" h="756919">
                  <a:moveTo>
                    <a:pt x="334060" y="753110"/>
                  </a:moveTo>
                  <a:lnTo>
                    <a:pt x="324980" y="753110"/>
                  </a:lnTo>
                  <a:lnTo>
                    <a:pt x="330682" y="754380"/>
                  </a:lnTo>
                  <a:lnTo>
                    <a:pt x="334060" y="753110"/>
                  </a:lnTo>
                  <a:close/>
                </a:path>
                <a:path w="757554" h="756919">
                  <a:moveTo>
                    <a:pt x="431952" y="753110"/>
                  </a:moveTo>
                  <a:lnTo>
                    <a:pt x="422960" y="753110"/>
                  </a:lnTo>
                  <a:lnTo>
                    <a:pt x="426224" y="754380"/>
                  </a:lnTo>
                  <a:lnTo>
                    <a:pt x="431952" y="753110"/>
                  </a:lnTo>
                  <a:close/>
                </a:path>
                <a:path w="757554" h="756919">
                  <a:moveTo>
                    <a:pt x="441401" y="753110"/>
                  </a:moveTo>
                  <a:lnTo>
                    <a:pt x="431952" y="753110"/>
                  </a:lnTo>
                  <a:lnTo>
                    <a:pt x="435165" y="754380"/>
                  </a:lnTo>
                  <a:lnTo>
                    <a:pt x="440639" y="754380"/>
                  </a:lnTo>
                  <a:lnTo>
                    <a:pt x="441401" y="753110"/>
                  </a:lnTo>
                  <a:close/>
                </a:path>
                <a:path w="757554" h="756919">
                  <a:moveTo>
                    <a:pt x="455625" y="748030"/>
                  </a:moveTo>
                  <a:lnTo>
                    <a:pt x="301307" y="748030"/>
                  </a:lnTo>
                  <a:lnTo>
                    <a:pt x="300824" y="750570"/>
                  </a:lnTo>
                  <a:lnTo>
                    <a:pt x="303898" y="751840"/>
                  </a:lnTo>
                  <a:lnTo>
                    <a:pt x="307162" y="750570"/>
                  </a:lnTo>
                  <a:lnTo>
                    <a:pt x="456133" y="750570"/>
                  </a:lnTo>
                  <a:lnTo>
                    <a:pt x="455625" y="748030"/>
                  </a:lnTo>
                  <a:close/>
                </a:path>
                <a:path w="757554" h="756919">
                  <a:moveTo>
                    <a:pt x="314363" y="750570"/>
                  </a:moveTo>
                  <a:lnTo>
                    <a:pt x="307162" y="750570"/>
                  </a:lnTo>
                  <a:lnTo>
                    <a:pt x="311734" y="751840"/>
                  </a:lnTo>
                  <a:lnTo>
                    <a:pt x="314363" y="750570"/>
                  </a:lnTo>
                  <a:close/>
                </a:path>
                <a:path w="757554" h="756919">
                  <a:moveTo>
                    <a:pt x="445795" y="750570"/>
                  </a:moveTo>
                  <a:lnTo>
                    <a:pt x="441540" y="750570"/>
                  </a:lnTo>
                  <a:lnTo>
                    <a:pt x="443293" y="751840"/>
                  </a:lnTo>
                  <a:lnTo>
                    <a:pt x="445795" y="750570"/>
                  </a:lnTo>
                  <a:close/>
                </a:path>
                <a:path w="757554" h="756919">
                  <a:moveTo>
                    <a:pt x="456133" y="750570"/>
                  </a:moveTo>
                  <a:lnTo>
                    <a:pt x="451675" y="750570"/>
                  </a:lnTo>
                  <a:lnTo>
                    <a:pt x="454164" y="751840"/>
                  </a:lnTo>
                  <a:lnTo>
                    <a:pt x="456133" y="750570"/>
                  </a:lnTo>
                  <a:close/>
                </a:path>
                <a:path w="757554" h="756919">
                  <a:moveTo>
                    <a:pt x="478447" y="744220"/>
                  </a:moveTo>
                  <a:lnTo>
                    <a:pt x="284505" y="744220"/>
                  </a:lnTo>
                  <a:lnTo>
                    <a:pt x="286473" y="745490"/>
                  </a:lnTo>
                  <a:lnTo>
                    <a:pt x="285965" y="748030"/>
                  </a:lnTo>
                  <a:lnTo>
                    <a:pt x="464629" y="748030"/>
                  </a:lnTo>
                  <a:lnTo>
                    <a:pt x="467982" y="749300"/>
                  </a:lnTo>
                  <a:lnTo>
                    <a:pt x="471017" y="748030"/>
                  </a:lnTo>
                  <a:lnTo>
                    <a:pt x="470509" y="745490"/>
                  </a:lnTo>
                  <a:lnTo>
                    <a:pt x="475830" y="745490"/>
                  </a:lnTo>
                  <a:lnTo>
                    <a:pt x="478447" y="744220"/>
                  </a:lnTo>
                  <a:close/>
                </a:path>
                <a:path w="757554" h="756919">
                  <a:moveTo>
                    <a:pt x="483069" y="741680"/>
                  </a:moveTo>
                  <a:lnTo>
                    <a:pt x="273938" y="741680"/>
                  </a:lnTo>
                  <a:lnTo>
                    <a:pt x="274548" y="742950"/>
                  </a:lnTo>
                  <a:lnTo>
                    <a:pt x="274015" y="745490"/>
                  </a:lnTo>
                  <a:lnTo>
                    <a:pt x="282003" y="745490"/>
                  </a:lnTo>
                  <a:lnTo>
                    <a:pt x="284505" y="744220"/>
                  </a:lnTo>
                  <a:lnTo>
                    <a:pt x="482688" y="744220"/>
                  </a:lnTo>
                  <a:lnTo>
                    <a:pt x="482345" y="742950"/>
                  </a:lnTo>
                  <a:lnTo>
                    <a:pt x="483069" y="741680"/>
                  </a:lnTo>
                  <a:close/>
                </a:path>
                <a:path w="757554" h="756919">
                  <a:moveTo>
                    <a:pt x="482688" y="744220"/>
                  </a:moveTo>
                  <a:lnTo>
                    <a:pt x="478447" y="744220"/>
                  </a:lnTo>
                  <a:lnTo>
                    <a:pt x="480987" y="745490"/>
                  </a:lnTo>
                  <a:lnTo>
                    <a:pt x="483031" y="745490"/>
                  </a:lnTo>
                  <a:lnTo>
                    <a:pt x="482688" y="744220"/>
                  </a:lnTo>
                  <a:close/>
                </a:path>
                <a:path w="757554" h="756919">
                  <a:moveTo>
                    <a:pt x="500278" y="736600"/>
                  </a:moveTo>
                  <a:lnTo>
                    <a:pt x="256768" y="736600"/>
                  </a:lnTo>
                  <a:lnTo>
                    <a:pt x="256158" y="739140"/>
                  </a:lnTo>
                  <a:lnTo>
                    <a:pt x="265633" y="739140"/>
                  </a:lnTo>
                  <a:lnTo>
                    <a:pt x="265036" y="741680"/>
                  </a:lnTo>
                  <a:lnTo>
                    <a:pt x="267131" y="742950"/>
                  </a:lnTo>
                  <a:lnTo>
                    <a:pt x="269493" y="741680"/>
                  </a:lnTo>
                  <a:lnTo>
                    <a:pt x="491820" y="741680"/>
                  </a:lnTo>
                  <a:lnTo>
                    <a:pt x="491286" y="739140"/>
                  </a:lnTo>
                  <a:lnTo>
                    <a:pt x="494258" y="737870"/>
                  </a:lnTo>
                  <a:lnTo>
                    <a:pt x="500532" y="737870"/>
                  </a:lnTo>
                  <a:lnTo>
                    <a:pt x="500278" y="736600"/>
                  </a:lnTo>
                  <a:close/>
                </a:path>
                <a:path w="757554" h="756919">
                  <a:moveTo>
                    <a:pt x="273938" y="741680"/>
                  </a:moveTo>
                  <a:lnTo>
                    <a:pt x="269493" y="741680"/>
                  </a:lnTo>
                  <a:lnTo>
                    <a:pt x="271856" y="742950"/>
                  </a:lnTo>
                  <a:lnTo>
                    <a:pt x="273938" y="741680"/>
                  </a:lnTo>
                  <a:close/>
                </a:path>
                <a:path w="757554" h="756919">
                  <a:moveTo>
                    <a:pt x="486689" y="741680"/>
                  </a:moveTo>
                  <a:lnTo>
                    <a:pt x="483069" y="741680"/>
                  </a:lnTo>
                  <a:lnTo>
                    <a:pt x="485063" y="742950"/>
                  </a:lnTo>
                  <a:lnTo>
                    <a:pt x="486689" y="741680"/>
                  </a:lnTo>
                  <a:close/>
                </a:path>
                <a:path w="757554" h="756919">
                  <a:moveTo>
                    <a:pt x="491820" y="741680"/>
                  </a:moveTo>
                  <a:lnTo>
                    <a:pt x="486689" y="741680"/>
                  </a:lnTo>
                  <a:lnTo>
                    <a:pt x="490931" y="742950"/>
                  </a:lnTo>
                  <a:lnTo>
                    <a:pt x="491820" y="741680"/>
                  </a:lnTo>
                  <a:close/>
                </a:path>
                <a:path w="757554" h="756919">
                  <a:moveTo>
                    <a:pt x="500532" y="737870"/>
                  </a:moveTo>
                  <a:lnTo>
                    <a:pt x="494258" y="737870"/>
                  </a:lnTo>
                  <a:lnTo>
                    <a:pt x="497789" y="740410"/>
                  </a:lnTo>
                  <a:lnTo>
                    <a:pt x="500786" y="739140"/>
                  </a:lnTo>
                  <a:lnTo>
                    <a:pt x="500532" y="737870"/>
                  </a:lnTo>
                  <a:close/>
                </a:path>
                <a:path w="757554" h="756919">
                  <a:moveTo>
                    <a:pt x="511111" y="732790"/>
                  </a:moveTo>
                  <a:lnTo>
                    <a:pt x="247103" y="732790"/>
                  </a:lnTo>
                  <a:lnTo>
                    <a:pt x="247929" y="734060"/>
                  </a:lnTo>
                  <a:lnTo>
                    <a:pt x="247040" y="735330"/>
                  </a:lnTo>
                  <a:lnTo>
                    <a:pt x="248069" y="736600"/>
                  </a:lnTo>
                  <a:lnTo>
                    <a:pt x="509752" y="736600"/>
                  </a:lnTo>
                  <a:lnTo>
                    <a:pt x="509066" y="734060"/>
                  </a:lnTo>
                  <a:lnTo>
                    <a:pt x="511111" y="732790"/>
                  </a:lnTo>
                  <a:close/>
                </a:path>
                <a:path w="757554" h="756919">
                  <a:moveTo>
                    <a:pt x="524300" y="728980"/>
                  </a:moveTo>
                  <a:lnTo>
                    <a:pt x="239039" y="728980"/>
                  </a:lnTo>
                  <a:lnTo>
                    <a:pt x="241922" y="730250"/>
                  </a:lnTo>
                  <a:lnTo>
                    <a:pt x="241236" y="732790"/>
                  </a:lnTo>
                  <a:lnTo>
                    <a:pt x="241947" y="734060"/>
                  </a:lnTo>
                  <a:lnTo>
                    <a:pt x="243966" y="732790"/>
                  </a:lnTo>
                  <a:lnTo>
                    <a:pt x="515772" y="732790"/>
                  </a:lnTo>
                  <a:lnTo>
                    <a:pt x="515073" y="730250"/>
                  </a:lnTo>
                  <a:lnTo>
                    <a:pt x="524751" y="730250"/>
                  </a:lnTo>
                  <a:lnTo>
                    <a:pt x="524300" y="728980"/>
                  </a:lnTo>
                  <a:close/>
                </a:path>
                <a:path w="757554" h="756919">
                  <a:moveTo>
                    <a:pt x="247103" y="732790"/>
                  </a:moveTo>
                  <a:lnTo>
                    <a:pt x="243966" y="732790"/>
                  </a:lnTo>
                  <a:lnTo>
                    <a:pt x="245084" y="734060"/>
                  </a:lnTo>
                  <a:lnTo>
                    <a:pt x="247103" y="732790"/>
                  </a:lnTo>
                  <a:close/>
                </a:path>
                <a:path w="757554" h="756919">
                  <a:moveTo>
                    <a:pt x="515772" y="732790"/>
                  </a:moveTo>
                  <a:lnTo>
                    <a:pt x="511111" y="732790"/>
                  </a:lnTo>
                  <a:lnTo>
                    <a:pt x="513727" y="734060"/>
                  </a:lnTo>
                  <a:lnTo>
                    <a:pt x="515772" y="732790"/>
                  </a:lnTo>
                  <a:close/>
                </a:path>
                <a:path w="757554" h="756919">
                  <a:moveTo>
                    <a:pt x="525017" y="726440"/>
                  </a:moveTo>
                  <a:lnTo>
                    <a:pt x="232130" y="726440"/>
                  </a:lnTo>
                  <a:lnTo>
                    <a:pt x="232930" y="727710"/>
                  </a:lnTo>
                  <a:lnTo>
                    <a:pt x="232244" y="730250"/>
                  </a:lnTo>
                  <a:lnTo>
                    <a:pt x="235153" y="731520"/>
                  </a:lnTo>
                  <a:lnTo>
                    <a:pt x="239039" y="728980"/>
                  </a:lnTo>
                  <a:lnTo>
                    <a:pt x="524300" y="728980"/>
                  </a:lnTo>
                  <a:lnTo>
                    <a:pt x="523849" y="727710"/>
                  </a:lnTo>
                  <a:lnTo>
                    <a:pt x="525017" y="726440"/>
                  </a:lnTo>
                  <a:close/>
                </a:path>
                <a:path w="757554" h="756919">
                  <a:moveTo>
                    <a:pt x="530961" y="723900"/>
                  </a:moveTo>
                  <a:lnTo>
                    <a:pt x="225107" y="723900"/>
                  </a:lnTo>
                  <a:lnTo>
                    <a:pt x="227088" y="725170"/>
                  </a:lnTo>
                  <a:lnTo>
                    <a:pt x="226326" y="726440"/>
                  </a:lnTo>
                  <a:lnTo>
                    <a:pt x="227164" y="727710"/>
                  </a:lnTo>
                  <a:lnTo>
                    <a:pt x="229044" y="726440"/>
                  </a:lnTo>
                  <a:lnTo>
                    <a:pt x="530694" y="726440"/>
                  </a:lnTo>
                  <a:lnTo>
                    <a:pt x="529805" y="725170"/>
                  </a:lnTo>
                  <a:lnTo>
                    <a:pt x="530961" y="723900"/>
                  </a:lnTo>
                  <a:close/>
                </a:path>
                <a:path w="757554" h="756919">
                  <a:moveTo>
                    <a:pt x="232130" y="726440"/>
                  </a:moveTo>
                  <a:lnTo>
                    <a:pt x="229044" y="726440"/>
                  </a:lnTo>
                  <a:lnTo>
                    <a:pt x="230238" y="727710"/>
                  </a:lnTo>
                  <a:lnTo>
                    <a:pt x="232130" y="726440"/>
                  </a:lnTo>
                  <a:close/>
                </a:path>
                <a:path w="757554" h="756919">
                  <a:moveTo>
                    <a:pt x="527913" y="726440"/>
                  </a:moveTo>
                  <a:lnTo>
                    <a:pt x="525017" y="726440"/>
                  </a:lnTo>
                  <a:lnTo>
                    <a:pt x="526567" y="727710"/>
                  </a:lnTo>
                  <a:lnTo>
                    <a:pt x="527913" y="726440"/>
                  </a:lnTo>
                  <a:close/>
                </a:path>
                <a:path w="757554" h="756919">
                  <a:moveTo>
                    <a:pt x="530694" y="726440"/>
                  </a:moveTo>
                  <a:lnTo>
                    <a:pt x="527913" y="726440"/>
                  </a:lnTo>
                  <a:lnTo>
                    <a:pt x="529805" y="727710"/>
                  </a:lnTo>
                  <a:lnTo>
                    <a:pt x="530694" y="726440"/>
                  </a:lnTo>
                  <a:close/>
                </a:path>
                <a:path w="757554" h="756919">
                  <a:moveTo>
                    <a:pt x="537921" y="720090"/>
                  </a:moveTo>
                  <a:lnTo>
                    <a:pt x="220002" y="720090"/>
                  </a:lnTo>
                  <a:lnTo>
                    <a:pt x="220954" y="721360"/>
                  </a:lnTo>
                  <a:lnTo>
                    <a:pt x="220421" y="723900"/>
                  </a:lnTo>
                  <a:lnTo>
                    <a:pt x="222389" y="725170"/>
                  </a:lnTo>
                  <a:lnTo>
                    <a:pt x="225107" y="723900"/>
                  </a:lnTo>
                  <a:lnTo>
                    <a:pt x="536536" y="723900"/>
                  </a:lnTo>
                  <a:lnTo>
                    <a:pt x="535863" y="721360"/>
                  </a:lnTo>
                  <a:lnTo>
                    <a:pt x="537921" y="720090"/>
                  </a:lnTo>
                  <a:close/>
                </a:path>
                <a:path w="757554" h="756919">
                  <a:moveTo>
                    <a:pt x="533857" y="723900"/>
                  </a:moveTo>
                  <a:lnTo>
                    <a:pt x="530961" y="723900"/>
                  </a:lnTo>
                  <a:lnTo>
                    <a:pt x="532498" y="725170"/>
                  </a:lnTo>
                  <a:lnTo>
                    <a:pt x="533857" y="723900"/>
                  </a:lnTo>
                  <a:close/>
                </a:path>
                <a:path w="757554" h="756919">
                  <a:moveTo>
                    <a:pt x="536536" y="723900"/>
                  </a:moveTo>
                  <a:lnTo>
                    <a:pt x="533857" y="723900"/>
                  </a:lnTo>
                  <a:lnTo>
                    <a:pt x="535787" y="725170"/>
                  </a:lnTo>
                  <a:lnTo>
                    <a:pt x="536536" y="723900"/>
                  </a:lnTo>
                  <a:close/>
                </a:path>
                <a:path w="757554" h="756919">
                  <a:moveTo>
                    <a:pt x="545134" y="720090"/>
                  </a:moveTo>
                  <a:lnTo>
                    <a:pt x="537921" y="720090"/>
                  </a:lnTo>
                  <a:lnTo>
                    <a:pt x="540486" y="722630"/>
                  </a:lnTo>
                  <a:lnTo>
                    <a:pt x="542772" y="721360"/>
                  </a:lnTo>
                  <a:lnTo>
                    <a:pt x="545579" y="721360"/>
                  </a:lnTo>
                  <a:lnTo>
                    <a:pt x="545134" y="720090"/>
                  </a:lnTo>
                  <a:close/>
                </a:path>
                <a:path w="757554" h="756919">
                  <a:moveTo>
                    <a:pt x="545858" y="717550"/>
                  </a:moveTo>
                  <a:lnTo>
                    <a:pt x="211200" y="717550"/>
                  </a:lnTo>
                  <a:lnTo>
                    <a:pt x="212216" y="718820"/>
                  </a:lnTo>
                  <a:lnTo>
                    <a:pt x="211416" y="721360"/>
                  </a:lnTo>
                  <a:lnTo>
                    <a:pt x="215836" y="721360"/>
                  </a:lnTo>
                  <a:lnTo>
                    <a:pt x="220002" y="720090"/>
                  </a:lnTo>
                  <a:lnTo>
                    <a:pt x="545134" y="720090"/>
                  </a:lnTo>
                  <a:lnTo>
                    <a:pt x="544690" y="718820"/>
                  </a:lnTo>
                  <a:lnTo>
                    <a:pt x="545858" y="717550"/>
                  </a:lnTo>
                  <a:close/>
                </a:path>
                <a:path w="757554" h="756919">
                  <a:moveTo>
                    <a:pt x="551814" y="715010"/>
                  </a:moveTo>
                  <a:lnTo>
                    <a:pt x="205231" y="715010"/>
                  </a:lnTo>
                  <a:lnTo>
                    <a:pt x="206298" y="716280"/>
                  </a:lnTo>
                  <a:lnTo>
                    <a:pt x="205422" y="717550"/>
                  </a:lnTo>
                  <a:lnTo>
                    <a:pt x="206120" y="718820"/>
                  </a:lnTo>
                  <a:lnTo>
                    <a:pt x="209473" y="718820"/>
                  </a:lnTo>
                  <a:lnTo>
                    <a:pt x="211200" y="717550"/>
                  </a:lnTo>
                  <a:lnTo>
                    <a:pt x="551535" y="717550"/>
                  </a:lnTo>
                  <a:lnTo>
                    <a:pt x="550646" y="716280"/>
                  </a:lnTo>
                  <a:lnTo>
                    <a:pt x="551814" y="715010"/>
                  </a:lnTo>
                  <a:close/>
                </a:path>
                <a:path w="757554" h="756919">
                  <a:moveTo>
                    <a:pt x="548728" y="717550"/>
                  </a:moveTo>
                  <a:lnTo>
                    <a:pt x="545858" y="717550"/>
                  </a:lnTo>
                  <a:lnTo>
                    <a:pt x="547395" y="718820"/>
                  </a:lnTo>
                  <a:lnTo>
                    <a:pt x="548728" y="717550"/>
                  </a:lnTo>
                  <a:close/>
                </a:path>
                <a:path w="757554" h="756919">
                  <a:moveTo>
                    <a:pt x="551535" y="717550"/>
                  </a:moveTo>
                  <a:lnTo>
                    <a:pt x="548728" y="717550"/>
                  </a:lnTo>
                  <a:lnTo>
                    <a:pt x="550659" y="718820"/>
                  </a:lnTo>
                  <a:lnTo>
                    <a:pt x="551535" y="717550"/>
                  </a:lnTo>
                  <a:close/>
                </a:path>
                <a:path w="757554" h="756919">
                  <a:moveTo>
                    <a:pt x="553681" y="712470"/>
                  </a:moveTo>
                  <a:lnTo>
                    <a:pt x="203288" y="712470"/>
                  </a:lnTo>
                  <a:lnTo>
                    <a:pt x="202488" y="715010"/>
                  </a:lnTo>
                  <a:lnTo>
                    <a:pt x="203352" y="716280"/>
                  </a:lnTo>
                  <a:lnTo>
                    <a:pt x="205231" y="715010"/>
                  </a:lnTo>
                  <a:lnTo>
                    <a:pt x="554558" y="715010"/>
                  </a:lnTo>
                  <a:lnTo>
                    <a:pt x="553681" y="712470"/>
                  </a:lnTo>
                  <a:close/>
                </a:path>
                <a:path w="757554" h="756919">
                  <a:moveTo>
                    <a:pt x="554558" y="715010"/>
                  </a:moveTo>
                  <a:lnTo>
                    <a:pt x="551814" y="715010"/>
                  </a:lnTo>
                  <a:lnTo>
                    <a:pt x="553402" y="716280"/>
                  </a:lnTo>
                  <a:lnTo>
                    <a:pt x="554558" y="715010"/>
                  </a:lnTo>
                  <a:close/>
                </a:path>
                <a:path w="757554" h="756919">
                  <a:moveTo>
                    <a:pt x="560539" y="708660"/>
                  </a:moveTo>
                  <a:lnTo>
                    <a:pt x="195364" y="708660"/>
                  </a:lnTo>
                  <a:lnTo>
                    <a:pt x="197332" y="709930"/>
                  </a:lnTo>
                  <a:lnTo>
                    <a:pt x="196532" y="712470"/>
                  </a:lnTo>
                  <a:lnTo>
                    <a:pt x="560476" y="712470"/>
                  </a:lnTo>
                  <a:lnTo>
                    <a:pt x="559688" y="709930"/>
                  </a:lnTo>
                  <a:lnTo>
                    <a:pt x="560539" y="708660"/>
                  </a:lnTo>
                  <a:close/>
                </a:path>
                <a:path w="757554" h="756919">
                  <a:moveTo>
                    <a:pt x="565569" y="706120"/>
                  </a:moveTo>
                  <a:lnTo>
                    <a:pt x="190499" y="706120"/>
                  </a:lnTo>
                  <a:lnTo>
                    <a:pt x="191261" y="707390"/>
                  </a:lnTo>
                  <a:lnTo>
                    <a:pt x="190576" y="709930"/>
                  </a:lnTo>
                  <a:lnTo>
                    <a:pt x="192570" y="709930"/>
                  </a:lnTo>
                  <a:lnTo>
                    <a:pt x="195364" y="708660"/>
                  </a:lnTo>
                  <a:lnTo>
                    <a:pt x="566369" y="708660"/>
                  </a:lnTo>
                  <a:lnTo>
                    <a:pt x="565569" y="706120"/>
                  </a:lnTo>
                  <a:close/>
                </a:path>
                <a:path w="757554" h="756919">
                  <a:moveTo>
                    <a:pt x="563613" y="708660"/>
                  </a:moveTo>
                  <a:lnTo>
                    <a:pt x="560539" y="708660"/>
                  </a:lnTo>
                  <a:lnTo>
                    <a:pt x="562432" y="709930"/>
                  </a:lnTo>
                  <a:lnTo>
                    <a:pt x="563613" y="708660"/>
                  </a:lnTo>
                  <a:close/>
                </a:path>
                <a:path w="757554" h="756919">
                  <a:moveTo>
                    <a:pt x="566369" y="708660"/>
                  </a:moveTo>
                  <a:lnTo>
                    <a:pt x="563613" y="708660"/>
                  </a:lnTo>
                  <a:lnTo>
                    <a:pt x="565505" y="709930"/>
                  </a:lnTo>
                  <a:lnTo>
                    <a:pt x="566369" y="708660"/>
                  </a:lnTo>
                  <a:close/>
                </a:path>
                <a:path w="757554" h="756919">
                  <a:moveTo>
                    <a:pt x="578497" y="699770"/>
                  </a:moveTo>
                  <a:lnTo>
                    <a:pt x="178434" y="699770"/>
                  </a:lnTo>
                  <a:lnTo>
                    <a:pt x="179489" y="701040"/>
                  </a:lnTo>
                  <a:lnTo>
                    <a:pt x="178663" y="703580"/>
                  </a:lnTo>
                  <a:lnTo>
                    <a:pt x="185432" y="703580"/>
                  </a:lnTo>
                  <a:lnTo>
                    <a:pt x="184619" y="706120"/>
                  </a:lnTo>
                  <a:lnTo>
                    <a:pt x="185445" y="707390"/>
                  </a:lnTo>
                  <a:lnTo>
                    <a:pt x="187375" y="706120"/>
                  </a:lnTo>
                  <a:lnTo>
                    <a:pt x="572287" y="706120"/>
                  </a:lnTo>
                  <a:lnTo>
                    <a:pt x="571525" y="703580"/>
                  </a:lnTo>
                  <a:lnTo>
                    <a:pt x="573036" y="702310"/>
                  </a:lnTo>
                  <a:lnTo>
                    <a:pt x="577862" y="702310"/>
                  </a:lnTo>
                  <a:lnTo>
                    <a:pt x="577456" y="701040"/>
                  </a:lnTo>
                  <a:lnTo>
                    <a:pt x="578497" y="699770"/>
                  </a:lnTo>
                  <a:close/>
                </a:path>
                <a:path w="757554" h="756919">
                  <a:moveTo>
                    <a:pt x="190499" y="706120"/>
                  </a:moveTo>
                  <a:lnTo>
                    <a:pt x="187375" y="706120"/>
                  </a:lnTo>
                  <a:lnTo>
                    <a:pt x="188569" y="707390"/>
                  </a:lnTo>
                  <a:lnTo>
                    <a:pt x="190499" y="706120"/>
                  </a:lnTo>
                  <a:close/>
                </a:path>
                <a:path w="757554" h="756919">
                  <a:moveTo>
                    <a:pt x="572287" y="706120"/>
                  </a:moveTo>
                  <a:lnTo>
                    <a:pt x="567093" y="706120"/>
                  </a:lnTo>
                  <a:lnTo>
                    <a:pt x="571207" y="707390"/>
                  </a:lnTo>
                  <a:lnTo>
                    <a:pt x="572287" y="706120"/>
                  </a:lnTo>
                  <a:close/>
                </a:path>
                <a:path w="757554" h="756919">
                  <a:moveTo>
                    <a:pt x="577862" y="702310"/>
                  </a:moveTo>
                  <a:lnTo>
                    <a:pt x="573036" y="702310"/>
                  </a:lnTo>
                  <a:lnTo>
                    <a:pt x="577151" y="704850"/>
                  </a:lnTo>
                  <a:lnTo>
                    <a:pt x="577900" y="703580"/>
                  </a:lnTo>
                  <a:lnTo>
                    <a:pt x="578269" y="703580"/>
                  </a:lnTo>
                  <a:lnTo>
                    <a:pt x="577862" y="702310"/>
                  </a:lnTo>
                  <a:close/>
                </a:path>
                <a:path w="757554" h="756919">
                  <a:moveTo>
                    <a:pt x="581571" y="697230"/>
                  </a:moveTo>
                  <a:lnTo>
                    <a:pt x="176504" y="697230"/>
                  </a:lnTo>
                  <a:lnTo>
                    <a:pt x="175691" y="699770"/>
                  </a:lnTo>
                  <a:lnTo>
                    <a:pt x="176555" y="701040"/>
                  </a:lnTo>
                  <a:lnTo>
                    <a:pt x="178434" y="699770"/>
                  </a:lnTo>
                  <a:lnTo>
                    <a:pt x="581304" y="699770"/>
                  </a:lnTo>
                  <a:lnTo>
                    <a:pt x="580415" y="698500"/>
                  </a:lnTo>
                  <a:lnTo>
                    <a:pt x="581571" y="697230"/>
                  </a:lnTo>
                  <a:close/>
                </a:path>
                <a:path w="757554" h="756919">
                  <a:moveTo>
                    <a:pt x="581304" y="699770"/>
                  </a:moveTo>
                  <a:lnTo>
                    <a:pt x="578497" y="699770"/>
                  </a:lnTo>
                  <a:lnTo>
                    <a:pt x="580389" y="701040"/>
                  </a:lnTo>
                  <a:lnTo>
                    <a:pt x="581304" y="699770"/>
                  </a:lnTo>
                  <a:close/>
                </a:path>
                <a:path w="757554" h="756919">
                  <a:moveTo>
                    <a:pt x="586333" y="694690"/>
                  </a:moveTo>
                  <a:lnTo>
                    <a:pt x="170586" y="694690"/>
                  </a:lnTo>
                  <a:lnTo>
                    <a:pt x="169710" y="697230"/>
                  </a:lnTo>
                  <a:lnTo>
                    <a:pt x="170395" y="698500"/>
                  </a:lnTo>
                  <a:lnTo>
                    <a:pt x="172656" y="697230"/>
                  </a:lnTo>
                  <a:lnTo>
                    <a:pt x="587324" y="697230"/>
                  </a:lnTo>
                  <a:lnTo>
                    <a:pt x="586333" y="694690"/>
                  </a:lnTo>
                  <a:close/>
                </a:path>
                <a:path w="757554" h="756919">
                  <a:moveTo>
                    <a:pt x="584453" y="697230"/>
                  </a:moveTo>
                  <a:lnTo>
                    <a:pt x="581571" y="697230"/>
                  </a:lnTo>
                  <a:lnTo>
                    <a:pt x="583158" y="698500"/>
                  </a:lnTo>
                  <a:lnTo>
                    <a:pt x="584453" y="697230"/>
                  </a:lnTo>
                  <a:close/>
                </a:path>
                <a:path w="757554" h="756919">
                  <a:moveTo>
                    <a:pt x="587324" y="697230"/>
                  </a:moveTo>
                  <a:lnTo>
                    <a:pt x="584453" y="697230"/>
                  </a:lnTo>
                  <a:lnTo>
                    <a:pt x="586333" y="698500"/>
                  </a:lnTo>
                  <a:lnTo>
                    <a:pt x="587324" y="697230"/>
                  </a:lnTo>
                  <a:close/>
                </a:path>
                <a:path w="757554" h="756919">
                  <a:moveTo>
                    <a:pt x="590880" y="690880"/>
                  </a:moveTo>
                  <a:lnTo>
                    <a:pt x="166560" y="690880"/>
                  </a:lnTo>
                  <a:lnTo>
                    <a:pt x="167131" y="692150"/>
                  </a:lnTo>
                  <a:lnTo>
                    <a:pt x="167576" y="692150"/>
                  </a:lnTo>
                  <a:lnTo>
                    <a:pt x="166763" y="694690"/>
                  </a:lnTo>
                  <a:lnTo>
                    <a:pt x="590232" y="694690"/>
                  </a:lnTo>
                  <a:lnTo>
                    <a:pt x="589330" y="692150"/>
                  </a:lnTo>
                  <a:lnTo>
                    <a:pt x="590880" y="690880"/>
                  </a:lnTo>
                  <a:close/>
                </a:path>
                <a:path w="757554" h="756919">
                  <a:moveTo>
                    <a:pt x="595769" y="688340"/>
                  </a:moveTo>
                  <a:lnTo>
                    <a:pt x="160591" y="688340"/>
                  </a:lnTo>
                  <a:lnTo>
                    <a:pt x="161670" y="689610"/>
                  </a:lnTo>
                  <a:lnTo>
                    <a:pt x="160756" y="690880"/>
                  </a:lnTo>
                  <a:lnTo>
                    <a:pt x="161467" y="692150"/>
                  </a:lnTo>
                  <a:lnTo>
                    <a:pt x="164833" y="692150"/>
                  </a:lnTo>
                  <a:lnTo>
                    <a:pt x="166560" y="690880"/>
                  </a:lnTo>
                  <a:lnTo>
                    <a:pt x="596150" y="690880"/>
                  </a:lnTo>
                  <a:lnTo>
                    <a:pt x="595287" y="689610"/>
                  </a:lnTo>
                  <a:lnTo>
                    <a:pt x="595769" y="688340"/>
                  </a:lnTo>
                  <a:close/>
                </a:path>
                <a:path w="757554" h="756919">
                  <a:moveTo>
                    <a:pt x="596150" y="690880"/>
                  </a:moveTo>
                  <a:lnTo>
                    <a:pt x="590880" y="690880"/>
                  </a:lnTo>
                  <a:lnTo>
                    <a:pt x="594969" y="692150"/>
                  </a:lnTo>
                  <a:lnTo>
                    <a:pt x="596150" y="690880"/>
                  </a:lnTo>
                  <a:close/>
                </a:path>
                <a:path w="757554" h="756919">
                  <a:moveTo>
                    <a:pt x="598271" y="685800"/>
                  </a:moveTo>
                  <a:lnTo>
                    <a:pt x="158699" y="685800"/>
                  </a:lnTo>
                  <a:lnTo>
                    <a:pt x="157708" y="688340"/>
                  </a:lnTo>
                  <a:lnTo>
                    <a:pt x="158699" y="689610"/>
                  </a:lnTo>
                  <a:lnTo>
                    <a:pt x="160591" y="688340"/>
                  </a:lnTo>
                  <a:lnTo>
                    <a:pt x="599160" y="688340"/>
                  </a:lnTo>
                  <a:lnTo>
                    <a:pt x="598271" y="685800"/>
                  </a:lnTo>
                  <a:close/>
                </a:path>
                <a:path w="757554" h="756919">
                  <a:moveTo>
                    <a:pt x="599160" y="688340"/>
                  </a:moveTo>
                  <a:lnTo>
                    <a:pt x="596341" y="688340"/>
                  </a:lnTo>
                  <a:lnTo>
                    <a:pt x="598246" y="689610"/>
                  </a:lnTo>
                  <a:lnTo>
                    <a:pt x="599160" y="688340"/>
                  </a:lnTo>
                  <a:close/>
                </a:path>
                <a:path w="757554" h="756919">
                  <a:moveTo>
                    <a:pt x="602005" y="681990"/>
                  </a:moveTo>
                  <a:lnTo>
                    <a:pt x="154838" y="681990"/>
                  </a:lnTo>
                  <a:lnTo>
                    <a:pt x="155727" y="683260"/>
                  </a:lnTo>
                  <a:lnTo>
                    <a:pt x="154800" y="685800"/>
                  </a:lnTo>
                  <a:lnTo>
                    <a:pt x="602183" y="685800"/>
                  </a:lnTo>
                  <a:lnTo>
                    <a:pt x="601306" y="683260"/>
                  </a:lnTo>
                  <a:lnTo>
                    <a:pt x="602005" y="681990"/>
                  </a:lnTo>
                  <a:close/>
                </a:path>
                <a:path w="757554" h="756919">
                  <a:moveTo>
                    <a:pt x="608164" y="679450"/>
                  </a:moveTo>
                  <a:lnTo>
                    <a:pt x="149504" y="679450"/>
                  </a:lnTo>
                  <a:lnTo>
                    <a:pt x="148958" y="681990"/>
                  </a:lnTo>
                  <a:lnTo>
                    <a:pt x="149910" y="683260"/>
                  </a:lnTo>
                  <a:lnTo>
                    <a:pt x="152780" y="683260"/>
                  </a:lnTo>
                  <a:lnTo>
                    <a:pt x="154838" y="681990"/>
                  </a:lnTo>
                  <a:lnTo>
                    <a:pt x="608164" y="681990"/>
                  </a:lnTo>
                  <a:lnTo>
                    <a:pt x="607225" y="680720"/>
                  </a:lnTo>
                  <a:lnTo>
                    <a:pt x="608164" y="679450"/>
                  </a:lnTo>
                  <a:close/>
                </a:path>
                <a:path w="757554" h="756919">
                  <a:moveTo>
                    <a:pt x="608164" y="681990"/>
                  </a:moveTo>
                  <a:lnTo>
                    <a:pt x="602005" y="681990"/>
                  </a:lnTo>
                  <a:lnTo>
                    <a:pt x="604253" y="683260"/>
                  </a:lnTo>
                  <a:lnTo>
                    <a:pt x="607263" y="683260"/>
                  </a:lnTo>
                  <a:lnTo>
                    <a:pt x="608164" y="681990"/>
                  </a:lnTo>
                  <a:close/>
                </a:path>
                <a:path w="757554" h="756919">
                  <a:moveTo>
                    <a:pt x="613905" y="673100"/>
                  </a:moveTo>
                  <a:lnTo>
                    <a:pt x="142747" y="673100"/>
                  </a:lnTo>
                  <a:lnTo>
                    <a:pt x="143319" y="674370"/>
                  </a:lnTo>
                  <a:lnTo>
                    <a:pt x="143763" y="674370"/>
                  </a:lnTo>
                  <a:lnTo>
                    <a:pt x="142951" y="676910"/>
                  </a:lnTo>
                  <a:lnTo>
                    <a:pt x="146799" y="676910"/>
                  </a:lnTo>
                  <a:lnTo>
                    <a:pt x="145859" y="679450"/>
                  </a:lnTo>
                  <a:lnTo>
                    <a:pt x="146723" y="680720"/>
                  </a:lnTo>
                  <a:lnTo>
                    <a:pt x="148958" y="679450"/>
                  </a:lnTo>
                  <a:lnTo>
                    <a:pt x="611136" y="679450"/>
                  </a:lnTo>
                  <a:lnTo>
                    <a:pt x="610146" y="676910"/>
                  </a:lnTo>
                  <a:lnTo>
                    <a:pt x="611136" y="675640"/>
                  </a:lnTo>
                  <a:lnTo>
                    <a:pt x="613651" y="675640"/>
                  </a:lnTo>
                  <a:lnTo>
                    <a:pt x="613206" y="674370"/>
                  </a:lnTo>
                  <a:lnTo>
                    <a:pt x="613905" y="673100"/>
                  </a:lnTo>
                  <a:close/>
                </a:path>
                <a:path w="757554" h="756919">
                  <a:moveTo>
                    <a:pt x="611136" y="679450"/>
                  </a:moveTo>
                  <a:lnTo>
                    <a:pt x="608164" y="679450"/>
                  </a:lnTo>
                  <a:lnTo>
                    <a:pt x="610146" y="680720"/>
                  </a:lnTo>
                  <a:lnTo>
                    <a:pt x="611136" y="679450"/>
                  </a:lnTo>
                  <a:close/>
                </a:path>
                <a:path w="757554" h="756919">
                  <a:moveTo>
                    <a:pt x="613651" y="675640"/>
                  </a:moveTo>
                  <a:lnTo>
                    <a:pt x="611136" y="675640"/>
                  </a:lnTo>
                  <a:lnTo>
                    <a:pt x="613028" y="676910"/>
                  </a:lnTo>
                  <a:lnTo>
                    <a:pt x="614095" y="676910"/>
                  </a:lnTo>
                  <a:lnTo>
                    <a:pt x="613651" y="675640"/>
                  </a:lnTo>
                  <a:close/>
                </a:path>
                <a:path w="757554" h="756919">
                  <a:moveTo>
                    <a:pt x="620001" y="670560"/>
                  </a:moveTo>
                  <a:lnTo>
                    <a:pt x="137871" y="670560"/>
                  </a:lnTo>
                  <a:lnTo>
                    <a:pt x="136931" y="673100"/>
                  </a:lnTo>
                  <a:lnTo>
                    <a:pt x="137655" y="674370"/>
                  </a:lnTo>
                  <a:lnTo>
                    <a:pt x="141020" y="674370"/>
                  </a:lnTo>
                  <a:lnTo>
                    <a:pt x="142747" y="673100"/>
                  </a:lnTo>
                  <a:lnTo>
                    <a:pt x="620077" y="673100"/>
                  </a:lnTo>
                  <a:lnTo>
                    <a:pt x="619112" y="671830"/>
                  </a:lnTo>
                  <a:lnTo>
                    <a:pt x="620001" y="670560"/>
                  </a:lnTo>
                  <a:close/>
                </a:path>
                <a:path w="757554" h="756919">
                  <a:moveTo>
                    <a:pt x="620077" y="673100"/>
                  </a:moveTo>
                  <a:lnTo>
                    <a:pt x="613905" y="673100"/>
                  </a:lnTo>
                  <a:lnTo>
                    <a:pt x="616165" y="674370"/>
                  </a:lnTo>
                  <a:lnTo>
                    <a:pt x="619188" y="674370"/>
                  </a:lnTo>
                  <a:lnTo>
                    <a:pt x="620077" y="673100"/>
                  </a:lnTo>
                  <a:close/>
                </a:path>
                <a:path w="757554" h="756919">
                  <a:moveTo>
                    <a:pt x="623049" y="666750"/>
                  </a:moveTo>
                  <a:lnTo>
                    <a:pt x="133807" y="666750"/>
                  </a:lnTo>
                  <a:lnTo>
                    <a:pt x="134899" y="668020"/>
                  </a:lnTo>
                  <a:lnTo>
                    <a:pt x="133921" y="670560"/>
                  </a:lnTo>
                  <a:lnTo>
                    <a:pt x="134899" y="671830"/>
                  </a:lnTo>
                  <a:lnTo>
                    <a:pt x="136791" y="670560"/>
                  </a:lnTo>
                  <a:lnTo>
                    <a:pt x="622947" y="670560"/>
                  </a:lnTo>
                  <a:lnTo>
                    <a:pt x="622058" y="668020"/>
                  </a:lnTo>
                  <a:lnTo>
                    <a:pt x="623049" y="666750"/>
                  </a:lnTo>
                  <a:close/>
                </a:path>
                <a:path w="757554" h="756919">
                  <a:moveTo>
                    <a:pt x="622947" y="670560"/>
                  </a:moveTo>
                  <a:lnTo>
                    <a:pt x="620001" y="670560"/>
                  </a:lnTo>
                  <a:lnTo>
                    <a:pt x="622223" y="671830"/>
                  </a:lnTo>
                  <a:lnTo>
                    <a:pt x="622947" y="670560"/>
                  </a:lnTo>
                  <a:close/>
                </a:path>
                <a:path w="757554" h="756919">
                  <a:moveTo>
                    <a:pt x="626211" y="664210"/>
                  </a:moveTo>
                  <a:lnTo>
                    <a:pt x="130924" y="664210"/>
                  </a:lnTo>
                  <a:lnTo>
                    <a:pt x="131838" y="665480"/>
                  </a:lnTo>
                  <a:lnTo>
                    <a:pt x="130949" y="668020"/>
                  </a:lnTo>
                  <a:lnTo>
                    <a:pt x="132067" y="668020"/>
                  </a:lnTo>
                  <a:lnTo>
                    <a:pt x="133807" y="666750"/>
                  </a:lnTo>
                  <a:lnTo>
                    <a:pt x="625500" y="666750"/>
                  </a:lnTo>
                  <a:lnTo>
                    <a:pt x="625055" y="665480"/>
                  </a:lnTo>
                  <a:lnTo>
                    <a:pt x="626211" y="664210"/>
                  </a:lnTo>
                  <a:close/>
                </a:path>
                <a:path w="757554" h="756919">
                  <a:moveTo>
                    <a:pt x="625500" y="666750"/>
                  </a:moveTo>
                  <a:lnTo>
                    <a:pt x="623049" y="666750"/>
                  </a:lnTo>
                  <a:lnTo>
                    <a:pt x="625030" y="668020"/>
                  </a:lnTo>
                  <a:lnTo>
                    <a:pt x="625944" y="668020"/>
                  </a:lnTo>
                  <a:lnTo>
                    <a:pt x="625500" y="666750"/>
                  </a:lnTo>
                  <a:close/>
                </a:path>
                <a:path w="757554" h="756919">
                  <a:moveTo>
                    <a:pt x="130924" y="664210"/>
                  </a:moveTo>
                  <a:lnTo>
                    <a:pt x="128447" y="664210"/>
                  </a:lnTo>
                  <a:lnTo>
                    <a:pt x="129031" y="665480"/>
                  </a:lnTo>
                  <a:lnTo>
                    <a:pt x="130924" y="664210"/>
                  </a:lnTo>
                  <a:close/>
                </a:path>
                <a:path w="757554" h="756919">
                  <a:moveTo>
                    <a:pt x="628510" y="664210"/>
                  </a:moveTo>
                  <a:lnTo>
                    <a:pt x="626211" y="664210"/>
                  </a:lnTo>
                  <a:lnTo>
                    <a:pt x="627760" y="665480"/>
                  </a:lnTo>
                  <a:lnTo>
                    <a:pt x="628510" y="664210"/>
                  </a:lnTo>
                  <a:close/>
                </a:path>
                <a:path w="757554" h="756919">
                  <a:moveTo>
                    <a:pt x="629005" y="661670"/>
                  </a:moveTo>
                  <a:lnTo>
                    <a:pt x="128015" y="661670"/>
                  </a:lnTo>
                  <a:lnTo>
                    <a:pt x="128943" y="662940"/>
                  </a:lnTo>
                  <a:lnTo>
                    <a:pt x="128041" y="664210"/>
                  </a:lnTo>
                  <a:lnTo>
                    <a:pt x="628903" y="664210"/>
                  </a:lnTo>
                  <a:lnTo>
                    <a:pt x="628014" y="662940"/>
                  </a:lnTo>
                  <a:lnTo>
                    <a:pt x="629005" y="661670"/>
                  </a:lnTo>
                  <a:close/>
                </a:path>
                <a:path w="757554" h="756919">
                  <a:moveTo>
                    <a:pt x="631977" y="657860"/>
                  </a:moveTo>
                  <a:lnTo>
                    <a:pt x="124866" y="657860"/>
                  </a:lnTo>
                  <a:lnTo>
                    <a:pt x="125463" y="659130"/>
                  </a:lnTo>
                  <a:lnTo>
                    <a:pt x="125844" y="659130"/>
                  </a:lnTo>
                  <a:lnTo>
                    <a:pt x="125006" y="661670"/>
                  </a:lnTo>
                  <a:lnTo>
                    <a:pt x="125793" y="662940"/>
                  </a:lnTo>
                  <a:lnTo>
                    <a:pt x="128015" y="661670"/>
                  </a:lnTo>
                  <a:lnTo>
                    <a:pt x="631977" y="661670"/>
                  </a:lnTo>
                  <a:lnTo>
                    <a:pt x="630986" y="659130"/>
                  </a:lnTo>
                  <a:lnTo>
                    <a:pt x="631977" y="657860"/>
                  </a:lnTo>
                  <a:close/>
                </a:path>
                <a:path w="757554" h="756919">
                  <a:moveTo>
                    <a:pt x="631977" y="661670"/>
                  </a:moveTo>
                  <a:lnTo>
                    <a:pt x="629005" y="661670"/>
                  </a:lnTo>
                  <a:lnTo>
                    <a:pt x="630986" y="662940"/>
                  </a:lnTo>
                  <a:lnTo>
                    <a:pt x="631977" y="661670"/>
                  </a:lnTo>
                  <a:close/>
                </a:path>
                <a:path w="757554" h="756919">
                  <a:moveTo>
                    <a:pt x="634784" y="655320"/>
                  </a:moveTo>
                  <a:lnTo>
                    <a:pt x="121843" y="655320"/>
                  </a:lnTo>
                  <a:lnTo>
                    <a:pt x="122961" y="656590"/>
                  </a:lnTo>
                  <a:lnTo>
                    <a:pt x="122072" y="657860"/>
                  </a:lnTo>
                  <a:lnTo>
                    <a:pt x="122986" y="659130"/>
                  </a:lnTo>
                  <a:lnTo>
                    <a:pt x="124866" y="657860"/>
                  </a:lnTo>
                  <a:lnTo>
                    <a:pt x="634834" y="657860"/>
                  </a:lnTo>
                  <a:lnTo>
                    <a:pt x="633996" y="656590"/>
                  </a:lnTo>
                  <a:lnTo>
                    <a:pt x="634784" y="655320"/>
                  </a:lnTo>
                  <a:close/>
                </a:path>
                <a:path w="757554" h="756919">
                  <a:moveTo>
                    <a:pt x="634834" y="657860"/>
                  </a:moveTo>
                  <a:lnTo>
                    <a:pt x="631977" y="657860"/>
                  </a:lnTo>
                  <a:lnTo>
                    <a:pt x="633869" y="659130"/>
                  </a:lnTo>
                  <a:lnTo>
                    <a:pt x="634453" y="659130"/>
                  </a:lnTo>
                  <a:lnTo>
                    <a:pt x="634834" y="657860"/>
                  </a:lnTo>
                  <a:close/>
                </a:path>
                <a:path w="757554" h="756919">
                  <a:moveTo>
                    <a:pt x="637933" y="652780"/>
                  </a:moveTo>
                  <a:lnTo>
                    <a:pt x="119989" y="652780"/>
                  </a:lnTo>
                  <a:lnTo>
                    <a:pt x="119011" y="655320"/>
                  </a:lnTo>
                  <a:lnTo>
                    <a:pt x="120091" y="656590"/>
                  </a:lnTo>
                  <a:lnTo>
                    <a:pt x="121843" y="655320"/>
                  </a:lnTo>
                  <a:lnTo>
                    <a:pt x="637933" y="655320"/>
                  </a:lnTo>
                  <a:lnTo>
                    <a:pt x="636943" y="654050"/>
                  </a:lnTo>
                  <a:lnTo>
                    <a:pt x="637933" y="652780"/>
                  </a:lnTo>
                  <a:close/>
                </a:path>
                <a:path w="757554" h="756919">
                  <a:moveTo>
                    <a:pt x="637933" y="655320"/>
                  </a:moveTo>
                  <a:lnTo>
                    <a:pt x="634784" y="655320"/>
                  </a:lnTo>
                  <a:lnTo>
                    <a:pt x="637019" y="656590"/>
                  </a:lnTo>
                  <a:lnTo>
                    <a:pt x="637933" y="655320"/>
                  </a:lnTo>
                  <a:close/>
                </a:path>
                <a:path w="757554" h="756919">
                  <a:moveTo>
                    <a:pt x="640905" y="648970"/>
                  </a:moveTo>
                  <a:lnTo>
                    <a:pt x="116039" y="648970"/>
                  </a:lnTo>
                  <a:lnTo>
                    <a:pt x="117017" y="650240"/>
                  </a:lnTo>
                  <a:lnTo>
                    <a:pt x="116039" y="652780"/>
                  </a:lnTo>
                  <a:lnTo>
                    <a:pt x="640880" y="652780"/>
                  </a:lnTo>
                  <a:lnTo>
                    <a:pt x="639991" y="650240"/>
                  </a:lnTo>
                  <a:lnTo>
                    <a:pt x="640905" y="648970"/>
                  </a:lnTo>
                  <a:close/>
                </a:path>
                <a:path w="757554" h="756919">
                  <a:moveTo>
                    <a:pt x="643712" y="646430"/>
                  </a:moveTo>
                  <a:lnTo>
                    <a:pt x="113068" y="646430"/>
                  </a:lnTo>
                  <a:lnTo>
                    <a:pt x="114058" y="647700"/>
                  </a:lnTo>
                  <a:lnTo>
                    <a:pt x="113068" y="648970"/>
                  </a:lnTo>
                  <a:lnTo>
                    <a:pt x="114058" y="650240"/>
                  </a:lnTo>
                  <a:lnTo>
                    <a:pt x="116039" y="648970"/>
                  </a:lnTo>
                  <a:lnTo>
                    <a:pt x="643889" y="648970"/>
                  </a:lnTo>
                  <a:lnTo>
                    <a:pt x="642988" y="647700"/>
                  </a:lnTo>
                  <a:lnTo>
                    <a:pt x="643712" y="646430"/>
                  </a:lnTo>
                  <a:close/>
                </a:path>
                <a:path w="757554" h="756919">
                  <a:moveTo>
                    <a:pt x="643889" y="648970"/>
                  </a:moveTo>
                  <a:lnTo>
                    <a:pt x="640905" y="648970"/>
                  </a:lnTo>
                  <a:lnTo>
                    <a:pt x="642886" y="650240"/>
                  </a:lnTo>
                  <a:lnTo>
                    <a:pt x="643889" y="648970"/>
                  </a:lnTo>
                  <a:close/>
                </a:path>
                <a:path w="757554" h="756919">
                  <a:moveTo>
                    <a:pt x="645871" y="643890"/>
                  </a:moveTo>
                  <a:lnTo>
                    <a:pt x="111074" y="643890"/>
                  </a:lnTo>
                  <a:lnTo>
                    <a:pt x="110083" y="646430"/>
                  </a:lnTo>
                  <a:lnTo>
                    <a:pt x="111086" y="647700"/>
                  </a:lnTo>
                  <a:lnTo>
                    <a:pt x="113068" y="646430"/>
                  </a:lnTo>
                  <a:lnTo>
                    <a:pt x="646861" y="646430"/>
                  </a:lnTo>
                  <a:lnTo>
                    <a:pt x="645871" y="643890"/>
                  </a:lnTo>
                  <a:close/>
                </a:path>
                <a:path w="757554" h="756919">
                  <a:moveTo>
                    <a:pt x="646861" y="646430"/>
                  </a:moveTo>
                  <a:lnTo>
                    <a:pt x="643712" y="646430"/>
                  </a:lnTo>
                  <a:lnTo>
                    <a:pt x="645947" y="647700"/>
                  </a:lnTo>
                  <a:lnTo>
                    <a:pt x="646861" y="646430"/>
                  </a:lnTo>
                  <a:close/>
                </a:path>
                <a:path w="757554" h="756919">
                  <a:moveTo>
                    <a:pt x="649833" y="640080"/>
                  </a:moveTo>
                  <a:lnTo>
                    <a:pt x="107111" y="640080"/>
                  </a:lnTo>
                  <a:lnTo>
                    <a:pt x="108102" y="641350"/>
                  </a:lnTo>
                  <a:lnTo>
                    <a:pt x="107111" y="643890"/>
                  </a:lnTo>
                  <a:lnTo>
                    <a:pt x="649808" y="643890"/>
                  </a:lnTo>
                  <a:lnTo>
                    <a:pt x="648919" y="641350"/>
                  </a:lnTo>
                  <a:lnTo>
                    <a:pt x="649833" y="640080"/>
                  </a:lnTo>
                  <a:close/>
                </a:path>
                <a:path w="757554" h="756919">
                  <a:moveTo>
                    <a:pt x="652792" y="637540"/>
                  </a:moveTo>
                  <a:lnTo>
                    <a:pt x="104139" y="637540"/>
                  </a:lnTo>
                  <a:lnTo>
                    <a:pt x="105130" y="638810"/>
                  </a:lnTo>
                  <a:lnTo>
                    <a:pt x="104139" y="640080"/>
                  </a:lnTo>
                  <a:lnTo>
                    <a:pt x="105130" y="641350"/>
                  </a:lnTo>
                  <a:lnTo>
                    <a:pt x="107111" y="640080"/>
                  </a:lnTo>
                  <a:lnTo>
                    <a:pt x="652716" y="640080"/>
                  </a:lnTo>
                  <a:lnTo>
                    <a:pt x="651827" y="638810"/>
                  </a:lnTo>
                  <a:lnTo>
                    <a:pt x="652792" y="637540"/>
                  </a:lnTo>
                  <a:close/>
                </a:path>
                <a:path w="757554" h="756919">
                  <a:moveTo>
                    <a:pt x="652716" y="640080"/>
                  </a:moveTo>
                  <a:lnTo>
                    <a:pt x="649833" y="640080"/>
                  </a:lnTo>
                  <a:lnTo>
                    <a:pt x="651725" y="641350"/>
                  </a:lnTo>
                  <a:lnTo>
                    <a:pt x="652322" y="641350"/>
                  </a:lnTo>
                  <a:lnTo>
                    <a:pt x="652716" y="640080"/>
                  </a:lnTo>
                  <a:close/>
                </a:path>
                <a:path w="757554" h="756919">
                  <a:moveTo>
                    <a:pt x="655612" y="635000"/>
                  </a:moveTo>
                  <a:lnTo>
                    <a:pt x="102146" y="635000"/>
                  </a:lnTo>
                  <a:lnTo>
                    <a:pt x="101155" y="637540"/>
                  </a:lnTo>
                  <a:lnTo>
                    <a:pt x="102146" y="638810"/>
                  </a:lnTo>
                  <a:lnTo>
                    <a:pt x="104139" y="637540"/>
                  </a:lnTo>
                  <a:lnTo>
                    <a:pt x="655789" y="637540"/>
                  </a:lnTo>
                  <a:lnTo>
                    <a:pt x="654862" y="636270"/>
                  </a:lnTo>
                  <a:lnTo>
                    <a:pt x="655612" y="635000"/>
                  </a:lnTo>
                  <a:close/>
                </a:path>
                <a:path w="757554" h="756919">
                  <a:moveTo>
                    <a:pt x="655789" y="637540"/>
                  </a:moveTo>
                  <a:lnTo>
                    <a:pt x="652792" y="637540"/>
                  </a:lnTo>
                  <a:lnTo>
                    <a:pt x="654875" y="638810"/>
                  </a:lnTo>
                  <a:lnTo>
                    <a:pt x="655789" y="637540"/>
                  </a:lnTo>
                  <a:close/>
                </a:path>
                <a:path w="757554" h="756919">
                  <a:moveTo>
                    <a:pt x="659015" y="631190"/>
                  </a:moveTo>
                  <a:lnTo>
                    <a:pt x="98183" y="631190"/>
                  </a:lnTo>
                  <a:lnTo>
                    <a:pt x="99174" y="632460"/>
                  </a:lnTo>
                  <a:lnTo>
                    <a:pt x="98285" y="635000"/>
                  </a:lnTo>
                  <a:lnTo>
                    <a:pt x="658761" y="635000"/>
                  </a:lnTo>
                  <a:lnTo>
                    <a:pt x="657872" y="632460"/>
                  </a:lnTo>
                  <a:lnTo>
                    <a:pt x="658266" y="632460"/>
                  </a:lnTo>
                  <a:lnTo>
                    <a:pt x="659015" y="631190"/>
                  </a:lnTo>
                  <a:close/>
                </a:path>
                <a:path w="757554" h="756919">
                  <a:moveTo>
                    <a:pt x="661746" y="628650"/>
                  </a:moveTo>
                  <a:lnTo>
                    <a:pt x="95199" y="628650"/>
                  </a:lnTo>
                  <a:lnTo>
                    <a:pt x="96202" y="629920"/>
                  </a:lnTo>
                  <a:lnTo>
                    <a:pt x="95199" y="631190"/>
                  </a:lnTo>
                  <a:lnTo>
                    <a:pt x="96202" y="632460"/>
                  </a:lnTo>
                  <a:lnTo>
                    <a:pt x="98183" y="631190"/>
                  </a:lnTo>
                  <a:lnTo>
                    <a:pt x="661720" y="631190"/>
                  </a:lnTo>
                  <a:lnTo>
                    <a:pt x="660831" y="629920"/>
                  </a:lnTo>
                  <a:lnTo>
                    <a:pt x="661746" y="628650"/>
                  </a:lnTo>
                  <a:close/>
                </a:path>
                <a:path w="757554" h="756919">
                  <a:moveTo>
                    <a:pt x="661720" y="631190"/>
                  </a:moveTo>
                  <a:lnTo>
                    <a:pt x="659015" y="631190"/>
                  </a:lnTo>
                  <a:lnTo>
                    <a:pt x="660565" y="632460"/>
                  </a:lnTo>
                  <a:lnTo>
                    <a:pt x="661720" y="631190"/>
                  </a:lnTo>
                  <a:close/>
                </a:path>
                <a:path w="757554" h="756919">
                  <a:moveTo>
                    <a:pt x="95199" y="628650"/>
                  </a:moveTo>
                  <a:lnTo>
                    <a:pt x="92722" y="628650"/>
                  </a:lnTo>
                  <a:lnTo>
                    <a:pt x="93319" y="629920"/>
                  </a:lnTo>
                  <a:lnTo>
                    <a:pt x="95199" y="628650"/>
                  </a:lnTo>
                  <a:close/>
                </a:path>
                <a:path w="757554" h="756919">
                  <a:moveTo>
                    <a:pt x="664222" y="628650"/>
                  </a:moveTo>
                  <a:lnTo>
                    <a:pt x="661746" y="628650"/>
                  </a:lnTo>
                  <a:lnTo>
                    <a:pt x="663625" y="629920"/>
                  </a:lnTo>
                  <a:lnTo>
                    <a:pt x="664222" y="628650"/>
                  </a:lnTo>
                  <a:close/>
                </a:path>
                <a:path w="757554" h="756919">
                  <a:moveTo>
                    <a:pt x="663727" y="626110"/>
                  </a:moveTo>
                  <a:lnTo>
                    <a:pt x="92405" y="626110"/>
                  </a:lnTo>
                  <a:lnTo>
                    <a:pt x="93179" y="627380"/>
                  </a:lnTo>
                  <a:lnTo>
                    <a:pt x="92354" y="628650"/>
                  </a:lnTo>
                  <a:lnTo>
                    <a:pt x="664616" y="628650"/>
                  </a:lnTo>
                  <a:lnTo>
                    <a:pt x="663727" y="626110"/>
                  </a:lnTo>
                  <a:close/>
                </a:path>
                <a:path w="757554" h="756919">
                  <a:moveTo>
                    <a:pt x="312991" y="622300"/>
                  </a:moveTo>
                  <a:lnTo>
                    <a:pt x="89255" y="622300"/>
                  </a:lnTo>
                  <a:lnTo>
                    <a:pt x="90246" y="623570"/>
                  </a:lnTo>
                  <a:lnTo>
                    <a:pt x="89255" y="626110"/>
                  </a:lnTo>
                  <a:lnTo>
                    <a:pt x="312991" y="626110"/>
                  </a:lnTo>
                  <a:lnTo>
                    <a:pt x="312991" y="622300"/>
                  </a:lnTo>
                  <a:close/>
                </a:path>
                <a:path w="757554" h="756919">
                  <a:moveTo>
                    <a:pt x="694410" y="586740"/>
                  </a:moveTo>
                  <a:lnTo>
                    <a:pt x="443674" y="586740"/>
                  </a:lnTo>
                  <a:lnTo>
                    <a:pt x="444449" y="588010"/>
                  </a:lnTo>
                  <a:lnTo>
                    <a:pt x="443560" y="589280"/>
                  </a:lnTo>
                  <a:lnTo>
                    <a:pt x="443953" y="590550"/>
                  </a:lnTo>
                  <a:lnTo>
                    <a:pt x="443953" y="623570"/>
                  </a:lnTo>
                  <a:lnTo>
                    <a:pt x="443560" y="623570"/>
                  </a:lnTo>
                  <a:lnTo>
                    <a:pt x="444449" y="626110"/>
                  </a:lnTo>
                  <a:lnTo>
                    <a:pt x="667702" y="626110"/>
                  </a:lnTo>
                  <a:lnTo>
                    <a:pt x="666699" y="623570"/>
                  </a:lnTo>
                  <a:lnTo>
                    <a:pt x="667689" y="622300"/>
                  </a:lnTo>
                  <a:lnTo>
                    <a:pt x="670661" y="622300"/>
                  </a:lnTo>
                  <a:lnTo>
                    <a:pt x="669670" y="621030"/>
                  </a:lnTo>
                  <a:lnTo>
                    <a:pt x="670598" y="619760"/>
                  </a:lnTo>
                  <a:lnTo>
                    <a:pt x="673582" y="619760"/>
                  </a:lnTo>
                  <a:lnTo>
                    <a:pt x="672655" y="617220"/>
                  </a:lnTo>
                  <a:lnTo>
                    <a:pt x="673607" y="617220"/>
                  </a:lnTo>
                  <a:lnTo>
                    <a:pt x="672642" y="614680"/>
                  </a:lnTo>
                  <a:lnTo>
                    <a:pt x="673569" y="613410"/>
                  </a:lnTo>
                  <a:lnTo>
                    <a:pt x="676528" y="613410"/>
                  </a:lnTo>
                  <a:lnTo>
                    <a:pt x="675639" y="612140"/>
                  </a:lnTo>
                  <a:lnTo>
                    <a:pt x="676630" y="610870"/>
                  </a:lnTo>
                  <a:lnTo>
                    <a:pt x="679526" y="610870"/>
                  </a:lnTo>
                  <a:lnTo>
                    <a:pt x="678637" y="608330"/>
                  </a:lnTo>
                  <a:lnTo>
                    <a:pt x="681735" y="608330"/>
                  </a:lnTo>
                  <a:lnTo>
                    <a:pt x="683018" y="607060"/>
                  </a:lnTo>
                  <a:lnTo>
                    <a:pt x="681469" y="603250"/>
                  </a:lnTo>
                  <a:lnTo>
                    <a:pt x="682243" y="601980"/>
                  </a:lnTo>
                  <a:lnTo>
                    <a:pt x="685558" y="601980"/>
                  </a:lnTo>
                  <a:lnTo>
                    <a:pt x="684580" y="599440"/>
                  </a:lnTo>
                  <a:lnTo>
                    <a:pt x="688454" y="599440"/>
                  </a:lnTo>
                  <a:lnTo>
                    <a:pt x="687565" y="596900"/>
                  </a:lnTo>
                  <a:lnTo>
                    <a:pt x="688517" y="595630"/>
                  </a:lnTo>
                  <a:lnTo>
                    <a:pt x="691794" y="595630"/>
                  </a:lnTo>
                  <a:lnTo>
                    <a:pt x="690029" y="591820"/>
                  </a:lnTo>
                  <a:lnTo>
                    <a:pt x="691451" y="590550"/>
                  </a:lnTo>
                  <a:lnTo>
                    <a:pt x="693699" y="590550"/>
                  </a:lnTo>
                  <a:lnTo>
                    <a:pt x="694372" y="589280"/>
                  </a:lnTo>
                  <a:lnTo>
                    <a:pt x="693496" y="588010"/>
                  </a:lnTo>
                  <a:lnTo>
                    <a:pt x="694410" y="586740"/>
                  </a:lnTo>
                  <a:close/>
                </a:path>
                <a:path w="757554" h="756919">
                  <a:moveTo>
                    <a:pt x="312991" y="619760"/>
                  </a:moveTo>
                  <a:lnTo>
                    <a:pt x="86309" y="619760"/>
                  </a:lnTo>
                  <a:lnTo>
                    <a:pt x="87198" y="621030"/>
                  </a:lnTo>
                  <a:lnTo>
                    <a:pt x="86296" y="622300"/>
                  </a:lnTo>
                  <a:lnTo>
                    <a:pt x="87363" y="623570"/>
                  </a:lnTo>
                  <a:lnTo>
                    <a:pt x="89255" y="622300"/>
                  </a:lnTo>
                  <a:lnTo>
                    <a:pt x="312991" y="622300"/>
                  </a:lnTo>
                  <a:lnTo>
                    <a:pt x="312991" y="619760"/>
                  </a:lnTo>
                  <a:close/>
                </a:path>
                <a:path w="757554" h="756919">
                  <a:moveTo>
                    <a:pt x="670661" y="622300"/>
                  </a:moveTo>
                  <a:lnTo>
                    <a:pt x="667689" y="622300"/>
                  </a:lnTo>
                  <a:lnTo>
                    <a:pt x="669721" y="623570"/>
                  </a:lnTo>
                  <a:lnTo>
                    <a:pt x="670661" y="622300"/>
                  </a:lnTo>
                  <a:close/>
                </a:path>
                <a:path w="757554" h="756919">
                  <a:moveTo>
                    <a:pt x="312991" y="613410"/>
                  </a:moveTo>
                  <a:lnTo>
                    <a:pt x="83375" y="613410"/>
                  </a:lnTo>
                  <a:lnTo>
                    <a:pt x="84073" y="614680"/>
                  </a:lnTo>
                  <a:lnTo>
                    <a:pt x="83769" y="617220"/>
                  </a:lnTo>
                  <a:lnTo>
                    <a:pt x="83489" y="619760"/>
                  </a:lnTo>
                  <a:lnTo>
                    <a:pt x="84188" y="621030"/>
                  </a:lnTo>
                  <a:lnTo>
                    <a:pt x="86309" y="619760"/>
                  </a:lnTo>
                  <a:lnTo>
                    <a:pt x="312991" y="619760"/>
                  </a:lnTo>
                  <a:lnTo>
                    <a:pt x="312991" y="613410"/>
                  </a:lnTo>
                  <a:close/>
                </a:path>
                <a:path w="757554" h="756919">
                  <a:moveTo>
                    <a:pt x="673582" y="619760"/>
                  </a:moveTo>
                  <a:lnTo>
                    <a:pt x="670598" y="619760"/>
                  </a:lnTo>
                  <a:lnTo>
                    <a:pt x="672833" y="621030"/>
                  </a:lnTo>
                  <a:lnTo>
                    <a:pt x="673582" y="619760"/>
                  </a:lnTo>
                  <a:close/>
                </a:path>
                <a:path w="757554" h="756919">
                  <a:moveTo>
                    <a:pt x="312991" y="610870"/>
                  </a:moveTo>
                  <a:lnTo>
                    <a:pt x="80327" y="610870"/>
                  </a:lnTo>
                  <a:lnTo>
                    <a:pt x="81318" y="612140"/>
                  </a:lnTo>
                  <a:lnTo>
                    <a:pt x="80416" y="613410"/>
                  </a:lnTo>
                  <a:lnTo>
                    <a:pt x="81127" y="614680"/>
                  </a:lnTo>
                  <a:lnTo>
                    <a:pt x="83375" y="613410"/>
                  </a:lnTo>
                  <a:lnTo>
                    <a:pt x="312991" y="613410"/>
                  </a:lnTo>
                  <a:lnTo>
                    <a:pt x="312991" y="610870"/>
                  </a:lnTo>
                  <a:close/>
                </a:path>
                <a:path w="757554" h="756919">
                  <a:moveTo>
                    <a:pt x="676528" y="613410"/>
                  </a:moveTo>
                  <a:lnTo>
                    <a:pt x="673569" y="613410"/>
                  </a:lnTo>
                  <a:lnTo>
                    <a:pt x="675805" y="614680"/>
                  </a:lnTo>
                  <a:lnTo>
                    <a:pt x="676528" y="613410"/>
                  </a:lnTo>
                  <a:close/>
                </a:path>
                <a:path w="757554" h="756919">
                  <a:moveTo>
                    <a:pt x="312991" y="601980"/>
                  </a:moveTo>
                  <a:lnTo>
                    <a:pt x="75145" y="601980"/>
                  </a:lnTo>
                  <a:lnTo>
                    <a:pt x="74993" y="603250"/>
                  </a:lnTo>
                  <a:lnTo>
                    <a:pt x="74891" y="605790"/>
                  </a:lnTo>
                  <a:lnTo>
                    <a:pt x="74548" y="608330"/>
                  </a:lnTo>
                  <a:lnTo>
                    <a:pt x="78333" y="608330"/>
                  </a:lnTo>
                  <a:lnTo>
                    <a:pt x="77342" y="610870"/>
                  </a:lnTo>
                  <a:lnTo>
                    <a:pt x="78333" y="612140"/>
                  </a:lnTo>
                  <a:lnTo>
                    <a:pt x="80327" y="610870"/>
                  </a:lnTo>
                  <a:lnTo>
                    <a:pt x="312991" y="610870"/>
                  </a:lnTo>
                  <a:lnTo>
                    <a:pt x="312991" y="601980"/>
                  </a:lnTo>
                  <a:close/>
                </a:path>
                <a:path w="757554" h="756919">
                  <a:moveTo>
                    <a:pt x="679526" y="610870"/>
                  </a:moveTo>
                  <a:lnTo>
                    <a:pt x="676630" y="610870"/>
                  </a:lnTo>
                  <a:lnTo>
                    <a:pt x="678611" y="612140"/>
                  </a:lnTo>
                  <a:lnTo>
                    <a:pt x="679526" y="610870"/>
                  </a:lnTo>
                  <a:close/>
                </a:path>
                <a:path w="757554" h="756919">
                  <a:moveTo>
                    <a:pt x="312991" y="595630"/>
                  </a:moveTo>
                  <a:lnTo>
                    <a:pt x="68579" y="595630"/>
                  </a:lnTo>
                  <a:lnTo>
                    <a:pt x="69329" y="596900"/>
                  </a:lnTo>
                  <a:lnTo>
                    <a:pt x="68414" y="599440"/>
                  </a:lnTo>
                  <a:lnTo>
                    <a:pt x="72351" y="599440"/>
                  </a:lnTo>
                  <a:lnTo>
                    <a:pt x="71437" y="601980"/>
                  </a:lnTo>
                  <a:lnTo>
                    <a:pt x="72199" y="603250"/>
                  </a:lnTo>
                  <a:lnTo>
                    <a:pt x="74460" y="601980"/>
                  </a:lnTo>
                  <a:lnTo>
                    <a:pt x="312991" y="601980"/>
                  </a:lnTo>
                  <a:lnTo>
                    <a:pt x="312991" y="595630"/>
                  </a:lnTo>
                  <a:close/>
                </a:path>
                <a:path w="757554" h="756919">
                  <a:moveTo>
                    <a:pt x="685558" y="601980"/>
                  </a:moveTo>
                  <a:lnTo>
                    <a:pt x="682243" y="601980"/>
                  </a:lnTo>
                  <a:lnTo>
                    <a:pt x="684745" y="603250"/>
                  </a:lnTo>
                  <a:lnTo>
                    <a:pt x="685558" y="601980"/>
                  </a:lnTo>
                  <a:close/>
                </a:path>
                <a:path w="757554" h="756919">
                  <a:moveTo>
                    <a:pt x="313486" y="586740"/>
                  </a:moveTo>
                  <a:lnTo>
                    <a:pt x="62458" y="586740"/>
                  </a:lnTo>
                  <a:lnTo>
                    <a:pt x="63449" y="588010"/>
                  </a:lnTo>
                  <a:lnTo>
                    <a:pt x="62458" y="590550"/>
                  </a:lnTo>
                  <a:lnTo>
                    <a:pt x="65595" y="590550"/>
                  </a:lnTo>
                  <a:lnTo>
                    <a:pt x="66674" y="591820"/>
                  </a:lnTo>
                  <a:lnTo>
                    <a:pt x="64973" y="595630"/>
                  </a:lnTo>
                  <a:lnTo>
                    <a:pt x="66408" y="596900"/>
                  </a:lnTo>
                  <a:lnTo>
                    <a:pt x="68579" y="595630"/>
                  </a:lnTo>
                  <a:lnTo>
                    <a:pt x="312991" y="595630"/>
                  </a:lnTo>
                  <a:lnTo>
                    <a:pt x="312991" y="590550"/>
                  </a:lnTo>
                  <a:lnTo>
                    <a:pt x="313385" y="589280"/>
                  </a:lnTo>
                  <a:lnTo>
                    <a:pt x="312496" y="588010"/>
                  </a:lnTo>
                  <a:lnTo>
                    <a:pt x="313486" y="586740"/>
                  </a:lnTo>
                  <a:close/>
                </a:path>
                <a:path w="757554" h="756919">
                  <a:moveTo>
                    <a:pt x="691794" y="595630"/>
                  </a:moveTo>
                  <a:lnTo>
                    <a:pt x="688517" y="595630"/>
                  </a:lnTo>
                  <a:lnTo>
                    <a:pt x="690689" y="596900"/>
                  </a:lnTo>
                  <a:lnTo>
                    <a:pt x="691794" y="595630"/>
                  </a:lnTo>
                  <a:close/>
                </a:path>
                <a:path w="757554" h="756919">
                  <a:moveTo>
                    <a:pt x="360616" y="580390"/>
                  </a:moveTo>
                  <a:lnTo>
                    <a:pt x="59664" y="580390"/>
                  </a:lnTo>
                  <a:lnTo>
                    <a:pt x="60439" y="581660"/>
                  </a:lnTo>
                  <a:lnTo>
                    <a:pt x="59537" y="584200"/>
                  </a:lnTo>
                  <a:lnTo>
                    <a:pt x="60363" y="585470"/>
                  </a:lnTo>
                  <a:lnTo>
                    <a:pt x="59486" y="586740"/>
                  </a:lnTo>
                  <a:lnTo>
                    <a:pt x="60477" y="588010"/>
                  </a:lnTo>
                  <a:lnTo>
                    <a:pt x="62458" y="586740"/>
                  </a:lnTo>
                  <a:lnTo>
                    <a:pt x="360616" y="586740"/>
                  </a:lnTo>
                  <a:lnTo>
                    <a:pt x="360616" y="580390"/>
                  </a:lnTo>
                  <a:close/>
                </a:path>
                <a:path w="757554" h="756919">
                  <a:moveTo>
                    <a:pt x="360616" y="586740"/>
                  </a:moveTo>
                  <a:lnTo>
                    <a:pt x="313486" y="586740"/>
                  </a:lnTo>
                  <a:lnTo>
                    <a:pt x="315366" y="588010"/>
                  </a:lnTo>
                  <a:lnTo>
                    <a:pt x="360616" y="588010"/>
                  </a:lnTo>
                  <a:lnTo>
                    <a:pt x="360616" y="586740"/>
                  </a:lnTo>
                  <a:close/>
                </a:path>
                <a:path w="757554" h="756919">
                  <a:moveTo>
                    <a:pt x="427151" y="548640"/>
                  </a:moveTo>
                  <a:lnTo>
                    <a:pt x="422808" y="548640"/>
                  </a:lnTo>
                  <a:lnTo>
                    <a:pt x="423494" y="551180"/>
                  </a:lnTo>
                  <a:lnTo>
                    <a:pt x="421449" y="552450"/>
                  </a:lnTo>
                  <a:lnTo>
                    <a:pt x="413727" y="552450"/>
                  </a:lnTo>
                  <a:lnTo>
                    <a:pt x="414616" y="553720"/>
                  </a:lnTo>
                  <a:lnTo>
                    <a:pt x="413804" y="554990"/>
                  </a:lnTo>
                  <a:lnTo>
                    <a:pt x="402056" y="554990"/>
                  </a:lnTo>
                  <a:lnTo>
                    <a:pt x="402564" y="557530"/>
                  </a:lnTo>
                  <a:lnTo>
                    <a:pt x="396328" y="557530"/>
                  </a:lnTo>
                  <a:lnTo>
                    <a:pt x="396328" y="588010"/>
                  </a:lnTo>
                  <a:lnTo>
                    <a:pt x="424116" y="588010"/>
                  </a:lnTo>
                  <a:lnTo>
                    <a:pt x="428078" y="586740"/>
                  </a:lnTo>
                  <a:lnTo>
                    <a:pt x="697420" y="586740"/>
                  </a:lnTo>
                  <a:lnTo>
                    <a:pt x="696518" y="585470"/>
                  </a:lnTo>
                  <a:lnTo>
                    <a:pt x="697356" y="584200"/>
                  </a:lnTo>
                  <a:lnTo>
                    <a:pt x="696467" y="581660"/>
                  </a:lnTo>
                  <a:lnTo>
                    <a:pt x="697458" y="580390"/>
                  </a:lnTo>
                  <a:lnTo>
                    <a:pt x="700443" y="580390"/>
                  </a:lnTo>
                  <a:lnTo>
                    <a:pt x="699452" y="579120"/>
                  </a:lnTo>
                  <a:lnTo>
                    <a:pt x="700366" y="577850"/>
                  </a:lnTo>
                  <a:lnTo>
                    <a:pt x="703668" y="577850"/>
                  </a:lnTo>
                  <a:lnTo>
                    <a:pt x="701954" y="572770"/>
                  </a:lnTo>
                  <a:lnTo>
                    <a:pt x="705662" y="572770"/>
                  </a:lnTo>
                  <a:lnTo>
                    <a:pt x="706500" y="571500"/>
                  </a:lnTo>
                  <a:lnTo>
                    <a:pt x="704976" y="567690"/>
                  </a:lnTo>
                  <a:lnTo>
                    <a:pt x="706246" y="566420"/>
                  </a:lnTo>
                  <a:lnTo>
                    <a:pt x="708698" y="566420"/>
                  </a:lnTo>
                  <a:lnTo>
                    <a:pt x="709383" y="565150"/>
                  </a:lnTo>
                  <a:lnTo>
                    <a:pt x="707999" y="561340"/>
                  </a:lnTo>
                  <a:lnTo>
                    <a:pt x="709256" y="560070"/>
                  </a:lnTo>
                  <a:lnTo>
                    <a:pt x="712158" y="560070"/>
                  </a:lnTo>
                  <a:lnTo>
                    <a:pt x="712685" y="558800"/>
                  </a:lnTo>
                  <a:lnTo>
                    <a:pt x="711149" y="556260"/>
                  </a:lnTo>
                  <a:lnTo>
                    <a:pt x="711580" y="554990"/>
                  </a:lnTo>
                  <a:lnTo>
                    <a:pt x="404736" y="554990"/>
                  </a:lnTo>
                  <a:lnTo>
                    <a:pt x="402640" y="553720"/>
                  </a:lnTo>
                  <a:lnTo>
                    <a:pt x="715302" y="553720"/>
                  </a:lnTo>
                  <a:lnTo>
                    <a:pt x="714489" y="552450"/>
                  </a:lnTo>
                  <a:lnTo>
                    <a:pt x="416432" y="552450"/>
                  </a:lnTo>
                  <a:lnTo>
                    <a:pt x="414820" y="551180"/>
                  </a:lnTo>
                  <a:lnTo>
                    <a:pt x="718083" y="551180"/>
                  </a:lnTo>
                  <a:lnTo>
                    <a:pt x="717930" y="549910"/>
                  </a:lnTo>
                  <a:lnTo>
                    <a:pt x="431393" y="549910"/>
                  </a:lnTo>
                  <a:lnTo>
                    <a:pt x="427151" y="548640"/>
                  </a:lnTo>
                  <a:close/>
                </a:path>
                <a:path w="757554" h="756919">
                  <a:moveTo>
                    <a:pt x="438022" y="586740"/>
                  </a:moveTo>
                  <a:lnTo>
                    <a:pt x="428078" y="586740"/>
                  </a:lnTo>
                  <a:lnTo>
                    <a:pt x="435013" y="588010"/>
                  </a:lnTo>
                  <a:lnTo>
                    <a:pt x="438022" y="586740"/>
                  </a:lnTo>
                  <a:close/>
                </a:path>
                <a:path w="757554" h="756919">
                  <a:moveTo>
                    <a:pt x="443674" y="586740"/>
                  </a:moveTo>
                  <a:lnTo>
                    <a:pt x="438022" y="586740"/>
                  </a:lnTo>
                  <a:lnTo>
                    <a:pt x="441413" y="588010"/>
                  </a:lnTo>
                  <a:lnTo>
                    <a:pt x="443674" y="586740"/>
                  </a:lnTo>
                  <a:close/>
                </a:path>
                <a:path w="757554" h="756919">
                  <a:moveTo>
                    <a:pt x="697420" y="586740"/>
                  </a:moveTo>
                  <a:lnTo>
                    <a:pt x="694410" y="586740"/>
                  </a:lnTo>
                  <a:lnTo>
                    <a:pt x="696645" y="588010"/>
                  </a:lnTo>
                  <a:lnTo>
                    <a:pt x="697420" y="586740"/>
                  </a:lnTo>
                  <a:close/>
                </a:path>
                <a:path w="757554" h="756919">
                  <a:moveTo>
                    <a:pt x="360616" y="577850"/>
                  </a:moveTo>
                  <a:lnTo>
                    <a:pt x="56718" y="577850"/>
                  </a:lnTo>
                  <a:lnTo>
                    <a:pt x="57391" y="579120"/>
                  </a:lnTo>
                  <a:lnTo>
                    <a:pt x="56514" y="580390"/>
                  </a:lnTo>
                  <a:lnTo>
                    <a:pt x="57429" y="581660"/>
                  </a:lnTo>
                  <a:lnTo>
                    <a:pt x="59664" y="580390"/>
                  </a:lnTo>
                  <a:lnTo>
                    <a:pt x="360616" y="580390"/>
                  </a:lnTo>
                  <a:lnTo>
                    <a:pt x="360616" y="577850"/>
                  </a:lnTo>
                  <a:close/>
                </a:path>
                <a:path w="757554" h="756919">
                  <a:moveTo>
                    <a:pt x="700443" y="580390"/>
                  </a:moveTo>
                  <a:lnTo>
                    <a:pt x="697458" y="580390"/>
                  </a:lnTo>
                  <a:lnTo>
                    <a:pt x="699452" y="581660"/>
                  </a:lnTo>
                  <a:lnTo>
                    <a:pt x="700443" y="580390"/>
                  </a:lnTo>
                  <a:close/>
                </a:path>
                <a:path w="757554" h="756919">
                  <a:moveTo>
                    <a:pt x="360616" y="560070"/>
                  </a:moveTo>
                  <a:lnTo>
                    <a:pt x="47713" y="560070"/>
                  </a:lnTo>
                  <a:lnTo>
                    <a:pt x="48577" y="561340"/>
                  </a:lnTo>
                  <a:lnTo>
                    <a:pt x="47675" y="562610"/>
                  </a:lnTo>
                  <a:lnTo>
                    <a:pt x="48475" y="563880"/>
                  </a:lnTo>
                  <a:lnTo>
                    <a:pt x="47574" y="566420"/>
                  </a:lnTo>
                  <a:lnTo>
                    <a:pt x="50799" y="566420"/>
                  </a:lnTo>
                  <a:lnTo>
                    <a:pt x="51663" y="567690"/>
                  </a:lnTo>
                  <a:lnTo>
                    <a:pt x="50139" y="571500"/>
                  </a:lnTo>
                  <a:lnTo>
                    <a:pt x="51460" y="572770"/>
                  </a:lnTo>
                  <a:lnTo>
                    <a:pt x="53784" y="572770"/>
                  </a:lnTo>
                  <a:lnTo>
                    <a:pt x="54673" y="574040"/>
                  </a:lnTo>
                  <a:lnTo>
                    <a:pt x="53098" y="577850"/>
                  </a:lnTo>
                  <a:lnTo>
                    <a:pt x="54457" y="579120"/>
                  </a:lnTo>
                  <a:lnTo>
                    <a:pt x="56718" y="577850"/>
                  </a:lnTo>
                  <a:lnTo>
                    <a:pt x="360616" y="577850"/>
                  </a:lnTo>
                  <a:lnTo>
                    <a:pt x="360616" y="560070"/>
                  </a:lnTo>
                  <a:close/>
                </a:path>
                <a:path w="757554" h="756919">
                  <a:moveTo>
                    <a:pt x="703668" y="577850"/>
                  </a:moveTo>
                  <a:lnTo>
                    <a:pt x="700366" y="577850"/>
                  </a:lnTo>
                  <a:lnTo>
                    <a:pt x="702589" y="579120"/>
                  </a:lnTo>
                  <a:lnTo>
                    <a:pt x="703668" y="577850"/>
                  </a:lnTo>
                  <a:close/>
                </a:path>
                <a:path w="757554" h="756919">
                  <a:moveTo>
                    <a:pt x="342722" y="553720"/>
                  </a:moveTo>
                  <a:lnTo>
                    <a:pt x="44691" y="553720"/>
                  </a:lnTo>
                  <a:lnTo>
                    <a:pt x="45389" y="554990"/>
                  </a:lnTo>
                  <a:lnTo>
                    <a:pt x="45231" y="556260"/>
                  </a:lnTo>
                  <a:lnTo>
                    <a:pt x="45135" y="558800"/>
                  </a:lnTo>
                  <a:lnTo>
                    <a:pt x="44780" y="560070"/>
                  </a:lnTo>
                  <a:lnTo>
                    <a:pt x="45338" y="561340"/>
                  </a:lnTo>
                  <a:lnTo>
                    <a:pt x="47713" y="560070"/>
                  </a:lnTo>
                  <a:lnTo>
                    <a:pt x="360616" y="560070"/>
                  </a:lnTo>
                  <a:lnTo>
                    <a:pt x="360616" y="557530"/>
                  </a:lnTo>
                  <a:lnTo>
                    <a:pt x="354355" y="557530"/>
                  </a:lnTo>
                  <a:lnTo>
                    <a:pt x="355028" y="554990"/>
                  </a:lnTo>
                  <a:lnTo>
                    <a:pt x="342379" y="554990"/>
                  </a:lnTo>
                  <a:lnTo>
                    <a:pt x="342722" y="553720"/>
                  </a:lnTo>
                  <a:close/>
                </a:path>
                <a:path w="757554" h="756919">
                  <a:moveTo>
                    <a:pt x="712158" y="560070"/>
                  </a:moveTo>
                  <a:lnTo>
                    <a:pt x="709256" y="560070"/>
                  </a:lnTo>
                  <a:lnTo>
                    <a:pt x="711631" y="561340"/>
                  </a:lnTo>
                  <a:lnTo>
                    <a:pt x="712158" y="560070"/>
                  </a:lnTo>
                  <a:close/>
                </a:path>
                <a:path w="757554" h="756919">
                  <a:moveTo>
                    <a:pt x="333451" y="551180"/>
                  </a:moveTo>
                  <a:lnTo>
                    <a:pt x="41795" y="551180"/>
                  </a:lnTo>
                  <a:lnTo>
                    <a:pt x="42583" y="552450"/>
                  </a:lnTo>
                  <a:lnTo>
                    <a:pt x="41681" y="553720"/>
                  </a:lnTo>
                  <a:lnTo>
                    <a:pt x="42430" y="554990"/>
                  </a:lnTo>
                  <a:lnTo>
                    <a:pt x="44691" y="553720"/>
                  </a:lnTo>
                  <a:lnTo>
                    <a:pt x="342722" y="553720"/>
                  </a:lnTo>
                  <a:lnTo>
                    <a:pt x="343065" y="552450"/>
                  </a:lnTo>
                  <a:lnTo>
                    <a:pt x="335495" y="552450"/>
                  </a:lnTo>
                  <a:lnTo>
                    <a:pt x="333451" y="551180"/>
                  </a:lnTo>
                  <a:close/>
                </a:path>
                <a:path w="757554" h="756919">
                  <a:moveTo>
                    <a:pt x="346963" y="553720"/>
                  </a:moveTo>
                  <a:lnTo>
                    <a:pt x="344423" y="554990"/>
                  </a:lnTo>
                  <a:lnTo>
                    <a:pt x="350456" y="554990"/>
                  </a:lnTo>
                  <a:lnTo>
                    <a:pt x="346963" y="553720"/>
                  </a:lnTo>
                  <a:close/>
                </a:path>
                <a:path w="757554" h="756919">
                  <a:moveTo>
                    <a:pt x="352983" y="553720"/>
                  </a:moveTo>
                  <a:lnTo>
                    <a:pt x="350456" y="554990"/>
                  </a:lnTo>
                  <a:lnTo>
                    <a:pt x="355028" y="554990"/>
                  </a:lnTo>
                  <a:lnTo>
                    <a:pt x="352983" y="553720"/>
                  </a:lnTo>
                  <a:close/>
                </a:path>
                <a:path w="757554" h="756919">
                  <a:moveTo>
                    <a:pt x="407111" y="553720"/>
                  </a:moveTo>
                  <a:lnTo>
                    <a:pt x="404736" y="554990"/>
                  </a:lnTo>
                  <a:lnTo>
                    <a:pt x="409397" y="554990"/>
                  </a:lnTo>
                  <a:lnTo>
                    <a:pt x="407111" y="553720"/>
                  </a:lnTo>
                  <a:close/>
                </a:path>
                <a:path w="757554" h="756919">
                  <a:moveTo>
                    <a:pt x="715302" y="553720"/>
                  </a:moveTo>
                  <a:lnTo>
                    <a:pt x="712012" y="553720"/>
                  </a:lnTo>
                  <a:lnTo>
                    <a:pt x="714514" y="554990"/>
                  </a:lnTo>
                  <a:lnTo>
                    <a:pt x="715302" y="553720"/>
                  </a:lnTo>
                  <a:close/>
                </a:path>
                <a:path w="757554" h="756919">
                  <a:moveTo>
                    <a:pt x="318909" y="544830"/>
                  </a:moveTo>
                  <a:lnTo>
                    <a:pt x="38823" y="544830"/>
                  </a:lnTo>
                  <a:lnTo>
                    <a:pt x="39611" y="546100"/>
                  </a:lnTo>
                  <a:lnTo>
                    <a:pt x="38773" y="547370"/>
                  </a:lnTo>
                  <a:lnTo>
                    <a:pt x="39446" y="549910"/>
                  </a:lnTo>
                  <a:lnTo>
                    <a:pt x="38684" y="551180"/>
                  </a:lnTo>
                  <a:lnTo>
                    <a:pt x="39573" y="552450"/>
                  </a:lnTo>
                  <a:lnTo>
                    <a:pt x="41795" y="551180"/>
                  </a:lnTo>
                  <a:lnTo>
                    <a:pt x="333451" y="551180"/>
                  </a:lnTo>
                  <a:lnTo>
                    <a:pt x="334136" y="548640"/>
                  </a:lnTo>
                  <a:lnTo>
                    <a:pt x="324599" y="548640"/>
                  </a:lnTo>
                  <a:lnTo>
                    <a:pt x="325132" y="546100"/>
                  </a:lnTo>
                  <a:lnTo>
                    <a:pt x="318541" y="546100"/>
                  </a:lnTo>
                  <a:lnTo>
                    <a:pt x="318909" y="544830"/>
                  </a:lnTo>
                  <a:close/>
                </a:path>
                <a:path w="757554" h="756919">
                  <a:moveTo>
                    <a:pt x="338035" y="551180"/>
                  </a:moveTo>
                  <a:lnTo>
                    <a:pt x="335495" y="552450"/>
                  </a:lnTo>
                  <a:lnTo>
                    <a:pt x="340334" y="552450"/>
                  </a:lnTo>
                  <a:lnTo>
                    <a:pt x="338035" y="551180"/>
                  </a:lnTo>
                  <a:close/>
                </a:path>
                <a:path w="757554" h="756919">
                  <a:moveTo>
                    <a:pt x="342366" y="551180"/>
                  </a:moveTo>
                  <a:lnTo>
                    <a:pt x="340334" y="552450"/>
                  </a:lnTo>
                  <a:lnTo>
                    <a:pt x="343065" y="552450"/>
                  </a:lnTo>
                  <a:lnTo>
                    <a:pt x="342366" y="551180"/>
                  </a:lnTo>
                  <a:close/>
                </a:path>
                <a:path w="757554" h="756919">
                  <a:moveTo>
                    <a:pt x="418922" y="551180"/>
                  </a:moveTo>
                  <a:lnTo>
                    <a:pt x="416432" y="552450"/>
                  </a:lnTo>
                  <a:lnTo>
                    <a:pt x="421449" y="552450"/>
                  </a:lnTo>
                  <a:lnTo>
                    <a:pt x="418922" y="551180"/>
                  </a:lnTo>
                  <a:close/>
                </a:path>
                <a:path w="757554" h="756919">
                  <a:moveTo>
                    <a:pt x="718083" y="551180"/>
                  </a:moveTo>
                  <a:lnTo>
                    <a:pt x="715073" y="551180"/>
                  </a:lnTo>
                  <a:lnTo>
                    <a:pt x="717435" y="552450"/>
                  </a:lnTo>
                  <a:lnTo>
                    <a:pt x="718083" y="551180"/>
                  </a:lnTo>
                  <a:close/>
                </a:path>
                <a:path w="757554" h="756919">
                  <a:moveTo>
                    <a:pt x="456412" y="533400"/>
                  </a:moveTo>
                  <a:lnTo>
                    <a:pt x="453174" y="533400"/>
                  </a:lnTo>
                  <a:lnTo>
                    <a:pt x="452475" y="534670"/>
                  </a:lnTo>
                  <a:lnTo>
                    <a:pt x="453364" y="535940"/>
                  </a:lnTo>
                  <a:lnTo>
                    <a:pt x="452196" y="537210"/>
                  </a:lnTo>
                  <a:lnTo>
                    <a:pt x="449440" y="537210"/>
                  </a:lnTo>
                  <a:lnTo>
                    <a:pt x="450329" y="539750"/>
                  </a:lnTo>
                  <a:lnTo>
                    <a:pt x="443483" y="539750"/>
                  </a:lnTo>
                  <a:lnTo>
                    <a:pt x="444385" y="542290"/>
                  </a:lnTo>
                  <a:lnTo>
                    <a:pt x="443496" y="543560"/>
                  </a:lnTo>
                  <a:lnTo>
                    <a:pt x="437692" y="543560"/>
                  </a:lnTo>
                  <a:lnTo>
                    <a:pt x="438378" y="546100"/>
                  </a:lnTo>
                  <a:lnTo>
                    <a:pt x="431711" y="546100"/>
                  </a:lnTo>
                  <a:lnTo>
                    <a:pt x="432307" y="548640"/>
                  </a:lnTo>
                  <a:lnTo>
                    <a:pt x="431393" y="549910"/>
                  </a:lnTo>
                  <a:lnTo>
                    <a:pt x="717930" y="549910"/>
                  </a:lnTo>
                  <a:lnTo>
                    <a:pt x="717842" y="548640"/>
                  </a:lnTo>
                  <a:lnTo>
                    <a:pt x="717486" y="546100"/>
                  </a:lnTo>
                  <a:lnTo>
                    <a:pt x="436333" y="546100"/>
                  </a:lnTo>
                  <a:lnTo>
                    <a:pt x="433743" y="544830"/>
                  </a:lnTo>
                  <a:lnTo>
                    <a:pt x="720909" y="544830"/>
                  </a:lnTo>
                  <a:lnTo>
                    <a:pt x="720750" y="543560"/>
                  </a:lnTo>
                  <a:lnTo>
                    <a:pt x="440385" y="543560"/>
                  </a:lnTo>
                  <a:lnTo>
                    <a:pt x="438467" y="542290"/>
                  </a:lnTo>
                  <a:lnTo>
                    <a:pt x="720813" y="542290"/>
                  </a:lnTo>
                  <a:lnTo>
                    <a:pt x="720483" y="541020"/>
                  </a:lnTo>
                  <a:lnTo>
                    <a:pt x="721017" y="539750"/>
                  </a:lnTo>
                  <a:lnTo>
                    <a:pt x="720356" y="537210"/>
                  </a:lnTo>
                  <a:lnTo>
                    <a:pt x="452196" y="537210"/>
                  </a:lnTo>
                  <a:lnTo>
                    <a:pt x="450608" y="535940"/>
                  </a:lnTo>
                  <a:lnTo>
                    <a:pt x="724204" y="535940"/>
                  </a:lnTo>
                  <a:lnTo>
                    <a:pt x="723417" y="534670"/>
                  </a:lnTo>
                  <a:lnTo>
                    <a:pt x="458419" y="534670"/>
                  </a:lnTo>
                  <a:lnTo>
                    <a:pt x="456412" y="533400"/>
                  </a:lnTo>
                  <a:close/>
                </a:path>
                <a:path w="757554" h="756919">
                  <a:moveTo>
                    <a:pt x="303618" y="535940"/>
                  </a:moveTo>
                  <a:lnTo>
                    <a:pt x="36004" y="535940"/>
                  </a:lnTo>
                  <a:lnTo>
                    <a:pt x="36893" y="538480"/>
                  </a:lnTo>
                  <a:lnTo>
                    <a:pt x="35483" y="541020"/>
                  </a:lnTo>
                  <a:lnTo>
                    <a:pt x="36410" y="543560"/>
                  </a:lnTo>
                  <a:lnTo>
                    <a:pt x="35750" y="544830"/>
                  </a:lnTo>
                  <a:lnTo>
                    <a:pt x="36588" y="546100"/>
                  </a:lnTo>
                  <a:lnTo>
                    <a:pt x="38823" y="544830"/>
                  </a:lnTo>
                  <a:lnTo>
                    <a:pt x="318909" y="544830"/>
                  </a:lnTo>
                  <a:lnTo>
                    <a:pt x="319277" y="543560"/>
                  </a:lnTo>
                  <a:lnTo>
                    <a:pt x="313689" y="543560"/>
                  </a:lnTo>
                  <a:lnTo>
                    <a:pt x="312521" y="542290"/>
                  </a:lnTo>
                  <a:lnTo>
                    <a:pt x="313410" y="539750"/>
                  </a:lnTo>
                  <a:lnTo>
                    <a:pt x="306565" y="539750"/>
                  </a:lnTo>
                  <a:lnTo>
                    <a:pt x="307454" y="537210"/>
                  </a:lnTo>
                  <a:lnTo>
                    <a:pt x="304660" y="537210"/>
                  </a:lnTo>
                  <a:lnTo>
                    <a:pt x="303618" y="535940"/>
                  </a:lnTo>
                  <a:close/>
                </a:path>
                <a:path w="757554" h="756919">
                  <a:moveTo>
                    <a:pt x="324192" y="544830"/>
                  </a:moveTo>
                  <a:lnTo>
                    <a:pt x="320027" y="546100"/>
                  </a:lnTo>
                  <a:lnTo>
                    <a:pt x="325132" y="546100"/>
                  </a:lnTo>
                  <a:lnTo>
                    <a:pt x="324192" y="544830"/>
                  </a:lnTo>
                  <a:close/>
                </a:path>
                <a:path w="757554" h="756919">
                  <a:moveTo>
                    <a:pt x="720909" y="544830"/>
                  </a:moveTo>
                  <a:lnTo>
                    <a:pt x="717994" y="544830"/>
                  </a:lnTo>
                  <a:lnTo>
                    <a:pt x="720445" y="546100"/>
                  </a:lnTo>
                  <a:lnTo>
                    <a:pt x="721067" y="546100"/>
                  </a:lnTo>
                  <a:lnTo>
                    <a:pt x="720909" y="544830"/>
                  </a:lnTo>
                  <a:close/>
                </a:path>
                <a:path w="757554" h="756919">
                  <a:moveTo>
                    <a:pt x="315277" y="542290"/>
                  </a:moveTo>
                  <a:lnTo>
                    <a:pt x="313689" y="543560"/>
                  </a:lnTo>
                  <a:lnTo>
                    <a:pt x="316560" y="543560"/>
                  </a:lnTo>
                  <a:lnTo>
                    <a:pt x="315277" y="542290"/>
                  </a:lnTo>
                  <a:close/>
                </a:path>
                <a:path w="757554" h="756919">
                  <a:moveTo>
                    <a:pt x="318452" y="542290"/>
                  </a:moveTo>
                  <a:lnTo>
                    <a:pt x="316560" y="543560"/>
                  </a:lnTo>
                  <a:lnTo>
                    <a:pt x="319277" y="543560"/>
                  </a:lnTo>
                  <a:lnTo>
                    <a:pt x="318452" y="542290"/>
                  </a:lnTo>
                  <a:close/>
                </a:path>
                <a:path w="757554" h="756919">
                  <a:moveTo>
                    <a:pt x="441578" y="542290"/>
                  </a:moveTo>
                  <a:lnTo>
                    <a:pt x="440385" y="543560"/>
                  </a:lnTo>
                  <a:lnTo>
                    <a:pt x="443496" y="543560"/>
                  </a:lnTo>
                  <a:lnTo>
                    <a:pt x="441578" y="542290"/>
                  </a:lnTo>
                  <a:close/>
                </a:path>
                <a:path w="757554" h="756919">
                  <a:moveTo>
                    <a:pt x="298551" y="530860"/>
                  </a:moveTo>
                  <a:lnTo>
                    <a:pt x="32867" y="530860"/>
                  </a:lnTo>
                  <a:lnTo>
                    <a:pt x="33642" y="532130"/>
                  </a:lnTo>
                  <a:lnTo>
                    <a:pt x="32854" y="533400"/>
                  </a:lnTo>
                  <a:lnTo>
                    <a:pt x="33464" y="534670"/>
                  </a:lnTo>
                  <a:lnTo>
                    <a:pt x="32740" y="535940"/>
                  </a:lnTo>
                  <a:lnTo>
                    <a:pt x="33502" y="537210"/>
                  </a:lnTo>
                  <a:lnTo>
                    <a:pt x="36004" y="535940"/>
                  </a:lnTo>
                  <a:lnTo>
                    <a:pt x="303618" y="535940"/>
                  </a:lnTo>
                  <a:lnTo>
                    <a:pt x="304418" y="534670"/>
                  </a:lnTo>
                  <a:lnTo>
                    <a:pt x="299161" y="534670"/>
                  </a:lnTo>
                  <a:lnTo>
                    <a:pt x="297611" y="533400"/>
                  </a:lnTo>
                  <a:lnTo>
                    <a:pt x="298551" y="530860"/>
                  </a:lnTo>
                  <a:close/>
                </a:path>
                <a:path w="757554" h="756919">
                  <a:moveTo>
                    <a:pt x="306539" y="535940"/>
                  </a:moveTo>
                  <a:lnTo>
                    <a:pt x="304660" y="537210"/>
                  </a:lnTo>
                  <a:lnTo>
                    <a:pt x="307454" y="537210"/>
                  </a:lnTo>
                  <a:lnTo>
                    <a:pt x="306539" y="535940"/>
                  </a:lnTo>
                  <a:close/>
                </a:path>
                <a:path w="757554" h="756919">
                  <a:moveTo>
                    <a:pt x="724204" y="535940"/>
                  </a:moveTo>
                  <a:lnTo>
                    <a:pt x="721194" y="535940"/>
                  </a:lnTo>
                  <a:lnTo>
                    <a:pt x="723430" y="537210"/>
                  </a:lnTo>
                  <a:lnTo>
                    <a:pt x="724204" y="535940"/>
                  </a:lnTo>
                  <a:close/>
                </a:path>
                <a:path w="757554" h="756919">
                  <a:moveTo>
                    <a:pt x="303250" y="533400"/>
                  </a:moveTo>
                  <a:lnTo>
                    <a:pt x="299161" y="534670"/>
                  </a:lnTo>
                  <a:lnTo>
                    <a:pt x="304418" y="534670"/>
                  </a:lnTo>
                  <a:lnTo>
                    <a:pt x="303250" y="533400"/>
                  </a:lnTo>
                  <a:close/>
                </a:path>
                <a:path w="757554" h="756919">
                  <a:moveTo>
                    <a:pt x="723303" y="530860"/>
                  </a:moveTo>
                  <a:lnTo>
                    <a:pt x="458393" y="530860"/>
                  </a:lnTo>
                  <a:lnTo>
                    <a:pt x="459333" y="533400"/>
                  </a:lnTo>
                  <a:lnTo>
                    <a:pt x="458419" y="534670"/>
                  </a:lnTo>
                  <a:lnTo>
                    <a:pt x="723417" y="534670"/>
                  </a:lnTo>
                  <a:lnTo>
                    <a:pt x="724026" y="533400"/>
                  </a:lnTo>
                  <a:lnTo>
                    <a:pt x="723303" y="530860"/>
                  </a:lnTo>
                  <a:close/>
                </a:path>
                <a:path w="757554" h="756919">
                  <a:moveTo>
                    <a:pt x="288709" y="524510"/>
                  </a:moveTo>
                  <a:lnTo>
                    <a:pt x="29895" y="524510"/>
                  </a:lnTo>
                  <a:lnTo>
                    <a:pt x="30670" y="525780"/>
                  </a:lnTo>
                  <a:lnTo>
                    <a:pt x="29806" y="527050"/>
                  </a:lnTo>
                  <a:lnTo>
                    <a:pt x="30556" y="528320"/>
                  </a:lnTo>
                  <a:lnTo>
                    <a:pt x="29743" y="530860"/>
                  </a:lnTo>
                  <a:lnTo>
                    <a:pt x="294639" y="530860"/>
                  </a:lnTo>
                  <a:lnTo>
                    <a:pt x="295567" y="528320"/>
                  </a:lnTo>
                  <a:lnTo>
                    <a:pt x="292569" y="528320"/>
                  </a:lnTo>
                  <a:lnTo>
                    <a:pt x="291655" y="527050"/>
                  </a:lnTo>
                  <a:lnTo>
                    <a:pt x="292646" y="525780"/>
                  </a:lnTo>
                  <a:lnTo>
                    <a:pt x="289674" y="525780"/>
                  </a:lnTo>
                  <a:lnTo>
                    <a:pt x="288709" y="524510"/>
                  </a:lnTo>
                  <a:close/>
                </a:path>
                <a:path w="757554" h="756919">
                  <a:moveTo>
                    <a:pt x="750625" y="304800"/>
                  </a:moveTo>
                  <a:lnTo>
                    <a:pt x="515785" y="304800"/>
                  </a:lnTo>
                  <a:lnTo>
                    <a:pt x="515238" y="307340"/>
                  </a:lnTo>
                  <a:lnTo>
                    <a:pt x="515632" y="308610"/>
                  </a:lnTo>
                  <a:lnTo>
                    <a:pt x="515391" y="309880"/>
                  </a:lnTo>
                  <a:lnTo>
                    <a:pt x="515391" y="438150"/>
                  </a:lnTo>
                  <a:lnTo>
                    <a:pt x="512419" y="438150"/>
                  </a:lnTo>
                  <a:lnTo>
                    <a:pt x="512419" y="441960"/>
                  </a:lnTo>
                  <a:lnTo>
                    <a:pt x="512610" y="443230"/>
                  </a:lnTo>
                  <a:lnTo>
                    <a:pt x="512267" y="445770"/>
                  </a:lnTo>
                  <a:lnTo>
                    <a:pt x="512800" y="447040"/>
                  </a:lnTo>
                  <a:lnTo>
                    <a:pt x="512102" y="448310"/>
                  </a:lnTo>
                  <a:lnTo>
                    <a:pt x="509054" y="448310"/>
                  </a:lnTo>
                  <a:lnTo>
                    <a:pt x="509600" y="449580"/>
                  </a:lnTo>
                  <a:lnTo>
                    <a:pt x="508901" y="452120"/>
                  </a:lnTo>
                  <a:lnTo>
                    <a:pt x="509904" y="454660"/>
                  </a:lnTo>
                  <a:lnTo>
                    <a:pt x="509308" y="457200"/>
                  </a:lnTo>
                  <a:lnTo>
                    <a:pt x="509803" y="458470"/>
                  </a:lnTo>
                  <a:lnTo>
                    <a:pt x="509193" y="459740"/>
                  </a:lnTo>
                  <a:lnTo>
                    <a:pt x="506552" y="459740"/>
                  </a:lnTo>
                  <a:lnTo>
                    <a:pt x="505675" y="462280"/>
                  </a:lnTo>
                  <a:lnTo>
                    <a:pt x="507123" y="466090"/>
                  </a:lnTo>
                  <a:lnTo>
                    <a:pt x="506399" y="468630"/>
                  </a:lnTo>
                  <a:lnTo>
                    <a:pt x="503135" y="468630"/>
                  </a:lnTo>
                  <a:lnTo>
                    <a:pt x="503631" y="471170"/>
                  </a:lnTo>
                  <a:lnTo>
                    <a:pt x="503046" y="473710"/>
                  </a:lnTo>
                  <a:lnTo>
                    <a:pt x="504177" y="476250"/>
                  </a:lnTo>
                  <a:lnTo>
                    <a:pt x="503351" y="477520"/>
                  </a:lnTo>
                  <a:lnTo>
                    <a:pt x="499592" y="477520"/>
                  </a:lnTo>
                  <a:lnTo>
                    <a:pt x="501116" y="482600"/>
                  </a:lnTo>
                  <a:lnTo>
                    <a:pt x="500265" y="483870"/>
                  </a:lnTo>
                  <a:lnTo>
                    <a:pt x="497039" y="483870"/>
                  </a:lnTo>
                  <a:lnTo>
                    <a:pt x="497928" y="485140"/>
                  </a:lnTo>
                  <a:lnTo>
                    <a:pt x="497141" y="486410"/>
                  </a:lnTo>
                  <a:lnTo>
                    <a:pt x="498030" y="488950"/>
                  </a:lnTo>
                  <a:lnTo>
                    <a:pt x="497166" y="490220"/>
                  </a:lnTo>
                  <a:lnTo>
                    <a:pt x="494233" y="490220"/>
                  </a:lnTo>
                  <a:lnTo>
                    <a:pt x="494601" y="491490"/>
                  </a:lnTo>
                  <a:lnTo>
                    <a:pt x="494537" y="492760"/>
                  </a:lnTo>
                  <a:lnTo>
                    <a:pt x="494842" y="495300"/>
                  </a:lnTo>
                  <a:lnTo>
                    <a:pt x="491248" y="495300"/>
                  </a:lnTo>
                  <a:lnTo>
                    <a:pt x="492048" y="497840"/>
                  </a:lnTo>
                  <a:lnTo>
                    <a:pt x="488772" y="497840"/>
                  </a:lnTo>
                  <a:lnTo>
                    <a:pt x="487984" y="499110"/>
                  </a:lnTo>
                  <a:lnTo>
                    <a:pt x="489534" y="502920"/>
                  </a:lnTo>
                  <a:lnTo>
                    <a:pt x="488251" y="504190"/>
                  </a:lnTo>
                  <a:lnTo>
                    <a:pt x="485165" y="504190"/>
                  </a:lnTo>
                  <a:lnTo>
                    <a:pt x="486143" y="506730"/>
                  </a:lnTo>
                  <a:lnTo>
                    <a:pt x="485051" y="508000"/>
                  </a:lnTo>
                  <a:lnTo>
                    <a:pt x="482180" y="508000"/>
                  </a:lnTo>
                  <a:lnTo>
                    <a:pt x="483069" y="509270"/>
                  </a:lnTo>
                  <a:lnTo>
                    <a:pt x="482155" y="510540"/>
                  </a:lnTo>
                  <a:lnTo>
                    <a:pt x="479183" y="510540"/>
                  </a:lnTo>
                  <a:lnTo>
                    <a:pt x="480174" y="513080"/>
                  </a:lnTo>
                  <a:lnTo>
                    <a:pt x="476199" y="513080"/>
                  </a:lnTo>
                  <a:lnTo>
                    <a:pt x="477138" y="515620"/>
                  </a:lnTo>
                  <a:lnTo>
                    <a:pt x="476376" y="516890"/>
                  </a:lnTo>
                  <a:lnTo>
                    <a:pt x="473227" y="516890"/>
                  </a:lnTo>
                  <a:lnTo>
                    <a:pt x="474217" y="518160"/>
                  </a:lnTo>
                  <a:lnTo>
                    <a:pt x="473227" y="519430"/>
                  </a:lnTo>
                  <a:lnTo>
                    <a:pt x="470280" y="519430"/>
                  </a:lnTo>
                  <a:lnTo>
                    <a:pt x="471258" y="521970"/>
                  </a:lnTo>
                  <a:lnTo>
                    <a:pt x="467296" y="521970"/>
                  </a:lnTo>
                  <a:lnTo>
                    <a:pt x="468198" y="524510"/>
                  </a:lnTo>
                  <a:lnTo>
                    <a:pt x="467271" y="525780"/>
                  </a:lnTo>
                  <a:lnTo>
                    <a:pt x="464299" y="525780"/>
                  </a:lnTo>
                  <a:lnTo>
                    <a:pt x="465289" y="527050"/>
                  </a:lnTo>
                  <a:lnTo>
                    <a:pt x="464324" y="528320"/>
                  </a:lnTo>
                  <a:lnTo>
                    <a:pt x="461327" y="528320"/>
                  </a:lnTo>
                  <a:lnTo>
                    <a:pt x="462254" y="530860"/>
                  </a:lnTo>
                  <a:lnTo>
                    <a:pt x="726566" y="530860"/>
                  </a:lnTo>
                  <a:lnTo>
                    <a:pt x="727455" y="529590"/>
                  </a:lnTo>
                  <a:lnTo>
                    <a:pt x="726725" y="528320"/>
                  </a:lnTo>
                  <a:lnTo>
                    <a:pt x="464324" y="528320"/>
                  </a:lnTo>
                  <a:lnTo>
                    <a:pt x="462241" y="527050"/>
                  </a:lnTo>
                  <a:lnTo>
                    <a:pt x="725995" y="527050"/>
                  </a:lnTo>
                  <a:lnTo>
                    <a:pt x="726446" y="525780"/>
                  </a:lnTo>
                  <a:lnTo>
                    <a:pt x="467271" y="525780"/>
                  </a:lnTo>
                  <a:lnTo>
                    <a:pt x="465289" y="524510"/>
                  </a:lnTo>
                  <a:lnTo>
                    <a:pt x="729995" y="524510"/>
                  </a:lnTo>
                  <a:lnTo>
                    <a:pt x="729678" y="521970"/>
                  </a:lnTo>
                  <a:lnTo>
                    <a:pt x="729741" y="520700"/>
                  </a:lnTo>
                  <a:lnTo>
                    <a:pt x="729411" y="519430"/>
                  </a:lnTo>
                  <a:lnTo>
                    <a:pt x="473227" y="519430"/>
                  </a:lnTo>
                  <a:lnTo>
                    <a:pt x="471246" y="518160"/>
                  </a:lnTo>
                  <a:lnTo>
                    <a:pt x="729970" y="518160"/>
                  </a:lnTo>
                  <a:lnTo>
                    <a:pt x="729272" y="516890"/>
                  </a:lnTo>
                  <a:lnTo>
                    <a:pt x="476376" y="516890"/>
                  </a:lnTo>
                  <a:lnTo>
                    <a:pt x="474141" y="515620"/>
                  </a:lnTo>
                  <a:lnTo>
                    <a:pt x="733145" y="515620"/>
                  </a:lnTo>
                  <a:lnTo>
                    <a:pt x="732281" y="514350"/>
                  </a:lnTo>
                  <a:lnTo>
                    <a:pt x="733018" y="511810"/>
                  </a:lnTo>
                  <a:lnTo>
                    <a:pt x="732218" y="510540"/>
                  </a:lnTo>
                  <a:lnTo>
                    <a:pt x="482155" y="510540"/>
                  </a:lnTo>
                  <a:lnTo>
                    <a:pt x="480174" y="509270"/>
                  </a:lnTo>
                  <a:lnTo>
                    <a:pt x="736091" y="509270"/>
                  </a:lnTo>
                  <a:lnTo>
                    <a:pt x="735393" y="508000"/>
                  </a:lnTo>
                  <a:lnTo>
                    <a:pt x="485051" y="508000"/>
                  </a:lnTo>
                  <a:lnTo>
                    <a:pt x="483298" y="506730"/>
                  </a:lnTo>
                  <a:lnTo>
                    <a:pt x="735850" y="506730"/>
                  </a:lnTo>
                  <a:lnTo>
                    <a:pt x="736307" y="505460"/>
                  </a:lnTo>
                  <a:lnTo>
                    <a:pt x="734936" y="502920"/>
                  </a:lnTo>
                  <a:lnTo>
                    <a:pt x="735825" y="500380"/>
                  </a:lnTo>
                  <a:lnTo>
                    <a:pt x="739063" y="500380"/>
                  </a:lnTo>
                  <a:lnTo>
                    <a:pt x="738416" y="499110"/>
                  </a:lnTo>
                  <a:lnTo>
                    <a:pt x="738644" y="497840"/>
                  </a:lnTo>
                  <a:lnTo>
                    <a:pt x="739038" y="496570"/>
                  </a:lnTo>
                  <a:lnTo>
                    <a:pt x="737831" y="492760"/>
                  </a:lnTo>
                  <a:lnTo>
                    <a:pt x="738924" y="491490"/>
                  </a:lnTo>
                  <a:lnTo>
                    <a:pt x="741849" y="491490"/>
                  </a:lnTo>
                  <a:lnTo>
                    <a:pt x="742183" y="490220"/>
                  </a:lnTo>
                  <a:lnTo>
                    <a:pt x="497166" y="490220"/>
                  </a:lnTo>
                  <a:lnTo>
                    <a:pt x="494804" y="488950"/>
                  </a:lnTo>
                  <a:lnTo>
                    <a:pt x="742518" y="488950"/>
                  </a:lnTo>
                  <a:lnTo>
                    <a:pt x="740867" y="486410"/>
                  </a:lnTo>
                  <a:lnTo>
                    <a:pt x="741417" y="483870"/>
                  </a:lnTo>
                  <a:lnTo>
                    <a:pt x="500265" y="483870"/>
                  </a:lnTo>
                  <a:lnTo>
                    <a:pt x="497903" y="482600"/>
                  </a:lnTo>
                  <a:lnTo>
                    <a:pt x="744880" y="482600"/>
                  </a:lnTo>
                  <a:lnTo>
                    <a:pt x="744562" y="481330"/>
                  </a:lnTo>
                  <a:lnTo>
                    <a:pt x="744639" y="478790"/>
                  </a:lnTo>
                  <a:lnTo>
                    <a:pt x="744372" y="478790"/>
                  </a:lnTo>
                  <a:lnTo>
                    <a:pt x="745045" y="474980"/>
                  </a:lnTo>
                  <a:lnTo>
                    <a:pt x="743889" y="472440"/>
                  </a:lnTo>
                  <a:lnTo>
                    <a:pt x="744753" y="471170"/>
                  </a:lnTo>
                  <a:lnTo>
                    <a:pt x="747902" y="471170"/>
                  </a:lnTo>
                  <a:lnTo>
                    <a:pt x="747483" y="468630"/>
                  </a:lnTo>
                  <a:lnTo>
                    <a:pt x="748080" y="466090"/>
                  </a:lnTo>
                  <a:lnTo>
                    <a:pt x="747001" y="462280"/>
                  </a:lnTo>
                  <a:lnTo>
                    <a:pt x="747661" y="458470"/>
                  </a:lnTo>
                  <a:lnTo>
                    <a:pt x="747217" y="457200"/>
                  </a:lnTo>
                  <a:lnTo>
                    <a:pt x="747991" y="455930"/>
                  </a:lnTo>
                  <a:lnTo>
                    <a:pt x="750925" y="455930"/>
                  </a:lnTo>
                  <a:lnTo>
                    <a:pt x="750392" y="454660"/>
                  </a:lnTo>
                  <a:lnTo>
                    <a:pt x="751166" y="450850"/>
                  </a:lnTo>
                  <a:lnTo>
                    <a:pt x="750404" y="448310"/>
                  </a:lnTo>
                  <a:lnTo>
                    <a:pt x="512102" y="448310"/>
                  </a:lnTo>
                  <a:lnTo>
                    <a:pt x="509866" y="447040"/>
                  </a:lnTo>
                  <a:lnTo>
                    <a:pt x="750023" y="447040"/>
                  </a:lnTo>
                  <a:lnTo>
                    <a:pt x="750633" y="444500"/>
                  </a:lnTo>
                  <a:lnTo>
                    <a:pt x="750214" y="441960"/>
                  </a:lnTo>
                  <a:lnTo>
                    <a:pt x="750963" y="440690"/>
                  </a:lnTo>
                  <a:lnTo>
                    <a:pt x="753910" y="440690"/>
                  </a:lnTo>
                  <a:lnTo>
                    <a:pt x="753376" y="439420"/>
                  </a:lnTo>
                  <a:lnTo>
                    <a:pt x="754138" y="435610"/>
                  </a:lnTo>
                  <a:lnTo>
                    <a:pt x="753033" y="433070"/>
                  </a:lnTo>
                  <a:lnTo>
                    <a:pt x="753986" y="426720"/>
                  </a:lnTo>
                  <a:lnTo>
                    <a:pt x="752779" y="422910"/>
                  </a:lnTo>
                  <a:lnTo>
                    <a:pt x="753592" y="420370"/>
                  </a:lnTo>
                  <a:lnTo>
                    <a:pt x="756780" y="420370"/>
                  </a:lnTo>
                  <a:lnTo>
                    <a:pt x="756475" y="417830"/>
                  </a:lnTo>
                  <a:lnTo>
                    <a:pt x="756528" y="414020"/>
                  </a:lnTo>
                  <a:lnTo>
                    <a:pt x="756945" y="408940"/>
                  </a:lnTo>
                  <a:lnTo>
                    <a:pt x="756500" y="402590"/>
                  </a:lnTo>
                  <a:lnTo>
                    <a:pt x="756586" y="355600"/>
                  </a:lnTo>
                  <a:lnTo>
                    <a:pt x="756843" y="351790"/>
                  </a:lnTo>
                  <a:lnTo>
                    <a:pt x="756361" y="344170"/>
                  </a:lnTo>
                  <a:lnTo>
                    <a:pt x="756500" y="342900"/>
                  </a:lnTo>
                  <a:lnTo>
                    <a:pt x="756500" y="339090"/>
                  </a:lnTo>
                  <a:lnTo>
                    <a:pt x="756780" y="337820"/>
                  </a:lnTo>
                  <a:lnTo>
                    <a:pt x="753833" y="337820"/>
                  </a:lnTo>
                  <a:lnTo>
                    <a:pt x="753198" y="336550"/>
                  </a:lnTo>
                  <a:lnTo>
                    <a:pt x="753592" y="335280"/>
                  </a:lnTo>
                  <a:lnTo>
                    <a:pt x="752817" y="330200"/>
                  </a:lnTo>
                  <a:lnTo>
                    <a:pt x="754367" y="323850"/>
                  </a:lnTo>
                  <a:lnTo>
                    <a:pt x="753440" y="318770"/>
                  </a:lnTo>
                  <a:lnTo>
                    <a:pt x="753859" y="317500"/>
                  </a:lnTo>
                  <a:lnTo>
                    <a:pt x="750862" y="317500"/>
                  </a:lnTo>
                  <a:lnTo>
                    <a:pt x="750176" y="316230"/>
                  </a:lnTo>
                  <a:lnTo>
                    <a:pt x="750671" y="313690"/>
                  </a:lnTo>
                  <a:lnTo>
                    <a:pt x="750188" y="311150"/>
                  </a:lnTo>
                  <a:lnTo>
                    <a:pt x="750989" y="309880"/>
                  </a:lnTo>
                  <a:lnTo>
                    <a:pt x="750315" y="306070"/>
                  </a:lnTo>
                  <a:lnTo>
                    <a:pt x="750625" y="304800"/>
                  </a:lnTo>
                  <a:close/>
                </a:path>
                <a:path w="757554" h="756919">
                  <a:moveTo>
                    <a:pt x="294805" y="527050"/>
                  </a:moveTo>
                  <a:lnTo>
                    <a:pt x="292569" y="528320"/>
                  </a:lnTo>
                  <a:lnTo>
                    <a:pt x="295567" y="528320"/>
                  </a:lnTo>
                  <a:lnTo>
                    <a:pt x="294805" y="527050"/>
                  </a:lnTo>
                  <a:close/>
                </a:path>
                <a:path w="757554" h="756919">
                  <a:moveTo>
                    <a:pt x="279755" y="515620"/>
                  </a:moveTo>
                  <a:lnTo>
                    <a:pt x="26911" y="515620"/>
                  </a:lnTo>
                  <a:lnTo>
                    <a:pt x="27520" y="516890"/>
                  </a:lnTo>
                  <a:lnTo>
                    <a:pt x="27216" y="518160"/>
                  </a:lnTo>
                  <a:lnTo>
                    <a:pt x="27279" y="519430"/>
                  </a:lnTo>
                  <a:lnTo>
                    <a:pt x="26936" y="520700"/>
                  </a:lnTo>
                  <a:lnTo>
                    <a:pt x="27495" y="521970"/>
                  </a:lnTo>
                  <a:lnTo>
                    <a:pt x="26809" y="524510"/>
                  </a:lnTo>
                  <a:lnTo>
                    <a:pt x="27660" y="525780"/>
                  </a:lnTo>
                  <a:lnTo>
                    <a:pt x="29895" y="524510"/>
                  </a:lnTo>
                  <a:lnTo>
                    <a:pt x="288709" y="524510"/>
                  </a:lnTo>
                  <a:lnTo>
                    <a:pt x="289686" y="521970"/>
                  </a:lnTo>
                  <a:lnTo>
                    <a:pt x="285724" y="521970"/>
                  </a:lnTo>
                  <a:lnTo>
                    <a:pt x="286626" y="519430"/>
                  </a:lnTo>
                  <a:lnTo>
                    <a:pt x="283717" y="519430"/>
                  </a:lnTo>
                  <a:lnTo>
                    <a:pt x="282727" y="518160"/>
                  </a:lnTo>
                  <a:lnTo>
                    <a:pt x="283717" y="516890"/>
                  </a:lnTo>
                  <a:lnTo>
                    <a:pt x="280669" y="516890"/>
                  </a:lnTo>
                  <a:lnTo>
                    <a:pt x="279755" y="515620"/>
                  </a:lnTo>
                  <a:close/>
                </a:path>
                <a:path w="757554" h="756919">
                  <a:moveTo>
                    <a:pt x="291655" y="524510"/>
                  </a:moveTo>
                  <a:lnTo>
                    <a:pt x="289674" y="525780"/>
                  </a:lnTo>
                  <a:lnTo>
                    <a:pt x="292646" y="525780"/>
                  </a:lnTo>
                  <a:lnTo>
                    <a:pt x="291655" y="524510"/>
                  </a:lnTo>
                  <a:close/>
                </a:path>
                <a:path w="757554" h="756919">
                  <a:moveTo>
                    <a:pt x="390169" y="521970"/>
                  </a:moveTo>
                  <a:lnTo>
                    <a:pt x="366801" y="521970"/>
                  </a:lnTo>
                  <a:lnTo>
                    <a:pt x="366293" y="524510"/>
                  </a:lnTo>
                  <a:lnTo>
                    <a:pt x="368261" y="525780"/>
                  </a:lnTo>
                  <a:lnTo>
                    <a:pt x="370763" y="524510"/>
                  </a:lnTo>
                  <a:lnTo>
                    <a:pt x="390575" y="524510"/>
                  </a:lnTo>
                  <a:lnTo>
                    <a:pt x="390169" y="521970"/>
                  </a:lnTo>
                  <a:close/>
                </a:path>
                <a:path w="757554" h="756919">
                  <a:moveTo>
                    <a:pt x="387832" y="524510"/>
                  </a:moveTo>
                  <a:lnTo>
                    <a:pt x="377456" y="524510"/>
                  </a:lnTo>
                  <a:lnTo>
                    <a:pt x="382485" y="525780"/>
                  </a:lnTo>
                  <a:lnTo>
                    <a:pt x="387832" y="524510"/>
                  </a:lnTo>
                  <a:close/>
                </a:path>
                <a:path w="757554" h="756919">
                  <a:moveTo>
                    <a:pt x="390575" y="524510"/>
                  </a:moveTo>
                  <a:lnTo>
                    <a:pt x="387832" y="524510"/>
                  </a:lnTo>
                  <a:lnTo>
                    <a:pt x="390093" y="525780"/>
                  </a:lnTo>
                  <a:lnTo>
                    <a:pt x="390575" y="524510"/>
                  </a:lnTo>
                  <a:close/>
                </a:path>
                <a:path w="757554" h="756919">
                  <a:moveTo>
                    <a:pt x="729995" y="524510"/>
                  </a:moveTo>
                  <a:lnTo>
                    <a:pt x="726897" y="524510"/>
                  </a:lnTo>
                  <a:lnTo>
                    <a:pt x="729386" y="525780"/>
                  </a:lnTo>
                  <a:lnTo>
                    <a:pt x="729995" y="524510"/>
                  </a:lnTo>
                  <a:close/>
                </a:path>
                <a:path w="757554" h="756919">
                  <a:moveTo>
                    <a:pt x="405688" y="518160"/>
                  </a:moveTo>
                  <a:lnTo>
                    <a:pt x="351396" y="518160"/>
                  </a:lnTo>
                  <a:lnTo>
                    <a:pt x="351916" y="519430"/>
                  </a:lnTo>
                  <a:lnTo>
                    <a:pt x="351408" y="521970"/>
                  </a:lnTo>
                  <a:lnTo>
                    <a:pt x="354456" y="523240"/>
                  </a:lnTo>
                  <a:lnTo>
                    <a:pt x="357797" y="521970"/>
                  </a:lnTo>
                  <a:lnTo>
                    <a:pt x="405549" y="521970"/>
                  </a:lnTo>
                  <a:lnTo>
                    <a:pt x="405015" y="519430"/>
                  </a:lnTo>
                  <a:lnTo>
                    <a:pt x="405688" y="518160"/>
                  </a:lnTo>
                  <a:close/>
                </a:path>
                <a:path w="757554" h="756919">
                  <a:moveTo>
                    <a:pt x="285699" y="518160"/>
                  </a:moveTo>
                  <a:lnTo>
                    <a:pt x="283717" y="519430"/>
                  </a:lnTo>
                  <a:lnTo>
                    <a:pt x="286626" y="519430"/>
                  </a:lnTo>
                  <a:lnTo>
                    <a:pt x="285699" y="518160"/>
                  </a:lnTo>
                  <a:close/>
                </a:path>
                <a:path w="757554" h="756919">
                  <a:moveTo>
                    <a:pt x="413829" y="515620"/>
                  </a:moveTo>
                  <a:lnTo>
                    <a:pt x="342061" y="515620"/>
                  </a:lnTo>
                  <a:lnTo>
                    <a:pt x="343230" y="516890"/>
                  </a:lnTo>
                  <a:lnTo>
                    <a:pt x="342328" y="518160"/>
                  </a:lnTo>
                  <a:lnTo>
                    <a:pt x="343153" y="519430"/>
                  </a:lnTo>
                  <a:lnTo>
                    <a:pt x="345160" y="518160"/>
                  </a:lnTo>
                  <a:lnTo>
                    <a:pt x="414502" y="518160"/>
                  </a:lnTo>
                  <a:lnTo>
                    <a:pt x="413829" y="515620"/>
                  </a:lnTo>
                  <a:close/>
                </a:path>
                <a:path w="757554" h="756919">
                  <a:moveTo>
                    <a:pt x="351396" y="518160"/>
                  </a:moveTo>
                  <a:lnTo>
                    <a:pt x="345160" y="518160"/>
                  </a:lnTo>
                  <a:lnTo>
                    <a:pt x="346519" y="519430"/>
                  </a:lnTo>
                  <a:lnTo>
                    <a:pt x="349148" y="519430"/>
                  </a:lnTo>
                  <a:lnTo>
                    <a:pt x="351396" y="518160"/>
                  </a:lnTo>
                  <a:close/>
                </a:path>
                <a:path w="757554" h="756919">
                  <a:moveTo>
                    <a:pt x="408965" y="518160"/>
                  </a:moveTo>
                  <a:lnTo>
                    <a:pt x="405688" y="518160"/>
                  </a:lnTo>
                  <a:lnTo>
                    <a:pt x="407657" y="519430"/>
                  </a:lnTo>
                  <a:lnTo>
                    <a:pt x="408965" y="518160"/>
                  </a:lnTo>
                  <a:close/>
                </a:path>
                <a:path w="757554" h="756919">
                  <a:moveTo>
                    <a:pt x="414502" y="518160"/>
                  </a:moveTo>
                  <a:lnTo>
                    <a:pt x="408965" y="518160"/>
                  </a:lnTo>
                  <a:lnTo>
                    <a:pt x="410425" y="519430"/>
                  </a:lnTo>
                  <a:lnTo>
                    <a:pt x="413905" y="519430"/>
                  </a:lnTo>
                  <a:lnTo>
                    <a:pt x="414502" y="518160"/>
                  </a:lnTo>
                  <a:close/>
                </a:path>
                <a:path w="757554" h="756919">
                  <a:moveTo>
                    <a:pt x="273824" y="509270"/>
                  </a:moveTo>
                  <a:lnTo>
                    <a:pt x="24104" y="509270"/>
                  </a:lnTo>
                  <a:lnTo>
                    <a:pt x="24980" y="511810"/>
                  </a:lnTo>
                  <a:lnTo>
                    <a:pt x="23533" y="514350"/>
                  </a:lnTo>
                  <a:lnTo>
                    <a:pt x="24422" y="516890"/>
                  </a:lnTo>
                  <a:lnTo>
                    <a:pt x="26911" y="515620"/>
                  </a:lnTo>
                  <a:lnTo>
                    <a:pt x="279755" y="515620"/>
                  </a:lnTo>
                  <a:lnTo>
                    <a:pt x="280682" y="513080"/>
                  </a:lnTo>
                  <a:lnTo>
                    <a:pt x="276771" y="513080"/>
                  </a:lnTo>
                  <a:lnTo>
                    <a:pt x="277761" y="510540"/>
                  </a:lnTo>
                  <a:lnTo>
                    <a:pt x="274789" y="510540"/>
                  </a:lnTo>
                  <a:lnTo>
                    <a:pt x="273824" y="509270"/>
                  </a:lnTo>
                  <a:close/>
                </a:path>
                <a:path w="757554" h="756919">
                  <a:moveTo>
                    <a:pt x="282752" y="515620"/>
                  </a:moveTo>
                  <a:lnTo>
                    <a:pt x="280669" y="516890"/>
                  </a:lnTo>
                  <a:lnTo>
                    <a:pt x="283717" y="516890"/>
                  </a:lnTo>
                  <a:lnTo>
                    <a:pt x="282752" y="515620"/>
                  </a:lnTo>
                  <a:close/>
                </a:path>
                <a:path w="757554" h="756919">
                  <a:moveTo>
                    <a:pt x="426592" y="509270"/>
                  </a:moveTo>
                  <a:lnTo>
                    <a:pt x="330149" y="509270"/>
                  </a:lnTo>
                  <a:lnTo>
                    <a:pt x="331317" y="510540"/>
                  </a:lnTo>
                  <a:lnTo>
                    <a:pt x="330428" y="513080"/>
                  </a:lnTo>
                  <a:lnTo>
                    <a:pt x="337273" y="513080"/>
                  </a:lnTo>
                  <a:lnTo>
                    <a:pt x="336384" y="515620"/>
                  </a:lnTo>
                  <a:lnTo>
                    <a:pt x="337273" y="516890"/>
                  </a:lnTo>
                  <a:lnTo>
                    <a:pt x="339166" y="515620"/>
                  </a:lnTo>
                  <a:lnTo>
                    <a:pt x="420446" y="515620"/>
                  </a:lnTo>
                  <a:lnTo>
                    <a:pt x="419912" y="513080"/>
                  </a:lnTo>
                  <a:lnTo>
                    <a:pt x="420877" y="511810"/>
                  </a:lnTo>
                  <a:lnTo>
                    <a:pt x="426135" y="511810"/>
                  </a:lnTo>
                  <a:lnTo>
                    <a:pt x="425754" y="510540"/>
                  </a:lnTo>
                  <a:lnTo>
                    <a:pt x="426592" y="509270"/>
                  </a:lnTo>
                  <a:close/>
                </a:path>
                <a:path w="757554" h="756919">
                  <a:moveTo>
                    <a:pt x="342061" y="515620"/>
                  </a:moveTo>
                  <a:lnTo>
                    <a:pt x="339166" y="515620"/>
                  </a:lnTo>
                  <a:lnTo>
                    <a:pt x="340512" y="516890"/>
                  </a:lnTo>
                  <a:lnTo>
                    <a:pt x="342061" y="515620"/>
                  </a:lnTo>
                  <a:close/>
                </a:path>
                <a:path w="757554" h="756919">
                  <a:moveTo>
                    <a:pt x="420446" y="515620"/>
                  </a:moveTo>
                  <a:lnTo>
                    <a:pt x="417956" y="515620"/>
                  </a:lnTo>
                  <a:lnTo>
                    <a:pt x="419404" y="516890"/>
                  </a:lnTo>
                  <a:lnTo>
                    <a:pt x="420446" y="515620"/>
                  </a:lnTo>
                  <a:close/>
                </a:path>
                <a:path w="757554" h="756919">
                  <a:moveTo>
                    <a:pt x="733145" y="515620"/>
                  </a:moveTo>
                  <a:lnTo>
                    <a:pt x="730135" y="515620"/>
                  </a:lnTo>
                  <a:lnTo>
                    <a:pt x="732358" y="516890"/>
                  </a:lnTo>
                  <a:lnTo>
                    <a:pt x="733145" y="515620"/>
                  </a:lnTo>
                  <a:close/>
                </a:path>
                <a:path w="757554" h="756919">
                  <a:moveTo>
                    <a:pt x="426135" y="511810"/>
                  </a:moveTo>
                  <a:lnTo>
                    <a:pt x="420877" y="511810"/>
                  </a:lnTo>
                  <a:lnTo>
                    <a:pt x="425005" y="513080"/>
                  </a:lnTo>
                  <a:lnTo>
                    <a:pt x="426516" y="513080"/>
                  </a:lnTo>
                  <a:lnTo>
                    <a:pt x="426135" y="511810"/>
                  </a:lnTo>
                  <a:close/>
                </a:path>
                <a:path w="757554" h="756919">
                  <a:moveTo>
                    <a:pt x="268312" y="500380"/>
                  </a:moveTo>
                  <a:lnTo>
                    <a:pt x="21056" y="500380"/>
                  </a:lnTo>
                  <a:lnTo>
                    <a:pt x="21577" y="501650"/>
                  </a:lnTo>
                  <a:lnTo>
                    <a:pt x="21418" y="502920"/>
                  </a:lnTo>
                  <a:lnTo>
                    <a:pt x="21323" y="505460"/>
                  </a:lnTo>
                  <a:lnTo>
                    <a:pt x="21005" y="506730"/>
                  </a:lnTo>
                  <a:lnTo>
                    <a:pt x="21501" y="508000"/>
                  </a:lnTo>
                  <a:lnTo>
                    <a:pt x="20878" y="509270"/>
                  </a:lnTo>
                  <a:lnTo>
                    <a:pt x="21602" y="510540"/>
                  </a:lnTo>
                  <a:lnTo>
                    <a:pt x="24104" y="509270"/>
                  </a:lnTo>
                  <a:lnTo>
                    <a:pt x="273824" y="509270"/>
                  </a:lnTo>
                  <a:lnTo>
                    <a:pt x="274802" y="508000"/>
                  </a:lnTo>
                  <a:lnTo>
                    <a:pt x="271957" y="508000"/>
                  </a:lnTo>
                  <a:lnTo>
                    <a:pt x="270852" y="506730"/>
                  </a:lnTo>
                  <a:lnTo>
                    <a:pt x="271741" y="504190"/>
                  </a:lnTo>
                  <a:lnTo>
                    <a:pt x="268033" y="504190"/>
                  </a:lnTo>
                  <a:lnTo>
                    <a:pt x="268363" y="501650"/>
                  </a:lnTo>
                  <a:lnTo>
                    <a:pt x="268312" y="500380"/>
                  </a:lnTo>
                  <a:close/>
                </a:path>
                <a:path w="757554" h="756919">
                  <a:moveTo>
                    <a:pt x="276771" y="509270"/>
                  </a:moveTo>
                  <a:lnTo>
                    <a:pt x="274789" y="510540"/>
                  </a:lnTo>
                  <a:lnTo>
                    <a:pt x="277761" y="510540"/>
                  </a:lnTo>
                  <a:lnTo>
                    <a:pt x="276771" y="509270"/>
                  </a:lnTo>
                  <a:close/>
                </a:path>
                <a:path w="757554" h="756919">
                  <a:moveTo>
                    <a:pt x="432549" y="506730"/>
                  </a:moveTo>
                  <a:lnTo>
                    <a:pt x="324218" y="506730"/>
                  </a:lnTo>
                  <a:lnTo>
                    <a:pt x="325361" y="508000"/>
                  </a:lnTo>
                  <a:lnTo>
                    <a:pt x="324472" y="509270"/>
                  </a:lnTo>
                  <a:lnTo>
                    <a:pt x="325361" y="510540"/>
                  </a:lnTo>
                  <a:lnTo>
                    <a:pt x="327266" y="509270"/>
                  </a:lnTo>
                  <a:lnTo>
                    <a:pt x="432523" y="509270"/>
                  </a:lnTo>
                  <a:lnTo>
                    <a:pt x="431634" y="508000"/>
                  </a:lnTo>
                  <a:lnTo>
                    <a:pt x="432549" y="506730"/>
                  </a:lnTo>
                  <a:close/>
                </a:path>
                <a:path w="757554" h="756919">
                  <a:moveTo>
                    <a:pt x="330149" y="509270"/>
                  </a:moveTo>
                  <a:lnTo>
                    <a:pt x="327266" y="509270"/>
                  </a:lnTo>
                  <a:lnTo>
                    <a:pt x="328599" y="510540"/>
                  </a:lnTo>
                  <a:lnTo>
                    <a:pt x="330149" y="509270"/>
                  </a:lnTo>
                  <a:close/>
                </a:path>
                <a:path w="757554" h="756919">
                  <a:moveTo>
                    <a:pt x="429767" y="509270"/>
                  </a:moveTo>
                  <a:lnTo>
                    <a:pt x="426592" y="509270"/>
                  </a:lnTo>
                  <a:lnTo>
                    <a:pt x="428485" y="510540"/>
                  </a:lnTo>
                  <a:lnTo>
                    <a:pt x="429767" y="509270"/>
                  </a:lnTo>
                  <a:close/>
                </a:path>
                <a:path w="757554" h="756919">
                  <a:moveTo>
                    <a:pt x="432523" y="509270"/>
                  </a:moveTo>
                  <a:lnTo>
                    <a:pt x="429767" y="509270"/>
                  </a:lnTo>
                  <a:lnTo>
                    <a:pt x="431355" y="510540"/>
                  </a:lnTo>
                  <a:lnTo>
                    <a:pt x="432523" y="509270"/>
                  </a:lnTo>
                  <a:close/>
                </a:path>
                <a:path w="757554" h="756919">
                  <a:moveTo>
                    <a:pt x="736091" y="509270"/>
                  </a:moveTo>
                  <a:lnTo>
                    <a:pt x="733107" y="509270"/>
                  </a:lnTo>
                  <a:lnTo>
                    <a:pt x="735342" y="510540"/>
                  </a:lnTo>
                  <a:lnTo>
                    <a:pt x="736091" y="509270"/>
                  </a:lnTo>
                  <a:close/>
                </a:path>
                <a:path w="757554" h="756919">
                  <a:moveTo>
                    <a:pt x="273710" y="506730"/>
                  </a:moveTo>
                  <a:lnTo>
                    <a:pt x="271957" y="508000"/>
                  </a:lnTo>
                  <a:lnTo>
                    <a:pt x="274802" y="508000"/>
                  </a:lnTo>
                  <a:lnTo>
                    <a:pt x="273710" y="506730"/>
                  </a:lnTo>
                  <a:close/>
                </a:path>
                <a:path w="757554" h="756919">
                  <a:moveTo>
                    <a:pt x="434619" y="504190"/>
                  </a:moveTo>
                  <a:lnTo>
                    <a:pt x="319443" y="504190"/>
                  </a:lnTo>
                  <a:lnTo>
                    <a:pt x="318452" y="506730"/>
                  </a:lnTo>
                  <a:lnTo>
                    <a:pt x="319443" y="508000"/>
                  </a:lnTo>
                  <a:lnTo>
                    <a:pt x="321322" y="506730"/>
                  </a:lnTo>
                  <a:lnTo>
                    <a:pt x="435495" y="506730"/>
                  </a:lnTo>
                  <a:lnTo>
                    <a:pt x="434619" y="504190"/>
                  </a:lnTo>
                  <a:close/>
                </a:path>
                <a:path w="757554" h="756919">
                  <a:moveTo>
                    <a:pt x="324218" y="506730"/>
                  </a:moveTo>
                  <a:lnTo>
                    <a:pt x="321322" y="506730"/>
                  </a:lnTo>
                  <a:lnTo>
                    <a:pt x="322605" y="508000"/>
                  </a:lnTo>
                  <a:lnTo>
                    <a:pt x="324218" y="506730"/>
                  </a:lnTo>
                  <a:close/>
                </a:path>
                <a:path w="757554" h="756919">
                  <a:moveTo>
                    <a:pt x="435495" y="506730"/>
                  </a:moveTo>
                  <a:lnTo>
                    <a:pt x="432549" y="506730"/>
                  </a:lnTo>
                  <a:lnTo>
                    <a:pt x="434428" y="508000"/>
                  </a:lnTo>
                  <a:lnTo>
                    <a:pt x="435495" y="506730"/>
                  </a:lnTo>
                  <a:close/>
                </a:path>
                <a:path w="757554" h="756919">
                  <a:moveTo>
                    <a:pt x="351396" y="500380"/>
                  </a:moveTo>
                  <a:lnTo>
                    <a:pt x="315429" y="500380"/>
                  </a:lnTo>
                  <a:lnTo>
                    <a:pt x="316471" y="501650"/>
                  </a:lnTo>
                  <a:lnTo>
                    <a:pt x="315480" y="504190"/>
                  </a:lnTo>
                  <a:lnTo>
                    <a:pt x="360146" y="504190"/>
                  </a:lnTo>
                  <a:lnTo>
                    <a:pt x="361035" y="501650"/>
                  </a:lnTo>
                  <a:lnTo>
                    <a:pt x="351967" y="501650"/>
                  </a:lnTo>
                  <a:lnTo>
                    <a:pt x="351396" y="500380"/>
                  </a:lnTo>
                  <a:close/>
                </a:path>
                <a:path w="757554" h="756919">
                  <a:moveTo>
                    <a:pt x="407009" y="497840"/>
                  </a:moveTo>
                  <a:lnTo>
                    <a:pt x="404952" y="497840"/>
                  </a:lnTo>
                  <a:lnTo>
                    <a:pt x="405498" y="500380"/>
                  </a:lnTo>
                  <a:lnTo>
                    <a:pt x="404609" y="501650"/>
                  </a:lnTo>
                  <a:lnTo>
                    <a:pt x="396024" y="501650"/>
                  </a:lnTo>
                  <a:lnTo>
                    <a:pt x="396709" y="504190"/>
                  </a:lnTo>
                  <a:lnTo>
                    <a:pt x="441451" y="504190"/>
                  </a:lnTo>
                  <a:lnTo>
                    <a:pt x="440562" y="501650"/>
                  </a:lnTo>
                  <a:lnTo>
                    <a:pt x="398741" y="501650"/>
                  </a:lnTo>
                  <a:lnTo>
                    <a:pt x="396760" y="500380"/>
                  </a:lnTo>
                  <a:lnTo>
                    <a:pt x="444449" y="500380"/>
                  </a:lnTo>
                  <a:lnTo>
                    <a:pt x="443483" y="499110"/>
                  </a:lnTo>
                  <a:lnTo>
                    <a:pt x="409409" y="499110"/>
                  </a:lnTo>
                  <a:lnTo>
                    <a:pt x="407009" y="497840"/>
                  </a:lnTo>
                  <a:close/>
                </a:path>
                <a:path w="757554" h="756919">
                  <a:moveTo>
                    <a:pt x="262720" y="491490"/>
                  </a:moveTo>
                  <a:lnTo>
                    <a:pt x="18211" y="491490"/>
                  </a:lnTo>
                  <a:lnTo>
                    <a:pt x="19215" y="495300"/>
                  </a:lnTo>
                  <a:lnTo>
                    <a:pt x="17564" y="497840"/>
                  </a:lnTo>
                  <a:lnTo>
                    <a:pt x="18389" y="501650"/>
                  </a:lnTo>
                  <a:lnTo>
                    <a:pt x="21056" y="500380"/>
                  </a:lnTo>
                  <a:lnTo>
                    <a:pt x="268312" y="500380"/>
                  </a:lnTo>
                  <a:lnTo>
                    <a:pt x="268471" y="499110"/>
                  </a:lnTo>
                  <a:lnTo>
                    <a:pt x="265607" y="499110"/>
                  </a:lnTo>
                  <a:lnTo>
                    <a:pt x="265036" y="497840"/>
                  </a:lnTo>
                  <a:lnTo>
                    <a:pt x="265836" y="495300"/>
                  </a:lnTo>
                  <a:lnTo>
                    <a:pt x="262547" y="495300"/>
                  </a:lnTo>
                  <a:lnTo>
                    <a:pt x="261696" y="494030"/>
                  </a:lnTo>
                  <a:lnTo>
                    <a:pt x="262720" y="491490"/>
                  </a:lnTo>
                  <a:close/>
                </a:path>
                <a:path w="757554" h="756919">
                  <a:moveTo>
                    <a:pt x="342455" y="497840"/>
                  </a:moveTo>
                  <a:lnTo>
                    <a:pt x="313461" y="497840"/>
                  </a:lnTo>
                  <a:lnTo>
                    <a:pt x="312572" y="500380"/>
                  </a:lnTo>
                  <a:lnTo>
                    <a:pt x="313499" y="501650"/>
                  </a:lnTo>
                  <a:lnTo>
                    <a:pt x="315429" y="500380"/>
                  </a:lnTo>
                  <a:lnTo>
                    <a:pt x="351396" y="500380"/>
                  </a:lnTo>
                  <a:lnTo>
                    <a:pt x="351713" y="499110"/>
                  </a:lnTo>
                  <a:lnTo>
                    <a:pt x="345439" y="499110"/>
                  </a:lnTo>
                  <a:lnTo>
                    <a:pt x="342455" y="497840"/>
                  </a:lnTo>
                  <a:close/>
                </a:path>
                <a:path w="757554" h="756919">
                  <a:moveTo>
                    <a:pt x="356908" y="500380"/>
                  </a:moveTo>
                  <a:lnTo>
                    <a:pt x="355460" y="501650"/>
                  </a:lnTo>
                  <a:lnTo>
                    <a:pt x="358216" y="501650"/>
                  </a:lnTo>
                  <a:lnTo>
                    <a:pt x="356908" y="500380"/>
                  </a:lnTo>
                  <a:close/>
                </a:path>
                <a:path w="757554" h="756919">
                  <a:moveTo>
                    <a:pt x="360197" y="500380"/>
                  </a:moveTo>
                  <a:lnTo>
                    <a:pt x="358216" y="501650"/>
                  </a:lnTo>
                  <a:lnTo>
                    <a:pt x="361035" y="501650"/>
                  </a:lnTo>
                  <a:lnTo>
                    <a:pt x="360197" y="500380"/>
                  </a:lnTo>
                  <a:close/>
                </a:path>
                <a:path w="757554" h="756919">
                  <a:moveTo>
                    <a:pt x="400367" y="500380"/>
                  </a:moveTo>
                  <a:lnTo>
                    <a:pt x="398741" y="501650"/>
                  </a:lnTo>
                  <a:lnTo>
                    <a:pt x="404609" y="501650"/>
                  </a:lnTo>
                  <a:lnTo>
                    <a:pt x="400367" y="500380"/>
                  </a:lnTo>
                  <a:close/>
                </a:path>
                <a:path w="757554" h="756919">
                  <a:moveTo>
                    <a:pt x="444449" y="500380"/>
                  </a:moveTo>
                  <a:lnTo>
                    <a:pt x="441490" y="500380"/>
                  </a:lnTo>
                  <a:lnTo>
                    <a:pt x="443395" y="501650"/>
                  </a:lnTo>
                  <a:lnTo>
                    <a:pt x="444449" y="500380"/>
                  </a:lnTo>
                  <a:close/>
                </a:path>
                <a:path w="757554" h="756919">
                  <a:moveTo>
                    <a:pt x="739063" y="500380"/>
                  </a:moveTo>
                  <a:lnTo>
                    <a:pt x="735825" y="500380"/>
                  </a:lnTo>
                  <a:lnTo>
                    <a:pt x="738327" y="501650"/>
                  </a:lnTo>
                  <a:lnTo>
                    <a:pt x="739063" y="500380"/>
                  </a:lnTo>
                  <a:close/>
                </a:path>
                <a:path w="757554" h="756919">
                  <a:moveTo>
                    <a:pt x="268630" y="497840"/>
                  </a:moveTo>
                  <a:lnTo>
                    <a:pt x="267969" y="497840"/>
                  </a:lnTo>
                  <a:lnTo>
                    <a:pt x="265607" y="499110"/>
                  </a:lnTo>
                  <a:lnTo>
                    <a:pt x="268471" y="499110"/>
                  </a:lnTo>
                  <a:lnTo>
                    <a:pt x="268630" y="497840"/>
                  </a:lnTo>
                  <a:close/>
                </a:path>
                <a:path w="757554" h="756919">
                  <a:moveTo>
                    <a:pt x="343001" y="495300"/>
                  </a:moveTo>
                  <a:lnTo>
                    <a:pt x="310514" y="495300"/>
                  </a:lnTo>
                  <a:lnTo>
                    <a:pt x="309511" y="497840"/>
                  </a:lnTo>
                  <a:lnTo>
                    <a:pt x="310527" y="499110"/>
                  </a:lnTo>
                  <a:lnTo>
                    <a:pt x="312381" y="497840"/>
                  </a:lnTo>
                  <a:lnTo>
                    <a:pt x="342455" y="497840"/>
                  </a:lnTo>
                  <a:lnTo>
                    <a:pt x="343001" y="495300"/>
                  </a:lnTo>
                  <a:close/>
                </a:path>
                <a:path w="757554" h="756919">
                  <a:moveTo>
                    <a:pt x="349072" y="496570"/>
                  </a:moveTo>
                  <a:lnTo>
                    <a:pt x="345439" y="499110"/>
                  </a:lnTo>
                  <a:lnTo>
                    <a:pt x="351713" y="499110"/>
                  </a:lnTo>
                  <a:lnTo>
                    <a:pt x="352031" y="497840"/>
                  </a:lnTo>
                  <a:lnTo>
                    <a:pt x="351688" y="497840"/>
                  </a:lnTo>
                  <a:lnTo>
                    <a:pt x="349072" y="496570"/>
                  </a:lnTo>
                  <a:close/>
                </a:path>
                <a:path w="757554" h="756919">
                  <a:moveTo>
                    <a:pt x="411746" y="497840"/>
                  </a:moveTo>
                  <a:lnTo>
                    <a:pt x="409409" y="499110"/>
                  </a:lnTo>
                  <a:lnTo>
                    <a:pt x="413829" y="499110"/>
                  </a:lnTo>
                  <a:lnTo>
                    <a:pt x="411746" y="497840"/>
                  </a:lnTo>
                  <a:close/>
                </a:path>
                <a:path w="757554" h="756919">
                  <a:moveTo>
                    <a:pt x="415277" y="495300"/>
                  </a:moveTo>
                  <a:lnTo>
                    <a:pt x="413791" y="495300"/>
                  </a:lnTo>
                  <a:lnTo>
                    <a:pt x="414515" y="497840"/>
                  </a:lnTo>
                  <a:lnTo>
                    <a:pt x="413829" y="499110"/>
                  </a:lnTo>
                  <a:lnTo>
                    <a:pt x="443483" y="499110"/>
                  </a:lnTo>
                  <a:lnTo>
                    <a:pt x="444423" y="497840"/>
                  </a:lnTo>
                  <a:lnTo>
                    <a:pt x="447433" y="497840"/>
                  </a:lnTo>
                  <a:lnTo>
                    <a:pt x="446970" y="496570"/>
                  </a:lnTo>
                  <a:lnTo>
                    <a:pt x="419442" y="496570"/>
                  </a:lnTo>
                  <a:lnTo>
                    <a:pt x="415277" y="495300"/>
                  </a:lnTo>
                  <a:close/>
                </a:path>
                <a:path w="757554" h="756919">
                  <a:moveTo>
                    <a:pt x="447433" y="497840"/>
                  </a:moveTo>
                  <a:lnTo>
                    <a:pt x="444423" y="497840"/>
                  </a:lnTo>
                  <a:lnTo>
                    <a:pt x="446519" y="499110"/>
                  </a:lnTo>
                  <a:lnTo>
                    <a:pt x="447433" y="497840"/>
                  </a:lnTo>
                  <a:close/>
                </a:path>
                <a:path w="757554" h="756919">
                  <a:moveTo>
                    <a:pt x="424573" y="488950"/>
                  </a:moveTo>
                  <a:lnTo>
                    <a:pt x="422744" y="488950"/>
                  </a:lnTo>
                  <a:lnTo>
                    <a:pt x="423430" y="491490"/>
                  </a:lnTo>
                  <a:lnTo>
                    <a:pt x="422643" y="492760"/>
                  </a:lnTo>
                  <a:lnTo>
                    <a:pt x="419722" y="492760"/>
                  </a:lnTo>
                  <a:lnTo>
                    <a:pt x="420484" y="495300"/>
                  </a:lnTo>
                  <a:lnTo>
                    <a:pt x="419442" y="496570"/>
                  </a:lnTo>
                  <a:lnTo>
                    <a:pt x="446970" y="496570"/>
                  </a:lnTo>
                  <a:lnTo>
                    <a:pt x="446506" y="495300"/>
                  </a:lnTo>
                  <a:lnTo>
                    <a:pt x="450405" y="495300"/>
                  </a:lnTo>
                  <a:lnTo>
                    <a:pt x="449414" y="492760"/>
                  </a:lnTo>
                  <a:lnTo>
                    <a:pt x="422643" y="492760"/>
                  </a:lnTo>
                  <a:lnTo>
                    <a:pt x="420750" y="491490"/>
                  </a:lnTo>
                  <a:lnTo>
                    <a:pt x="453364" y="491490"/>
                  </a:lnTo>
                  <a:lnTo>
                    <a:pt x="452462" y="490220"/>
                  </a:lnTo>
                  <a:lnTo>
                    <a:pt x="427837" y="490220"/>
                  </a:lnTo>
                  <a:lnTo>
                    <a:pt x="424573" y="488950"/>
                  </a:lnTo>
                  <a:close/>
                </a:path>
                <a:path w="757554" h="756919">
                  <a:moveTo>
                    <a:pt x="333349" y="491490"/>
                  </a:moveTo>
                  <a:lnTo>
                    <a:pt x="306539" y="491490"/>
                  </a:lnTo>
                  <a:lnTo>
                    <a:pt x="307530" y="492760"/>
                  </a:lnTo>
                  <a:lnTo>
                    <a:pt x="306641" y="494030"/>
                  </a:lnTo>
                  <a:lnTo>
                    <a:pt x="307365" y="495300"/>
                  </a:lnTo>
                  <a:lnTo>
                    <a:pt x="336422" y="495300"/>
                  </a:lnTo>
                  <a:lnTo>
                    <a:pt x="337248" y="492760"/>
                  </a:lnTo>
                  <a:lnTo>
                    <a:pt x="334517" y="492760"/>
                  </a:lnTo>
                  <a:lnTo>
                    <a:pt x="333349" y="491490"/>
                  </a:lnTo>
                  <a:close/>
                </a:path>
                <a:path w="757554" h="756919">
                  <a:moveTo>
                    <a:pt x="255943" y="482600"/>
                  </a:moveTo>
                  <a:lnTo>
                    <a:pt x="15024" y="482600"/>
                  </a:lnTo>
                  <a:lnTo>
                    <a:pt x="15760" y="483870"/>
                  </a:lnTo>
                  <a:lnTo>
                    <a:pt x="15112" y="485140"/>
                  </a:lnTo>
                  <a:lnTo>
                    <a:pt x="15735" y="487680"/>
                  </a:lnTo>
                  <a:lnTo>
                    <a:pt x="14528" y="491490"/>
                  </a:lnTo>
                  <a:lnTo>
                    <a:pt x="15620" y="492760"/>
                  </a:lnTo>
                  <a:lnTo>
                    <a:pt x="18211" y="491490"/>
                  </a:lnTo>
                  <a:lnTo>
                    <a:pt x="262720" y="491490"/>
                  </a:lnTo>
                  <a:lnTo>
                    <a:pt x="263232" y="490220"/>
                  </a:lnTo>
                  <a:lnTo>
                    <a:pt x="262166" y="488950"/>
                  </a:lnTo>
                  <a:lnTo>
                    <a:pt x="258495" y="488950"/>
                  </a:lnTo>
                  <a:lnTo>
                    <a:pt x="260019" y="483870"/>
                  </a:lnTo>
                  <a:lnTo>
                    <a:pt x="256806" y="483870"/>
                  </a:lnTo>
                  <a:lnTo>
                    <a:pt x="255943" y="482600"/>
                  </a:lnTo>
                  <a:close/>
                </a:path>
                <a:path w="757554" h="756919">
                  <a:moveTo>
                    <a:pt x="327380" y="488950"/>
                  </a:moveTo>
                  <a:lnTo>
                    <a:pt x="304533" y="488950"/>
                  </a:lnTo>
                  <a:lnTo>
                    <a:pt x="303644" y="491490"/>
                  </a:lnTo>
                  <a:lnTo>
                    <a:pt x="304558" y="492760"/>
                  </a:lnTo>
                  <a:lnTo>
                    <a:pt x="306539" y="491490"/>
                  </a:lnTo>
                  <a:lnTo>
                    <a:pt x="333349" y="491490"/>
                  </a:lnTo>
                  <a:lnTo>
                    <a:pt x="334251" y="490220"/>
                  </a:lnTo>
                  <a:lnTo>
                    <a:pt x="328358" y="490220"/>
                  </a:lnTo>
                  <a:lnTo>
                    <a:pt x="327380" y="488950"/>
                  </a:lnTo>
                  <a:close/>
                </a:path>
                <a:path w="757554" h="756919">
                  <a:moveTo>
                    <a:pt x="336080" y="491490"/>
                  </a:moveTo>
                  <a:lnTo>
                    <a:pt x="334517" y="492760"/>
                  </a:lnTo>
                  <a:lnTo>
                    <a:pt x="337248" y="492760"/>
                  </a:lnTo>
                  <a:lnTo>
                    <a:pt x="336080" y="491490"/>
                  </a:lnTo>
                  <a:close/>
                </a:path>
                <a:path w="757554" h="756919">
                  <a:moveTo>
                    <a:pt x="453364" y="491490"/>
                  </a:moveTo>
                  <a:lnTo>
                    <a:pt x="450380" y="491490"/>
                  </a:lnTo>
                  <a:lnTo>
                    <a:pt x="452310" y="492760"/>
                  </a:lnTo>
                  <a:lnTo>
                    <a:pt x="453364" y="491490"/>
                  </a:lnTo>
                  <a:close/>
                </a:path>
                <a:path w="757554" h="756919">
                  <a:moveTo>
                    <a:pt x="741849" y="491490"/>
                  </a:moveTo>
                  <a:lnTo>
                    <a:pt x="738924" y="491490"/>
                  </a:lnTo>
                  <a:lnTo>
                    <a:pt x="741514" y="492760"/>
                  </a:lnTo>
                  <a:lnTo>
                    <a:pt x="741849" y="491490"/>
                  </a:lnTo>
                  <a:close/>
                </a:path>
                <a:path w="757554" h="756919">
                  <a:moveTo>
                    <a:pt x="327380" y="485140"/>
                  </a:moveTo>
                  <a:lnTo>
                    <a:pt x="325386" y="486410"/>
                  </a:lnTo>
                  <a:lnTo>
                    <a:pt x="301586" y="486410"/>
                  </a:lnTo>
                  <a:lnTo>
                    <a:pt x="300608" y="488950"/>
                  </a:lnTo>
                  <a:lnTo>
                    <a:pt x="301510" y="490220"/>
                  </a:lnTo>
                  <a:lnTo>
                    <a:pt x="303517" y="488950"/>
                  </a:lnTo>
                  <a:lnTo>
                    <a:pt x="327380" y="488950"/>
                  </a:lnTo>
                  <a:lnTo>
                    <a:pt x="328371" y="486410"/>
                  </a:lnTo>
                  <a:lnTo>
                    <a:pt x="327380" y="485140"/>
                  </a:lnTo>
                  <a:close/>
                </a:path>
                <a:path w="757554" h="756919">
                  <a:moveTo>
                    <a:pt x="330250" y="488950"/>
                  </a:moveTo>
                  <a:lnTo>
                    <a:pt x="328358" y="490220"/>
                  </a:lnTo>
                  <a:lnTo>
                    <a:pt x="331444" y="490220"/>
                  </a:lnTo>
                  <a:lnTo>
                    <a:pt x="330250" y="488950"/>
                  </a:lnTo>
                  <a:close/>
                </a:path>
                <a:path w="757554" h="756919">
                  <a:moveTo>
                    <a:pt x="333336" y="488950"/>
                  </a:moveTo>
                  <a:lnTo>
                    <a:pt x="331444" y="490220"/>
                  </a:lnTo>
                  <a:lnTo>
                    <a:pt x="334251" y="490220"/>
                  </a:lnTo>
                  <a:lnTo>
                    <a:pt x="333336" y="488950"/>
                  </a:lnTo>
                  <a:close/>
                </a:path>
                <a:path w="757554" h="756919">
                  <a:moveTo>
                    <a:pt x="438543" y="476250"/>
                  </a:moveTo>
                  <a:lnTo>
                    <a:pt x="437502" y="477520"/>
                  </a:lnTo>
                  <a:lnTo>
                    <a:pt x="438492" y="480060"/>
                  </a:lnTo>
                  <a:lnTo>
                    <a:pt x="437514" y="481330"/>
                  </a:lnTo>
                  <a:lnTo>
                    <a:pt x="434530" y="481330"/>
                  </a:lnTo>
                  <a:lnTo>
                    <a:pt x="435521" y="482600"/>
                  </a:lnTo>
                  <a:lnTo>
                    <a:pt x="434517" y="483870"/>
                  </a:lnTo>
                  <a:lnTo>
                    <a:pt x="431584" y="483870"/>
                  </a:lnTo>
                  <a:lnTo>
                    <a:pt x="432409" y="485140"/>
                  </a:lnTo>
                  <a:lnTo>
                    <a:pt x="431723" y="486410"/>
                  </a:lnTo>
                  <a:lnTo>
                    <a:pt x="428624" y="486410"/>
                  </a:lnTo>
                  <a:lnTo>
                    <a:pt x="429577" y="488950"/>
                  </a:lnTo>
                  <a:lnTo>
                    <a:pt x="427837" y="490220"/>
                  </a:lnTo>
                  <a:lnTo>
                    <a:pt x="452462" y="490220"/>
                  </a:lnTo>
                  <a:lnTo>
                    <a:pt x="453389" y="488950"/>
                  </a:lnTo>
                  <a:lnTo>
                    <a:pt x="456361" y="488950"/>
                  </a:lnTo>
                  <a:lnTo>
                    <a:pt x="455472" y="486410"/>
                  </a:lnTo>
                  <a:lnTo>
                    <a:pt x="456183" y="485140"/>
                  </a:lnTo>
                  <a:lnTo>
                    <a:pt x="459346" y="485140"/>
                  </a:lnTo>
                  <a:lnTo>
                    <a:pt x="458419" y="483870"/>
                  </a:lnTo>
                  <a:lnTo>
                    <a:pt x="434517" y="483870"/>
                  </a:lnTo>
                  <a:lnTo>
                    <a:pt x="432612" y="482600"/>
                  </a:lnTo>
                  <a:lnTo>
                    <a:pt x="459257" y="482600"/>
                  </a:lnTo>
                  <a:lnTo>
                    <a:pt x="458330" y="481330"/>
                  </a:lnTo>
                  <a:lnTo>
                    <a:pt x="437514" y="481330"/>
                  </a:lnTo>
                  <a:lnTo>
                    <a:pt x="435521" y="480060"/>
                  </a:lnTo>
                  <a:lnTo>
                    <a:pt x="462318" y="480060"/>
                  </a:lnTo>
                  <a:lnTo>
                    <a:pt x="461327" y="477520"/>
                  </a:lnTo>
                  <a:lnTo>
                    <a:pt x="440474" y="477520"/>
                  </a:lnTo>
                  <a:lnTo>
                    <a:pt x="438543" y="476250"/>
                  </a:lnTo>
                  <a:close/>
                </a:path>
                <a:path w="757554" h="756919">
                  <a:moveTo>
                    <a:pt x="456361" y="488950"/>
                  </a:moveTo>
                  <a:lnTo>
                    <a:pt x="453389" y="488950"/>
                  </a:lnTo>
                  <a:lnTo>
                    <a:pt x="455371" y="490220"/>
                  </a:lnTo>
                  <a:lnTo>
                    <a:pt x="456361" y="488950"/>
                  </a:lnTo>
                  <a:close/>
                </a:path>
                <a:path w="757554" h="756919">
                  <a:moveTo>
                    <a:pt x="321449" y="482600"/>
                  </a:moveTo>
                  <a:lnTo>
                    <a:pt x="297802" y="482600"/>
                  </a:lnTo>
                  <a:lnTo>
                    <a:pt x="298551" y="483870"/>
                  </a:lnTo>
                  <a:lnTo>
                    <a:pt x="297649" y="485140"/>
                  </a:lnTo>
                  <a:lnTo>
                    <a:pt x="298424" y="486410"/>
                  </a:lnTo>
                  <a:lnTo>
                    <a:pt x="325386" y="486410"/>
                  </a:lnTo>
                  <a:lnTo>
                    <a:pt x="324421" y="485140"/>
                  </a:lnTo>
                  <a:lnTo>
                    <a:pt x="325399" y="483870"/>
                  </a:lnTo>
                  <a:lnTo>
                    <a:pt x="322567" y="483870"/>
                  </a:lnTo>
                  <a:lnTo>
                    <a:pt x="321449" y="482600"/>
                  </a:lnTo>
                  <a:close/>
                </a:path>
                <a:path w="757554" h="756919">
                  <a:moveTo>
                    <a:pt x="459346" y="485140"/>
                  </a:moveTo>
                  <a:lnTo>
                    <a:pt x="456183" y="485140"/>
                  </a:lnTo>
                  <a:lnTo>
                    <a:pt x="458419" y="486410"/>
                  </a:lnTo>
                  <a:lnTo>
                    <a:pt x="459346" y="485140"/>
                  </a:lnTo>
                  <a:close/>
                </a:path>
                <a:path w="757554" h="756919">
                  <a:moveTo>
                    <a:pt x="247338" y="455930"/>
                  </a:moveTo>
                  <a:lnTo>
                    <a:pt x="9143" y="455930"/>
                  </a:lnTo>
                  <a:lnTo>
                    <a:pt x="9664" y="457200"/>
                  </a:lnTo>
                  <a:lnTo>
                    <a:pt x="9359" y="458470"/>
                  </a:lnTo>
                  <a:lnTo>
                    <a:pt x="9436" y="461010"/>
                  </a:lnTo>
                  <a:lnTo>
                    <a:pt x="9182" y="461010"/>
                  </a:lnTo>
                  <a:lnTo>
                    <a:pt x="9969" y="464820"/>
                  </a:lnTo>
                  <a:lnTo>
                    <a:pt x="8623" y="468630"/>
                  </a:lnTo>
                  <a:lnTo>
                    <a:pt x="9448" y="471170"/>
                  </a:lnTo>
                  <a:lnTo>
                    <a:pt x="12636" y="471170"/>
                  </a:lnTo>
                  <a:lnTo>
                    <a:pt x="12484" y="472440"/>
                  </a:lnTo>
                  <a:lnTo>
                    <a:pt x="12407" y="474980"/>
                  </a:lnTo>
                  <a:lnTo>
                    <a:pt x="12128" y="476250"/>
                  </a:lnTo>
                  <a:lnTo>
                    <a:pt x="12814" y="478790"/>
                  </a:lnTo>
                  <a:lnTo>
                    <a:pt x="11645" y="481330"/>
                  </a:lnTo>
                  <a:lnTo>
                    <a:pt x="12522" y="483870"/>
                  </a:lnTo>
                  <a:lnTo>
                    <a:pt x="15024" y="482600"/>
                  </a:lnTo>
                  <a:lnTo>
                    <a:pt x="255943" y="482600"/>
                  </a:lnTo>
                  <a:lnTo>
                    <a:pt x="256832" y="481330"/>
                  </a:lnTo>
                  <a:lnTo>
                    <a:pt x="256031" y="480060"/>
                  </a:lnTo>
                  <a:lnTo>
                    <a:pt x="256933" y="477520"/>
                  </a:lnTo>
                  <a:lnTo>
                    <a:pt x="253606" y="477520"/>
                  </a:lnTo>
                  <a:lnTo>
                    <a:pt x="253187" y="476250"/>
                  </a:lnTo>
                  <a:lnTo>
                    <a:pt x="253453" y="474980"/>
                  </a:lnTo>
                  <a:lnTo>
                    <a:pt x="253453" y="472440"/>
                  </a:lnTo>
                  <a:lnTo>
                    <a:pt x="253872" y="469900"/>
                  </a:lnTo>
                  <a:lnTo>
                    <a:pt x="253390" y="468630"/>
                  </a:lnTo>
                  <a:lnTo>
                    <a:pt x="250126" y="468630"/>
                  </a:lnTo>
                  <a:lnTo>
                    <a:pt x="250621" y="466090"/>
                  </a:lnTo>
                  <a:lnTo>
                    <a:pt x="250024" y="463550"/>
                  </a:lnTo>
                  <a:lnTo>
                    <a:pt x="251002" y="461010"/>
                  </a:lnTo>
                  <a:lnTo>
                    <a:pt x="250393" y="459740"/>
                  </a:lnTo>
                  <a:lnTo>
                    <a:pt x="247751" y="459740"/>
                  </a:lnTo>
                  <a:lnTo>
                    <a:pt x="247141" y="458470"/>
                  </a:lnTo>
                  <a:lnTo>
                    <a:pt x="247637" y="457200"/>
                  </a:lnTo>
                  <a:lnTo>
                    <a:pt x="247338" y="455930"/>
                  </a:lnTo>
                  <a:close/>
                </a:path>
                <a:path w="757554" h="756919">
                  <a:moveTo>
                    <a:pt x="259168" y="482600"/>
                  </a:moveTo>
                  <a:lnTo>
                    <a:pt x="256806" y="483870"/>
                  </a:lnTo>
                  <a:lnTo>
                    <a:pt x="260019" y="483870"/>
                  </a:lnTo>
                  <a:lnTo>
                    <a:pt x="259168" y="482600"/>
                  </a:lnTo>
                  <a:close/>
                </a:path>
                <a:path w="757554" h="756919">
                  <a:moveTo>
                    <a:pt x="315467" y="476250"/>
                  </a:moveTo>
                  <a:lnTo>
                    <a:pt x="294792" y="476250"/>
                  </a:lnTo>
                  <a:lnTo>
                    <a:pt x="295452" y="477520"/>
                  </a:lnTo>
                  <a:lnTo>
                    <a:pt x="295281" y="478790"/>
                  </a:lnTo>
                  <a:lnTo>
                    <a:pt x="295160" y="481330"/>
                  </a:lnTo>
                  <a:lnTo>
                    <a:pt x="294843" y="482600"/>
                  </a:lnTo>
                  <a:lnTo>
                    <a:pt x="295541" y="483870"/>
                  </a:lnTo>
                  <a:lnTo>
                    <a:pt x="297802" y="482600"/>
                  </a:lnTo>
                  <a:lnTo>
                    <a:pt x="321449" y="482600"/>
                  </a:lnTo>
                  <a:lnTo>
                    <a:pt x="322338" y="481330"/>
                  </a:lnTo>
                  <a:lnTo>
                    <a:pt x="319481" y="481330"/>
                  </a:lnTo>
                  <a:lnTo>
                    <a:pt x="318439" y="480060"/>
                  </a:lnTo>
                  <a:lnTo>
                    <a:pt x="319430" y="477520"/>
                  </a:lnTo>
                  <a:lnTo>
                    <a:pt x="316458" y="477520"/>
                  </a:lnTo>
                  <a:lnTo>
                    <a:pt x="315467" y="476250"/>
                  </a:lnTo>
                  <a:close/>
                </a:path>
                <a:path w="757554" h="756919">
                  <a:moveTo>
                    <a:pt x="324307" y="482600"/>
                  </a:moveTo>
                  <a:lnTo>
                    <a:pt x="322567" y="483870"/>
                  </a:lnTo>
                  <a:lnTo>
                    <a:pt x="325399" y="483870"/>
                  </a:lnTo>
                  <a:lnTo>
                    <a:pt x="324307" y="482600"/>
                  </a:lnTo>
                  <a:close/>
                </a:path>
                <a:path w="757554" h="756919">
                  <a:moveTo>
                    <a:pt x="744880" y="482600"/>
                  </a:moveTo>
                  <a:lnTo>
                    <a:pt x="741692" y="482600"/>
                  </a:lnTo>
                  <a:lnTo>
                    <a:pt x="744359" y="483870"/>
                  </a:lnTo>
                  <a:lnTo>
                    <a:pt x="744880" y="482600"/>
                  </a:lnTo>
                  <a:close/>
                </a:path>
                <a:path w="757554" h="756919">
                  <a:moveTo>
                    <a:pt x="321411" y="480060"/>
                  </a:moveTo>
                  <a:lnTo>
                    <a:pt x="319481" y="481330"/>
                  </a:lnTo>
                  <a:lnTo>
                    <a:pt x="322338" y="481330"/>
                  </a:lnTo>
                  <a:lnTo>
                    <a:pt x="321411" y="480060"/>
                  </a:lnTo>
                  <a:close/>
                </a:path>
                <a:path w="757554" h="756919">
                  <a:moveTo>
                    <a:pt x="462318" y="480060"/>
                  </a:moveTo>
                  <a:lnTo>
                    <a:pt x="459333" y="480060"/>
                  </a:lnTo>
                  <a:lnTo>
                    <a:pt x="461327" y="481330"/>
                  </a:lnTo>
                  <a:lnTo>
                    <a:pt x="462318" y="480060"/>
                  </a:lnTo>
                  <a:close/>
                </a:path>
                <a:path w="757554" h="756919">
                  <a:moveTo>
                    <a:pt x="312699" y="473710"/>
                  </a:moveTo>
                  <a:lnTo>
                    <a:pt x="291655" y="473710"/>
                  </a:lnTo>
                  <a:lnTo>
                    <a:pt x="292620" y="474980"/>
                  </a:lnTo>
                  <a:lnTo>
                    <a:pt x="291731" y="477520"/>
                  </a:lnTo>
                  <a:lnTo>
                    <a:pt x="292569" y="477520"/>
                  </a:lnTo>
                  <a:lnTo>
                    <a:pt x="294792" y="476250"/>
                  </a:lnTo>
                  <a:lnTo>
                    <a:pt x="315467" y="476250"/>
                  </a:lnTo>
                  <a:lnTo>
                    <a:pt x="316458" y="474980"/>
                  </a:lnTo>
                  <a:lnTo>
                    <a:pt x="313372" y="474980"/>
                  </a:lnTo>
                  <a:lnTo>
                    <a:pt x="312699" y="473710"/>
                  </a:lnTo>
                  <a:close/>
                </a:path>
                <a:path w="757554" h="756919">
                  <a:moveTo>
                    <a:pt x="318452" y="476250"/>
                  </a:moveTo>
                  <a:lnTo>
                    <a:pt x="316458" y="477520"/>
                  </a:lnTo>
                  <a:lnTo>
                    <a:pt x="319430" y="477520"/>
                  </a:lnTo>
                  <a:lnTo>
                    <a:pt x="318452" y="476250"/>
                  </a:lnTo>
                  <a:close/>
                </a:path>
                <a:path w="757554" h="756919">
                  <a:moveTo>
                    <a:pt x="450329" y="458470"/>
                  </a:moveTo>
                  <a:lnTo>
                    <a:pt x="449427" y="459740"/>
                  </a:lnTo>
                  <a:lnTo>
                    <a:pt x="450253" y="462280"/>
                  </a:lnTo>
                  <a:lnTo>
                    <a:pt x="449491" y="463550"/>
                  </a:lnTo>
                  <a:lnTo>
                    <a:pt x="450367" y="464820"/>
                  </a:lnTo>
                  <a:lnTo>
                    <a:pt x="449592" y="466090"/>
                  </a:lnTo>
                  <a:lnTo>
                    <a:pt x="446443" y="466090"/>
                  </a:lnTo>
                  <a:lnTo>
                    <a:pt x="447319" y="467360"/>
                  </a:lnTo>
                  <a:lnTo>
                    <a:pt x="446646" y="468630"/>
                  </a:lnTo>
                  <a:lnTo>
                    <a:pt x="442963" y="468630"/>
                  </a:lnTo>
                  <a:lnTo>
                    <a:pt x="444779" y="473710"/>
                  </a:lnTo>
                  <a:lnTo>
                    <a:pt x="443598" y="474980"/>
                  </a:lnTo>
                  <a:lnTo>
                    <a:pt x="440512" y="474980"/>
                  </a:lnTo>
                  <a:lnTo>
                    <a:pt x="441401" y="477520"/>
                  </a:lnTo>
                  <a:lnTo>
                    <a:pt x="464502" y="477520"/>
                  </a:lnTo>
                  <a:lnTo>
                    <a:pt x="465658" y="476250"/>
                  </a:lnTo>
                  <a:lnTo>
                    <a:pt x="465192" y="474980"/>
                  </a:lnTo>
                  <a:lnTo>
                    <a:pt x="443598" y="474980"/>
                  </a:lnTo>
                  <a:lnTo>
                    <a:pt x="441490" y="473710"/>
                  </a:lnTo>
                  <a:lnTo>
                    <a:pt x="464726" y="473710"/>
                  </a:lnTo>
                  <a:lnTo>
                    <a:pt x="464261" y="472440"/>
                  </a:lnTo>
                  <a:lnTo>
                    <a:pt x="464896" y="471170"/>
                  </a:lnTo>
                  <a:lnTo>
                    <a:pt x="468655" y="471170"/>
                  </a:lnTo>
                  <a:lnTo>
                    <a:pt x="467220" y="466090"/>
                  </a:lnTo>
                  <a:lnTo>
                    <a:pt x="449592" y="466090"/>
                  </a:lnTo>
                  <a:lnTo>
                    <a:pt x="447357" y="464820"/>
                  </a:lnTo>
                  <a:lnTo>
                    <a:pt x="471246" y="464820"/>
                  </a:lnTo>
                  <a:lnTo>
                    <a:pt x="470344" y="463550"/>
                  </a:lnTo>
                  <a:lnTo>
                    <a:pt x="471144" y="462280"/>
                  </a:lnTo>
                  <a:lnTo>
                    <a:pt x="470255" y="459740"/>
                  </a:lnTo>
                  <a:lnTo>
                    <a:pt x="452564" y="459740"/>
                  </a:lnTo>
                  <a:lnTo>
                    <a:pt x="450329" y="458470"/>
                  </a:lnTo>
                  <a:close/>
                </a:path>
                <a:path w="757554" h="756919">
                  <a:moveTo>
                    <a:pt x="313270" y="468630"/>
                  </a:moveTo>
                  <a:lnTo>
                    <a:pt x="290169" y="468630"/>
                  </a:lnTo>
                  <a:lnTo>
                    <a:pt x="288378" y="473710"/>
                  </a:lnTo>
                  <a:lnTo>
                    <a:pt x="289509" y="474980"/>
                  </a:lnTo>
                  <a:lnTo>
                    <a:pt x="291655" y="473710"/>
                  </a:lnTo>
                  <a:lnTo>
                    <a:pt x="312699" y="473710"/>
                  </a:lnTo>
                  <a:lnTo>
                    <a:pt x="312991" y="472440"/>
                  </a:lnTo>
                  <a:lnTo>
                    <a:pt x="312991" y="471170"/>
                  </a:lnTo>
                  <a:lnTo>
                    <a:pt x="313270" y="468630"/>
                  </a:lnTo>
                  <a:close/>
                </a:path>
                <a:path w="757554" h="756919">
                  <a:moveTo>
                    <a:pt x="315518" y="473710"/>
                  </a:moveTo>
                  <a:lnTo>
                    <a:pt x="313372" y="474980"/>
                  </a:lnTo>
                  <a:lnTo>
                    <a:pt x="316458" y="474980"/>
                  </a:lnTo>
                  <a:lnTo>
                    <a:pt x="315518" y="473710"/>
                  </a:lnTo>
                  <a:close/>
                </a:path>
                <a:path w="757554" h="756919">
                  <a:moveTo>
                    <a:pt x="304342" y="453390"/>
                  </a:moveTo>
                  <a:lnTo>
                    <a:pt x="283006" y="453390"/>
                  </a:lnTo>
                  <a:lnTo>
                    <a:pt x="284035" y="454660"/>
                  </a:lnTo>
                  <a:lnTo>
                    <a:pt x="282828" y="458470"/>
                  </a:lnTo>
                  <a:lnTo>
                    <a:pt x="283451" y="459740"/>
                  </a:lnTo>
                  <a:lnTo>
                    <a:pt x="282803" y="462280"/>
                  </a:lnTo>
                  <a:lnTo>
                    <a:pt x="286042" y="462280"/>
                  </a:lnTo>
                  <a:lnTo>
                    <a:pt x="286918" y="463550"/>
                  </a:lnTo>
                  <a:lnTo>
                    <a:pt x="285445" y="467360"/>
                  </a:lnTo>
                  <a:lnTo>
                    <a:pt x="286359" y="468630"/>
                  </a:lnTo>
                  <a:lnTo>
                    <a:pt x="309537" y="468630"/>
                  </a:lnTo>
                  <a:lnTo>
                    <a:pt x="310438" y="466090"/>
                  </a:lnTo>
                  <a:lnTo>
                    <a:pt x="307301" y="466090"/>
                  </a:lnTo>
                  <a:lnTo>
                    <a:pt x="306717" y="464820"/>
                  </a:lnTo>
                  <a:lnTo>
                    <a:pt x="307073" y="463550"/>
                  </a:lnTo>
                  <a:lnTo>
                    <a:pt x="307009" y="462280"/>
                  </a:lnTo>
                  <a:lnTo>
                    <a:pt x="307327" y="459740"/>
                  </a:lnTo>
                  <a:lnTo>
                    <a:pt x="304241" y="459740"/>
                  </a:lnTo>
                  <a:lnTo>
                    <a:pt x="303745" y="458470"/>
                  </a:lnTo>
                  <a:lnTo>
                    <a:pt x="304101" y="457200"/>
                  </a:lnTo>
                  <a:lnTo>
                    <a:pt x="304037" y="455930"/>
                  </a:lnTo>
                  <a:lnTo>
                    <a:pt x="304342" y="453390"/>
                  </a:lnTo>
                  <a:close/>
                </a:path>
                <a:path w="757554" h="756919">
                  <a:moveTo>
                    <a:pt x="309625" y="464820"/>
                  </a:moveTo>
                  <a:lnTo>
                    <a:pt x="307301" y="466090"/>
                  </a:lnTo>
                  <a:lnTo>
                    <a:pt x="310438" y="466090"/>
                  </a:lnTo>
                  <a:lnTo>
                    <a:pt x="309625" y="464820"/>
                  </a:lnTo>
                  <a:close/>
                </a:path>
                <a:path w="757554" h="756919">
                  <a:moveTo>
                    <a:pt x="471246" y="464820"/>
                  </a:moveTo>
                  <a:lnTo>
                    <a:pt x="467982" y="464820"/>
                  </a:lnTo>
                  <a:lnTo>
                    <a:pt x="470395" y="466090"/>
                  </a:lnTo>
                  <a:lnTo>
                    <a:pt x="471246" y="464820"/>
                  </a:lnTo>
                  <a:close/>
                </a:path>
                <a:path w="757554" h="756919">
                  <a:moveTo>
                    <a:pt x="708583" y="196850"/>
                  </a:moveTo>
                  <a:lnTo>
                    <a:pt x="458774" y="196850"/>
                  </a:lnTo>
                  <a:lnTo>
                    <a:pt x="459054" y="198120"/>
                  </a:lnTo>
                  <a:lnTo>
                    <a:pt x="458838" y="199390"/>
                  </a:lnTo>
                  <a:lnTo>
                    <a:pt x="458838" y="201930"/>
                  </a:lnTo>
                  <a:lnTo>
                    <a:pt x="458673" y="203200"/>
                  </a:lnTo>
                  <a:lnTo>
                    <a:pt x="459028" y="204470"/>
                  </a:lnTo>
                  <a:lnTo>
                    <a:pt x="458698" y="205740"/>
                  </a:lnTo>
                  <a:lnTo>
                    <a:pt x="458838" y="207010"/>
                  </a:lnTo>
                  <a:lnTo>
                    <a:pt x="458927" y="411480"/>
                  </a:lnTo>
                  <a:lnTo>
                    <a:pt x="459104" y="414020"/>
                  </a:lnTo>
                  <a:lnTo>
                    <a:pt x="458609" y="426720"/>
                  </a:lnTo>
                  <a:lnTo>
                    <a:pt x="459562" y="433070"/>
                  </a:lnTo>
                  <a:lnTo>
                    <a:pt x="458762" y="439420"/>
                  </a:lnTo>
                  <a:lnTo>
                    <a:pt x="459193" y="440690"/>
                  </a:lnTo>
                  <a:lnTo>
                    <a:pt x="458520" y="441960"/>
                  </a:lnTo>
                  <a:lnTo>
                    <a:pt x="455523" y="441960"/>
                  </a:lnTo>
                  <a:lnTo>
                    <a:pt x="455980" y="444500"/>
                  </a:lnTo>
                  <a:lnTo>
                    <a:pt x="455269" y="447040"/>
                  </a:lnTo>
                  <a:lnTo>
                    <a:pt x="456730" y="450850"/>
                  </a:lnTo>
                  <a:lnTo>
                    <a:pt x="455764" y="453390"/>
                  </a:lnTo>
                  <a:lnTo>
                    <a:pt x="452386" y="453390"/>
                  </a:lnTo>
                  <a:lnTo>
                    <a:pt x="453275" y="455930"/>
                  </a:lnTo>
                  <a:lnTo>
                    <a:pt x="452437" y="457200"/>
                  </a:lnTo>
                  <a:lnTo>
                    <a:pt x="453351" y="458470"/>
                  </a:lnTo>
                  <a:lnTo>
                    <a:pt x="452564" y="459740"/>
                  </a:lnTo>
                  <a:lnTo>
                    <a:pt x="473557" y="459740"/>
                  </a:lnTo>
                  <a:lnTo>
                    <a:pt x="474014" y="458470"/>
                  </a:lnTo>
                  <a:lnTo>
                    <a:pt x="473722" y="457200"/>
                  </a:lnTo>
                  <a:lnTo>
                    <a:pt x="473722" y="455930"/>
                  </a:lnTo>
                  <a:lnTo>
                    <a:pt x="473544" y="454660"/>
                  </a:lnTo>
                  <a:lnTo>
                    <a:pt x="473849" y="453390"/>
                  </a:lnTo>
                  <a:lnTo>
                    <a:pt x="473354" y="450850"/>
                  </a:lnTo>
                  <a:lnTo>
                    <a:pt x="474052" y="449580"/>
                  </a:lnTo>
                  <a:lnTo>
                    <a:pt x="477050" y="449580"/>
                  </a:lnTo>
                  <a:lnTo>
                    <a:pt x="476592" y="448310"/>
                  </a:lnTo>
                  <a:lnTo>
                    <a:pt x="477494" y="443230"/>
                  </a:lnTo>
                  <a:lnTo>
                    <a:pt x="477028" y="441960"/>
                  </a:lnTo>
                  <a:lnTo>
                    <a:pt x="458520" y="441960"/>
                  </a:lnTo>
                  <a:lnTo>
                    <a:pt x="456285" y="440690"/>
                  </a:lnTo>
                  <a:lnTo>
                    <a:pt x="476563" y="440690"/>
                  </a:lnTo>
                  <a:lnTo>
                    <a:pt x="476097" y="439420"/>
                  </a:lnTo>
                  <a:lnTo>
                    <a:pt x="476694" y="435610"/>
                  </a:lnTo>
                  <a:lnTo>
                    <a:pt x="476694" y="340360"/>
                  </a:lnTo>
                  <a:lnTo>
                    <a:pt x="465391" y="340360"/>
                  </a:lnTo>
                  <a:lnTo>
                    <a:pt x="463829" y="339090"/>
                  </a:lnTo>
                  <a:lnTo>
                    <a:pt x="465543" y="335280"/>
                  </a:lnTo>
                  <a:lnTo>
                    <a:pt x="464794" y="334010"/>
                  </a:lnTo>
                  <a:lnTo>
                    <a:pt x="464896" y="322580"/>
                  </a:lnTo>
                  <a:lnTo>
                    <a:pt x="464667" y="320040"/>
                  </a:lnTo>
                  <a:lnTo>
                    <a:pt x="464870" y="314960"/>
                  </a:lnTo>
                  <a:lnTo>
                    <a:pt x="464350" y="312420"/>
                  </a:lnTo>
                  <a:lnTo>
                    <a:pt x="464934" y="309880"/>
                  </a:lnTo>
                  <a:lnTo>
                    <a:pt x="464438" y="308610"/>
                  </a:lnTo>
                  <a:lnTo>
                    <a:pt x="465289" y="307340"/>
                  </a:lnTo>
                  <a:lnTo>
                    <a:pt x="467969" y="307340"/>
                  </a:lnTo>
                  <a:lnTo>
                    <a:pt x="467525" y="304800"/>
                  </a:lnTo>
                  <a:lnTo>
                    <a:pt x="750625" y="304800"/>
                  </a:lnTo>
                  <a:lnTo>
                    <a:pt x="751243" y="302260"/>
                  </a:lnTo>
                  <a:lnTo>
                    <a:pt x="747661" y="302260"/>
                  </a:lnTo>
                  <a:lnTo>
                    <a:pt x="747306" y="300990"/>
                  </a:lnTo>
                  <a:lnTo>
                    <a:pt x="747572" y="299720"/>
                  </a:lnTo>
                  <a:lnTo>
                    <a:pt x="747572" y="289560"/>
                  </a:lnTo>
                  <a:lnTo>
                    <a:pt x="747852" y="287020"/>
                  </a:lnTo>
                  <a:lnTo>
                    <a:pt x="744219" y="287020"/>
                  </a:lnTo>
                  <a:lnTo>
                    <a:pt x="744727" y="284480"/>
                  </a:lnTo>
                  <a:lnTo>
                    <a:pt x="744143" y="281940"/>
                  </a:lnTo>
                  <a:lnTo>
                    <a:pt x="744588" y="279400"/>
                  </a:lnTo>
                  <a:lnTo>
                    <a:pt x="744588" y="276860"/>
                  </a:lnTo>
                  <a:lnTo>
                    <a:pt x="744880" y="275590"/>
                  </a:lnTo>
                  <a:lnTo>
                    <a:pt x="741921" y="275590"/>
                  </a:lnTo>
                  <a:lnTo>
                    <a:pt x="741235" y="274320"/>
                  </a:lnTo>
                  <a:lnTo>
                    <a:pt x="741781" y="273050"/>
                  </a:lnTo>
                  <a:lnTo>
                    <a:pt x="741311" y="270510"/>
                  </a:lnTo>
                  <a:lnTo>
                    <a:pt x="742353" y="266700"/>
                  </a:lnTo>
                  <a:lnTo>
                    <a:pt x="738733" y="266700"/>
                  </a:lnTo>
                  <a:lnTo>
                    <a:pt x="738644" y="265430"/>
                  </a:lnTo>
                  <a:lnTo>
                    <a:pt x="738377" y="265430"/>
                  </a:lnTo>
                  <a:lnTo>
                    <a:pt x="738644" y="264160"/>
                  </a:lnTo>
                  <a:lnTo>
                    <a:pt x="738644" y="261620"/>
                  </a:lnTo>
                  <a:lnTo>
                    <a:pt x="738885" y="260350"/>
                  </a:lnTo>
                  <a:lnTo>
                    <a:pt x="738466" y="259080"/>
                  </a:lnTo>
                  <a:lnTo>
                    <a:pt x="739025" y="257810"/>
                  </a:lnTo>
                  <a:lnTo>
                    <a:pt x="735990" y="257810"/>
                  </a:lnTo>
                  <a:lnTo>
                    <a:pt x="735291" y="256540"/>
                  </a:lnTo>
                  <a:lnTo>
                    <a:pt x="735787" y="255270"/>
                  </a:lnTo>
                  <a:lnTo>
                    <a:pt x="735482" y="252730"/>
                  </a:lnTo>
                  <a:lnTo>
                    <a:pt x="735660" y="251460"/>
                  </a:lnTo>
                  <a:lnTo>
                    <a:pt x="735660" y="250190"/>
                  </a:lnTo>
                  <a:lnTo>
                    <a:pt x="735926" y="248920"/>
                  </a:lnTo>
                  <a:lnTo>
                    <a:pt x="732967" y="248920"/>
                  </a:lnTo>
                  <a:lnTo>
                    <a:pt x="732396" y="247650"/>
                  </a:lnTo>
                  <a:lnTo>
                    <a:pt x="732713" y="245110"/>
                  </a:lnTo>
                  <a:lnTo>
                    <a:pt x="732650" y="243840"/>
                  </a:lnTo>
                  <a:lnTo>
                    <a:pt x="733005" y="242570"/>
                  </a:lnTo>
                  <a:lnTo>
                    <a:pt x="730084" y="242570"/>
                  </a:lnTo>
                  <a:lnTo>
                    <a:pt x="729284" y="241300"/>
                  </a:lnTo>
                  <a:lnTo>
                    <a:pt x="729932" y="240030"/>
                  </a:lnTo>
                  <a:lnTo>
                    <a:pt x="729297" y="238760"/>
                  </a:lnTo>
                  <a:lnTo>
                    <a:pt x="730529" y="233680"/>
                  </a:lnTo>
                  <a:lnTo>
                    <a:pt x="726833" y="233680"/>
                  </a:lnTo>
                  <a:lnTo>
                    <a:pt x="726122" y="231140"/>
                  </a:lnTo>
                  <a:lnTo>
                    <a:pt x="727443" y="228600"/>
                  </a:lnTo>
                  <a:lnTo>
                    <a:pt x="726579" y="227330"/>
                  </a:lnTo>
                  <a:lnTo>
                    <a:pt x="723468" y="227330"/>
                  </a:lnTo>
                  <a:lnTo>
                    <a:pt x="723785" y="224790"/>
                  </a:lnTo>
                  <a:lnTo>
                    <a:pt x="723722" y="223520"/>
                  </a:lnTo>
                  <a:lnTo>
                    <a:pt x="724077" y="222250"/>
                  </a:lnTo>
                  <a:lnTo>
                    <a:pt x="721156" y="222250"/>
                  </a:lnTo>
                  <a:lnTo>
                    <a:pt x="720356" y="220980"/>
                  </a:lnTo>
                  <a:lnTo>
                    <a:pt x="721004" y="218440"/>
                  </a:lnTo>
                  <a:lnTo>
                    <a:pt x="720369" y="217170"/>
                  </a:lnTo>
                  <a:lnTo>
                    <a:pt x="721601" y="213360"/>
                  </a:lnTo>
                  <a:lnTo>
                    <a:pt x="720496" y="212090"/>
                  </a:lnTo>
                  <a:lnTo>
                    <a:pt x="717905" y="212090"/>
                  </a:lnTo>
                  <a:lnTo>
                    <a:pt x="717219" y="210820"/>
                  </a:lnTo>
                  <a:lnTo>
                    <a:pt x="718578" y="208280"/>
                  </a:lnTo>
                  <a:lnTo>
                    <a:pt x="718089" y="207010"/>
                  </a:lnTo>
                  <a:lnTo>
                    <a:pt x="715175" y="207010"/>
                  </a:lnTo>
                  <a:lnTo>
                    <a:pt x="714400" y="205740"/>
                  </a:lnTo>
                  <a:lnTo>
                    <a:pt x="715302" y="203200"/>
                  </a:lnTo>
                  <a:lnTo>
                    <a:pt x="712000" y="203200"/>
                  </a:lnTo>
                  <a:lnTo>
                    <a:pt x="711136" y="201930"/>
                  </a:lnTo>
                  <a:lnTo>
                    <a:pt x="712723" y="199390"/>
                  </a:lnTo>
                  <a:lnTo>
                    <a:pt x="712152" y="198120"/>
                  </a:lnTo>
                  <a:lnTo>
                    <a:pt x="709256" y="198120"/>
                  </a:lnTo>
                  <a:lnTo>
                    <a:pt x="708583" y="196850"/>
                  </a:lnTo>
                  <a:close/>
                </a:path>
                <a:path w="757554" h="756919">
                  <a:moveTo>
                    <a:pt x="244335" y="440690"/>
                  </a:moveTo>
                  <a:lnTo>
                    <a:pt x="6083" y="440690"/>
                  </a:lnTo>
                  <a:lnTo>
                    <a:pt x="6781" y="441960"/>
                  </a:lnTo>
                  <a:lnTo>
                    <a:pt x="6273" y="444500"/>
                  </a:lnTo>
                  <a:lnTo>
                    <a:pt x="6743" y="445770"/>
                  </a:lnTo>
                  <a:lnTo>
                    <a:pt x="6400" y="448310"/>
                  </a:lnTo>
                  <a:lnTo>
                    <a:pt x="6400" y="452120"/>
                  </a:lnTo>
                  <a:lnTo>
                    <a:pt x="5956" y="454660"/>
                  </a:lnTo>
                  <a:lnTo>
                    <a:pt x="6476" y="457200"/>
                  </a:lnTo>
                  <a:lnTo>
                    <a:pt x="9143" y="455930"/>
                  </a:lnTo>
                  <a:lnTo>
                    <a:pt x="247338" y="455930"/>
                  </a:lnTo>
                  <a:lnTo>
                    <a:pt x="247040" y="454660"/>
                  </a:lnTo>
                  <a:lnTo>
                    <a:pt x="248018" y="452120"/>
                  </a:lnTo>
                  <a:lnTo>
                    <a:pt x="247357" y="449580"/>
                  </a:lnTo>
                  <a:lnTo>
                    <a:pt x="247878" y="448310"/>
                  </a:lnTo>
                  <a:lnTo>
                    <a:pt x="244690" y="448310"/>
                  </a:lnTo>
                  <a:lnTo>
                    <a:pt x="243839" y="445770"/>
                  </a:lnTo>
                  <a:lnTo>
                    <a:pt x="244894" y="443230"/>
                  </a:lnTo>
                  <a:lnTo>
                    <a:pt x="244335" y="440690"/>
                  </a:lnTo>
                  <a:close/>
                </a:path>
                <a:path w="757554" h="756919">
                  <a:moveTo>
                    <a:pt x="750925" y="455930"/>
                  </a:moveTo>
                  <a:lnTo>
                    <a:pt x="747991" y="455930"/>
                  </a:lnTo>
                  <a:lnTo>
                    <a:pt x="750227" y="457200"/>
                  </a:lnTo>
                  <a:lnTo>
                    <a:pt x="750925" y="455930"/>
                  </a:lnTo>
                  <a:close/>
                </a:path>
                <a:path w="757554" h="756919">
                  <a:moveTo>
                    <a:pt x="298107" y="304800"/>
                  </a:moveTo>
                  <a:lnTo>
                    <a:pt x="292760" y="304800"/>
                  </a:lnTo>
                  <a:lnTo>
                    <a:pt x="292036" y="309880"/>
                  </a:lnTo>
                  <a:lnTo>
                    <a:pt x="292506" y="313690"/>
                  </a:lnTo>
                  <a:lnTo>
                    <a:pt x="292036" y="316230"/>
                  </a:lnTo>
                  <a:lnTo>
                    <a:pt x="292290" y="322580"/>
                  </a:lnTo>
                  <a:lnTo>
                    <a:pt x="292374" y="328930"/>
                  </a:lnTo>
                  <a:lnTo>
                    <a:pt x="291896" y="334010"/>
                  </a:lnTo>
                  <a:lnTo>
                    <a:pt x="292150" y="340360"/>
                  </a:lnTo>
                  <a:lnTo>
                    <a:pt x="280250" y="340360"/>
                  </a:lnTo>
                  <a:lnTo>
                    <a:pt x="280250" y="447040"/>
                  </a:lnTo>
                  <a:lnTo>
                    <a:pt x="279704" y="450850"/>
                  </a:lnTo>
                  <a:lnTo>
                    <a:pt x="280301" y="453390"/>
                  </a:lnTo>
                  <a:lnTo>
                    <a:pt x="301180" y="453390"/>
                  </a:lnTo>
                  <a:lnTo>
                    <a:pt x="300215" y="450850"/>
                  </a:lnTo>
                  <a:lnTo>
                    <a:pt x="301675" y="447040"/>
                  </a:lnTo>
                  <a:lnTo>
                    <a:pt x="300939" y="444500"/>
                  </a:lnTo>
                  <a:lnTo>
                    <a:pt x="301472" y="441960"/>
                  </a:lnTo>
                  <a:lnTo>
                    <a:pt x="298526" y="441960"/>
                  </a:lnTo>
                  <a:lnTo>
                    <a:pt x="297802" y="440690"/>
                  </a:lnTo>
                  <a:lnTo>
                    <a:pt x="298170" y="439420"/>
                  </a:lnTo>
                  <a:lnTo>
                    <a:pt x="297764" y="435610"/>
                  </a:lnTo>
                  <a:lnTo>
                    <a:pt x="298107" y="433070"/>
                  </a:lnTo>
                  <a:lnTo>
                    <a:pt x="298107" y="426720"/>
                  </a:lnTo>
                  <a:lnTo>
                    <a:pt x="298010" y="416560"/>
                  </a:lnTo>
                  <a:lnTo>
                    <a:pt x="297946" y="414020"/>
                  </a:lnTo>
                  <a:lnTo>
                    <a:pt x="298032" y="391160"/>
                  </a:lnTo>
                  <a:lnTo>
                    <a:pt x="298107" y="304800"/>
                  </a:lnTo>
                  <a:close/>
                </a:path>
                <a:path w="757554" h="756919">
                  <a:moveTo>
                    <a:pt x="477050" y="449580"/>
                  </a:moveTo>
                  <a:lnTo>
                    <a:pt x="474052" y="449580"/>
                  </a:lnTo>
                  <a:lnTo>
                    <a:pt x="476275" y="450850"/>
                  </a:lnTo>
                  <a:lnTo>
                    <a:pt x="477050" y="449580"/>
                  </a:lnTo>
                  <a:close/>
                </a:path>
                <a:path w="757554" h="756919">
                  <a:moveTo>
                    <a:pt x="247192" y="447040"/>
                  </a:moveTo>
                  <a:lnTo>
                    <a:pt x="244690" y="448310"/>
                  </a:lnTo>
                  <a:lnTo>
                    <a:pt x="247878" y="448310"/>
                  </a:lnTo>
                  <a:lnTo>
                    <a:pt x="247192" y="447040"/>
                  </a:lnTo>
                  <a:close/>
                </a:path>
                <a:path w="757554" h="756919">
                  <a:moveTo>
                    <a:pt x="15430" y="265430"/>
                  </a:moveTo>
                  <a:lnTo>
                    <a:pt x="14427" y="269240"/>
                  </a:lnTo>
                  <a:lnTo>
                    <a:pt x="16078" y="271780"/>
                  </a:lnTo>
                  <a:lnTo>
                    <a:pt x="15265" y="275590"/>
                  </a:lnTo>
                  <a:lnTo>
                    <a:pt x="12077" y="275590"/>
                  </a:lnTo>
                  <a:lnTo>
                    <a:pt x="12382" y="276860"/>
                  </a:lnTo>
                  <a:lnTo>
                    <a:pt x="12306" y="279400"/>
                  </a:lnTo>
                  <a:lnTo>
                    <a:pt x="12585" y="279400"/>
                  </a:lnTo>
                  <a:lnTo>
                    <a:pt x="11899" y="283210"/>
                  </a:lnTo>
                  <a:lnTo>
                    <a:pt x="13068" y="285750"/>
                  </a:lnTo>
                  <a:lnTo>
                    <a:pt x="12191" y="287020"/>
                  </a:lnTo>
                  <a:lnTo>
                    <a:pt x="9042" y="287020"/>
                  </a:lnTo>
                  <a:lnTo>
                    <a:pt x="9461" y="289560"/>
                  </a:lnTo>
                  <a:lnTo>
                    <a:pt x="8877" y="292100"/>
                  </a:lnTo>
                  <a:lnTo>
                    <a:pt x="9956" y="295910"/>
                  </a:lnTo>
                  <a:lnTo>
                    <a:pt x="9283" y="299720"/>
                  </a:lnTo>
                  <a:lnTo>
                    <a:pt x="9728" y="300990"/>
                  </a:lnTo>
                  <a:lnTo>
                    <a:pt x="8953" y="302260"/>
                  </a:lnTo>
                  <a:lnTo>
                    <a:pt x="6019" y="302260"/>
                  </a:lnTo>
                  <a:lnTo>
                    <a:pt x="6553" y="303530"/>
                  </a:lnTo>
                  <a:lnTo>
                    <a:pt x="5778" y="307340"/>
                  </a:lnTo>
                  <a:lnTo>
                    <a:pt x="6921" y="311150"/>
                  </a:lnTo>
                  <a:lnTo>
                    <a:pt x="6311" y="313690"/>
                  </a:lnTo>
                  <a:lnTo>
                    <a:pt x="6743" y="316230"/>
                  </a:lnTo>
                  <a:lnTo>
                    <a:pt x="5981" y="317500"/>
                  </a:lnTo>
                  <a:lnTo>
                    <a:pt x="3047" y="317500"/>
                  </a:lnTo>
                  <a:lnTo>
                    <a:pt x="3581" y="318770"/>
                  </a:lnTo>
                  <a:lnTo>
                    <a:pt x="2806" y="322580"/>
                  </a:lnTo>
                  <a:lnTo>
                    <a:pt x="3911" y="325120"/>
                  </a:lnTo>
                  <a:lnTo>
                    <a:pt x="2959" y="331470"/>
                  </a:lnTo>
                  <a:lnTo>
                    <a:pt x="4165" y="335280"/>
                  </a:lnTo>
                  <a:lnTo>
                    <a:pt x="3352" y="337820"/>
                  </a:lnTo>
                  <a:lnTo>
                    <a:pt x="165" y="337820"/>
                  </a:lnTo>
                  <a:lnTo>
                    <a:pt x="317" y="339090"/>
                  </a:lnTo>
                  <a:lnTo>
                    <a:pt x="416" y="344170"/>
                  </a:lnTo>
                  <a:lnTo>
                    <a:pt x="0" y="349250"/>
                  </a:lnTo>
                  <a:lnTo>
                    <a:pt x="444" y="355600"/>
                  </a:lnTo>
                  <a:lnTo>
                    <a:pt x="358" y="402590"/>
                  </a:lnTo>
                  <a:lnTo>
                    <a:pt x="101" y="406400"/>
                  </a:lnTo>
                  <a:lnTo>
                    <a:pt x="584" y="414020"/>
                  </a:lnTo>
                  <a:lnTo>
                    <a:pt x="0" y="416560"/>
                  </a:lnTo>
                  <a:lnTo>
                    <a:pt x="584" y="417830"/>
                  </a:lnTo>
                  <a:lnTo>
                    <a:pt x="88" y="420370"/>
                  </a:lnTo>
                  <a:lnTo>
                    <a:pt x="3365" y="420370"/>
                  </a:lnTo>
                  <a:lnTo>
                    <a:pt x="4089" y="424180"/>
                  </a:lnTo>
                  <a:lnTo>
                    <a:pt x="2959" y="426720"/>
                  </a:lnTo>
                  <a:lnTo>
                    <a:pt x="3898" y="433070"/>
                  </a:lnTo>
                  <a:lnTo>
                    <a:pt x="2806" y="435610"/>
                  </a:lnTo>
                  <a:lnTo>
                    <a:pt x="3543" y="439420"/>
                  </a:lnTo>
                  <a:lnTo>
                    <a:pt x="3086" y="440690"/>
                  </a:lnTo>
                  <a:lnTo>
                    <a:pt x="3848" y="441960"/>
                  </a:lnTo>
                  <a:lnTo>
                    <a:pt x="6083" y="440690"/>
                  </a:lnTo>
                  <a:lnTo>
                    <a:pt x="244335" y="440690"/>
                  </a:lnTo>
                  <a:lnTo>
                    <a:pt x="244690" y="439420"/>
                  </a:lnTo>
                  <a:lnTo>
                    <a:pt x="242049" y="439420"/>
                  </a:lnTo>
                  <a:lnTo>
                    <a:pt x="241058" y="438150"/>
                  </a:lnTo>
                  <a:lnTo>
                    <a:pt x="241947" y="435610"/>
                  </a:lnTo>
                  <a:lnTo>
                    <a:pt x="241553" y="435610"/>
                  </a:lnTo>
                  <a:lnTo>
                    <a:pt x="241553" y="337820"/>
                  </a:lnTo>
                  <a:lnTo>
                    <a:pt x="3352" y="337820"/>
                  </a:lnTo>
                  <a:lnTo>
                    <a:pt x="685" y="336550"/>
                  </a:lnTo>
                  <a:lnTo>
                    <a:pt x="241553" y="336550"/>
                  </a:lnTo>
                  <a:lnTo>
                    <a:pt x="241553" y="317500"/>
                  </a:lnTo>
                  <a:lnTo>
                    <a:pt x="5981" y="317500"/>
                  </a:lnTo>
                  <a:lnTo>
                    <a:pt x="3746" y="316230"/>
                  </a:lnTo>
                  <a:lnTo>
                    <a:pt x="241553" y="316230"/>
                  </a:lnTo>
                  <a:lnTo>
                    <a:pt x="241579" y="307340"/>
                  </a:lnTo>
                  <a:lnTo>
                    <a:pt x="241261" y="304800"/>
                  </a:lnTo>
                  <a:lnTo>
                    <a:pt x="298107" y="304800"/>
                  </a:lnTo>
                  <a:lnTo>
                    <a:pt x="298107" y="302260"/>
                  </a:lnTo>
                  <a:lnTo>
                    <a:pt x="8953" y="302260"/>
                  </a:lnTo>
                  <a:lnTo>
                    <a:pt x="6730" y="300990"/>
                  </a:lnTo>
                  <a:lnTo>
                    <a:pt x="298107" y="300990"/>
                  </a:lnTo>
                  <a:lnTo>
                    <a:pt x="298107" y="275590"/>
                  </a:lnTo>
                  <a:lnTo>
                    <a:pt x="15265" y="275590"/>
                  </a:lnTo>
                  <a:lnTo>
                    <a:pt x="12598" y="274320"/>
                  </a:lnTo>
                  <a:lnTo>
                    <a:pt x="298107" y="274320"/>
                  </a:lnTo>
                  <a:lnTo>
                    <a:pt x="298107" y="266700"/>
                  </a:lnTo>
                  <a:lnTo>
                    <a:pt x="18021" y="266700"/>
                  </a:lnTo>
                  <a:lnTo>
                    <a:pt x="15430" y="265430"/>
                  </a:lnTo>
                  <a:close/>
                </a:path>
                <a:path w="757554" h="756919">
                  <a:moveTo>
                    <a:pt x="300761" y="440690"/>
                  </a:moveTo>
                  <a:lnTo>
                    <a:pt x="298526" y="441960"/>
                  </a:lnTo>
                  <a:lnTo>
                    <a:pt x="301472" y="441960"/>
                  </a:lnTo>
                  <a:lnTo>
                    <a:pt x="300761" y="440690"/>
                  </a:lnTo>
                  <a:close/>
                </a:path>
                <a:path w="757554" h="756919">
                  <a:moveTo>
                    <a:pt x="753910" y="440690"/>
                  </a:moveTo>
                  <a:lnTo>
                    <a:pt x="750963" y="440690"/>
                  </a:lnTo>
                  <a:lnTo>
                    <a:pt x="753198" y="441960"/>
                  </a:lnTo>
                  <a:lnTo>
                    <a:pt x="753910" y="440690"/>
                  </a:lnTo>
                  <a:close/>
                </a:path>
                <a:path w="757554" h="756919">
                  <a:moveTo>
                    <a:pt x="244525" y="438150"/>
                  </a:moveTo>
                  <a:lnTo>
                    <a:pt x="243928" y="438150"/>
                  </a:lnTo>
                  <a:lnTo>
                    <a:pt x="242049" y="439420"/>
                  </a:lnTo>
                  <a:lnTo>
                    <a:pt x="244690" y="439420"/>
                  </a:lnTo>
                  <a:lnTo>
                    <a:pt x="244525" y="438150"/>
                  </a:lnTo>
                  <a:close/>
                </a:path>
                <a:path w="757554" h="756919">
                  <a:moveTo>
                    <a:pt x="756335" y="336550"/>
                  </a:moveTo>
                  <a:lnTo>
                    <a:pt x="753833" y="337820"/>
                  </a:lnTo>
                  <a:lnTo>
                    <a:pt x="756780" y="337820"/>
                  </a:lnTo>
                  <a:lnTo>
                    <a:pt x="756335" y="336550"/>
                  </a:lnTo>
                  <a:close/>
                </a:path>
                <a:path w="757554" h="756919">
                  <a:moveTo>
                    <a:pt x="753097" y="316230"/>
                  </a:moveTo>
                  <a:lnTo>
                    <a:pt x="750862" y="317500"/>
                  </a:lnTo>
                  <a:lnTo>
                    <a:pt x="753859" y="317500"/>
                  </a:lnTo>
                  <a:lnTo>
                    <a:pt x="753097" y="316230"/>
                  </a:lnTo>
                  <a:close/>
                </a:path>
                <a:path w="757554" h="756919">
                  <a:moveTo>
                    <a:pt x="467766" y="307340"/>
                  </a:moveTo>
                  <a:lnTo>
                    <a:pt x="465289" y="307340"/>
                  </a:lnTo>
                  <a:lnTo>
                    <a:pt x="467169" y="308610"/>
                  </a:lnTo>
                  <a:lnTo>
                    <a:pt x="467766" y="307340"/>
                  </a:lnTo>
                  <a:close/>
                </a:path>
                <a:path w="757554" h="756919">
                  <a:moveTo>
                    <a:pt x="750265" y="300990"/>
                  </a:moveTo>
                  <a:lnTo>
                    <a:pt x="747661" y="302260"/>
                  </a:lnTo>
                  <a:lnTo>
                    <a:pt x="751243" y="302260"/>
                  </a:lnTo>
                  <a:lnTo>
                    <a:pt x="750265" y="300990"/>
                  </a:lnTo>
                  <a:close/>
                </a:path>
                <a:path w="757554" h="756919">
                  <a:moveTo>
                    <a:pt x="744435" y="274320"/>
                  </a:moveTo>
                  <a:lnTo>
                    <a:pt x="741921" y="275590"/>
                  </a:lnTo>
                  <a:lnTo>
                    <a:pt x="744880" y="275590"/>
                  </a:lnTo>
                  <a:lnTo>
                    <a:pt x="744435" y="274320"/>
                  </a:lnTo>
                  <a:close/>
                </a:path>
                <a:path w="757554" h="756919">
                  <a:moveTo>
                    <a:pt x="36499" y="212090"/>
                  </a:moveTo>
                  <a:lnTo>
                    <a:pt x="35890" y="212090"/>
                  </a:lnTo>
                  <a:lnTo>
                    <a:pt x="36042" y="213360"/>
                  </a:lnTo>
                  <a:lnTo>
                    <a:pt x="36131" y="215900"/>
                  </a:lnTo>
                  <a:lnTo>
                    <a:pt x="36461" y="217170"/>
                  </a:lnTo>
                  <a:lnTo>
                    <a:pt x="35928" y="218440"/>
                  </a:lnTo>
                  <a:lnTo>
                    <a:pt x="36588" y="220980"/>
                  </a:lnTo>
                  <a:lnTo>
                    <a:pt x="35750" y="222250"/>
                  </a:lnTo>
                  <a:lnTo>
                    <a:pt x="32740" y="222250"/>
                  </a:lnTo>
                  <a:lnTo>
                    <a:pt x="33527" y="223520"/>
                  </a:lnTo>
                  <a:lnTo>
                    <a:pt x="32918" y="224790"/>
                  </a:lnTo>
                  <a:lnTo>
                    <a:pt x="33642" y="227330"/>
                  </a:lnTo>
                  <a:lnTo>
                    <a:pt x="30378" y="227330"/>
                  </a:lnTo>
                  <a:lnTo>
                    <a:pt x="29502" y="228600"/>
                  </a:lnTo>
                  <a:lnTo>
                    <a:pt x="30949" y="231140"/>
                  </a:lnTo>
                  <a:lnTo>
                    <a:pt x="30060" y="233680"/>
                  </a:lnTo>
                  <a:lnTo>
                    <a:pt x="26949" y="233680"/>
                  </a:lnTo>
                  <a:lnTo>
                    <a:pt x="27266" y="236220"/>
                  </a:lnTo>
                  <a:lnTo>
                    <a:pt x="27203" y="237490"/>
                  </a:lnTo>
                  <a:lnTo>
                    <a:pt x="27533" y="238760"/>
                  </a:lnTo>
                  <a:lnTo>
                    <a:pt x="26974" y="240030"/>
                  </a:lnTo>
                  <a:lnTo>
                    <a:pt x="27673" y="241300"/>
                  </a:lnTo>
                  <a:lnTo>
                    <a:pt x="26822" y="242570"/>
                  </a:lnTo>
                  <a:lnTo>
                    <a:pt x="23799" y="242570"/>
                  </a:lnTo>
                  <a:lnTo>
                    <a:pt x="24676" y="243840"/>
                  </a:lnTo>
                  <a:lnTo>
                    <a:pt x="23926" y="245110"/>
                  </a:lnTo>
                  <a:lnTo>
                    <a:pt x="24739" y="247650"/>
                  </a:lnTo>
                  <a:lnTo>
                    <a:pt x="23837" y="248920"/>
                  </a:lnTo>
                  <a:lnTo>
                    <a:pt x="20853" y="248920"/>
                  </a:lnTo>
                  <a:lnTo>
                    <a:pt x="21564" y="250190"/>
                  </a:lnTo>
                  <a:lnTo>
                    <a:pt x="20637" y="252730"/>
                  </a:lnTo>
                  <a:lnTo>
                    <a:pt x="22009" y="255270"/>
                  </a:lnTo>
                  <a:lnTo>
                    <a:pt x="21120" y="257810"/>
                  </a:lnTo>
                  <a:lnTo>
                    <a:pt x="17894" y="257810"/>
                  </a:lnTo>
                  <a:lnTo>
                    <a:pt x="18529" y="259080"/>
                  </a:lnTo>
                  <a:lnTo>
                    <a:pt x="17906" y="261620"/>
                  </a:lnTo>
                  <a:lnTo>
                    <a:pt x="19113" y="265430"/>
                  </a:lnTo>
                  <a:lnTo>
                    <a:pt x="18021" y="266700"/>
                  </a:lnTo>
                  <a:lnTo>
                    <a:pt x="298107" y="266700"/>
                  </a:lnTo>
                  <a:lnTo>
                    <a:pt x="298107" y="257810"/>
                  </a:lnTo>
                  <a:lnTo>
                    <a:pt x="21120" y="257810"/>
                  </a:lnTo>
                  <a:lnTo>
                    <a:pt x="18618" y="256540"/>
                  </a:lnTo>
                  <a:lnTo>
                    <a:pt x="298107" y="256540"/>
                  </a:lnTo>
                  <a:lnTo>
                    <a:pt x="298107" y="248920"/>
                  </a:lnTo>
                  <a:lnTo>
                    <a:pt x="23837" y="248920"/>
                  </a:lnTo>
                  <a:lnTo>
                    <a:pt x="21615" y="247650"/>
                  </a:lnTo>
                  <a:lnTo>
                    <a:pt x="298107" y="247650"/>
                  </a:lnTo>
                  <a:lnTo>
                    <a:pt x="298107" y="242570"/>
                  </a:lnTo>
                  <a:lnTo>
                    <a:pt x="26822" y="242570"/>
                  </a:lnTo>
                  <a:lnTo>
                    <a:pt x="24587" y="241300"/>
                  </a:lnTo>
                  <a:lnTo>
                    <a:pt x="298107" y="241300"/>
                  </a:lnTo>
                  <a:lnTo>
                    <a:pt x="298107" y="233680"/>
                  </a:lnTo>
                  <a:lnTo>
                    <a:pt x="30060" y="233680"/>
                  </a:lnTo>
                  <a:lnTo>
                    <a:pt x="27558" y="232410"/>
                  </a:lnTo>
                  <a:lnTo>
                    <a:pt x="298107" y="232410"/>
                  </a:lnTo>
                  <a:lnTo>
                    <a:pt x="298107" y="222250"/>
                  </a:lnTo>
                  <a:lnTo>
                    <a:pt x="35750" y="222250"/>
                  </a:lnTo>
                  <a:lnTo>
                    <a:pt x="33515" y="220980"/>
                  </a:lnTo>
                  <a:lnTo>
                    <a:pt x="298107" y="220980"/>
                  </a:lnTo>
                  <a:lnTo>
                    <a:pt x="298107" y="213360"/>
                  </a:lnTo>
                  <a:lnTo>
                    <a:pt x="38963" y="213360"/>
                  </a:lnTo>
                  <a:lnTo>
                    <a:pt x="36499" y="212090"/>
                  </a:lnTo>
                  <a:close/>
                </a:path>
                <a:path w="757554" h="756919">
                  <a:moveTo>
                    <a:pt x="741324" y="265430"/>
                  </a:moveTo>
                  <a:lnTo>
                    <a:pt x="738733" y="266700"/>
                  </a:lnTo>
                  <a:lnTo>
                    <a:pt x="742353" y="266700"/>
                  </a:lnTo>
                  <a:lnTo>
                    <a:pt x="741324" y="265430"/>
                  </a:lnTo>
                  <a:close/>
                </a:path>
                <a:path w="757554" h="756919">
                  <a:moveTo>
                    <a:pt x="738212" y="256540"/>
                  </a:moveTo>
                  <a:lnTo>
                    <a:pt x="735990" y="257810"/>
                  </a:lnTo>
                  <a:lnTo>
                    <a:pt x="739025" y="257810"/>
                  </a:lnTo>
                  <a:lnTo>
                    <a:pt x="738212" y="256540"/>
                  </a:lnTo>
                  <a:close/>
                </a:path>
                <a:path w="757554" h="756919">
                  <a:moveTo>
                    <a:pt x="735533" y="247650"/>
                  </a:moveTo>
                  <a:lnTo>
                    <a:pt x="732967" y="248920"/>
                  </a:lnTo>
                  <a:lnTo>
                    <a:pt x="735926" y="248920"/>
                  </a:lnTo>
                  <a:lnTo>
                    <a:pt x="735533" y="247650"/>
                  </a:lnTo>
                  <a:close/>
                </a:path>
                <a:path w="757554" h="756919">
                  <a:moveTo>
                    <a:pt x="732447" y="241300"/>
                  </a:moveTo>
                  <a:lnTo>
                    <a:pt x="730084" y="242570"/>
                  </a:lnTo>
                  <a:lnTo>
                    <a:pt x="733005" y="242570"/>
                  </a:lnTo>
                  <a:lnTo>
                    <a:pt x="732447" y="241300"/>
                  </a:lnTo>
                  <a:close/>
                </a:path>
                <a:path w="757554" h="756919">
                  <a:moveTo>
                    <a:pt x="729424" y="232410"/>
                  </a:moveTo>
                  <a:lnTo>
                    <a:pt x="726833" y="233680"/>
                  </a:lnTo>
                  <a:lnTo>
                    <a:pt x="730529" y="233680"/>
                  </a:lnTo>
                  <a:lnTo>
                    <a:pt x="729424" y="232410"/>
                  </a:lnTo>
                  <a:close/>
                </a:path>
                <a:path w="757554" h="756919">
                  <a:moveTo>
                    <a:pt x="723518" y="220980"/>
                  </a:moveTo>
                  <a:lnTo>
                    <a:pt x="721156" y="222250"/>
                  </a:lnTo>
                  <a:lnTo>
                    <a:pt x="724077" y="222250"/>
                  </a:lnTo>
                  <a:lnTo>
                    <a:pt x="723518" y="220980"/>
                  </a:lnTo>
                  <a:close/>
                </a:path>
                <a:path w="757554" h="756919">
                  <a:moveTo>
                    <a:pt x="45326" y="196850"/>
                  </a:moveTo>
                  <a:lnTo>
                    <a:pt x="44272" y="199390"/>
                  </a:lnTo>
                  <a:lnTo>
                    <a:pt x="45796" y="201930"/>
                  </a:lnTo>
                  <a:lnTo>
                    <a:pt x="44932" y="204470"/>
                  </a:lnTo>
                  <a:lnTo>
                    <a:pt x="41655" y="204470"/>
                  </a:lnTo>
                  <a:lnTo>
                    <a:pt x="42456" y="205740"/>
                  </a:lnTo>
                  <a:lnTo>
                    <a:pt x="41871" y="207010"/>
                  </a:lnTo>
                  <a:lnTo>
                    <a:pt x="38861" y="207010"/>
                  </a:lnTo>
                  <a:lnTo>
                    <a:pt x="39166" y="209550"/>
                  </a:lnTo>
                  <a:lnTo>
                    <a:pt x="39458" y="212090"/>
                  </a:lnTo>
                  <a:lnTo>
                    <a:pt x="39141" y="212090"/>
                  </a:lnTo>
                  <a:lnTo>
                    <a:pt x="38963" y="213360"/>
                  </a:lnTo>
                  <a:lnTo>
                    <a:pt x="298107" y="213360"/>
                  </a:lnTo>
                  <a:lnTo>
                    <a:pt x="298107" y="207010"/>
                  </a:lnTo>
                  <a:lnTo>
                    <a:pt x="41871" y="207010"/>
                  </a:lnTo>
                  <a:lnTo>
                    <a:pt x="39522" y="205740"/>
                  </a:lnTo>
                  <a:lnTo>
                    <a:pt x="298284" y="205740"/>
                  </a:lnTo>
                  <a:lnTo>
                    <a:pt x="298462" y="204470"/>
                  </a:lnTo>
                  <a:lnTo>
                    <a:pt x="44932" y="204470"/>
                  </a:lnTo>
                  <a:lnTo>
                    <a:pt x="42430" y="203200"/>
                  </a:lnTo>
                  <a:lnTo>
                    <a:pt x="298640" y="203200"/>
                  </a:lnTo>
                  <a:lnTo>
                    <a:pt x="297433" y="200660"/>
                  </a:lnTo>
                  <a:lnTo>
                    <a:pt x="297925" y="198120"/>
                  </a:lnTo>
                  <a:lnTo>
                    <a:pt x="47688" y="198120"/>
                  </a:lnTo>
                  <a:lnTo>
                    <a:pt x="45326" y="196850"/>
                  </a:lnTo>
                  <a:close/>
                </a:path>
                <a:path w="757554" h="756919">
                  <a:moveTo>
                    <a:pt x="717600" y="205740"/>
                  </a:moveTo>
                  <a:lnTo>
                    <a:pt x="715175" y="207010"/>
                  </a:lnTo>
                  <a:lnTo>
                    <a:pt x="718089" y="207010"/>
                  </a:lnTo>
                  <a:lnTo>
                    <a:pt x="717600" y="205740"/>
                  </a:lnTo>
                  <a:close/>
                </a:path>
                <a:path w="757554" h="756919">
                  <a:moveTo>
                    <a:pt x="300685" y="185420"/>
                  </a:moveTo>
                  <a:lnTo>
                    <a:pt x="51282" y="185420"/>
                  </a:lnTo>
                  <a:lnTo>
                    <a:pt x="50444" y="186690"/>
                  </a:lnTo>
                  <a:lnTo>
                    <a:pt x="51968" y="190500"/>
                  </a:lnTo>
                  <a:lnTo>
                    <a:pt x="50711" y="191770"/>
                  </a:lnTo>
                  <a:lnTo>
                    <a:pt x="48247" y="191770"/>
                  </a:lnTo>
                  <a:lnTo>
                    <a:pt x="47561" y="193040"/>
                  </a:lnTo>
                  <a:lnTo>
                    <a:pt x="48945" y="196850"/>
                  </a:lnTo>
                  <a:lnTo>
                    <a:pt x="47688" y="198120"/>
                  </a:lnTo>
                  <a:lnTo>
                    <a:pt x="297925" y="198120"/>
                  </a:lnTo>
                  <a:lnTo>
                    <a:pt x="298170" y="196850"/>
                  </a:lnTo>
                  <a:lnTo>
                    <a:pt x="301447" y="196850"/>
                  </a:lnTo>
                  <a:lnTo>
                    <a:pt x="300951" y="195580"/>
                  </a:lnTo>
                  <a:lnTo>
                    <a:pt x="301548" y="193040"/>
                  </a:lnTo>
                  <a:lnTo>
                    <a:pt x="300494" y="190500"/>
                  </a:lnTo>
                  <a:lnTo>
                    <a:pt x="301269" y="187960"/>
                  </a:lnTo>
                  <a:lnTo>
                    <a:pt x="300685" y="185420"/>
                  </a:lnTo>
                  <a:close/>
                </a:path>
                <a:path w="757554" h="756919">
                  <a:moveTo>
                    <a:pt x="301447" y="196850"/>
                  </a:moveTo>
                  <a:lnTo>
                    <a:pt x="298170" y="196850"/>
                  </a:lnTo>
                  <a:lnTo>
                    <a:pt x="300862" y="198120"/>
                  </a:lnTo>
                  <a:lnTo>
                    <a:pt x="301447" y="196850"/>
                  </a:lnTo>
                  <a:close/>
                </a:path>
                <a:path w="757554" h="756919">
                  <a:moveTo>
                    <a:pt x="702462" y="185420"/>
                  </a:moveTo>
                  <a:lnTo>
                    <a:pt x="456247" y="185420"/>
                  </a:lnTo>
                  <a:lnTo>
                    <a:pt x="455701" y="187960"/>
                  </a:lnTo>
                  <a:lnTo>
                    <a:pt x="456412" y="190500"/>
                  </a:lnTo>
                  <a:lnTo>
                    <a:pt x="455409" y="193040"/>
                  </a:lnTo>
                  <a:lnTo>
                    <a:pt x="456006" y="195580"/>
                  </a:lnTo>
                  <a:lnTo>
                    <a:pt x="455510" y="196850"/>
                  </a:lnTo>
                  <a:lnTo>
                    <a:pt x="456095" y="198120"/>
                  </a:lnTo>
                  <a:lnTo>
                    <a:pt x="458774" y="196850"/>
                  </a:lnTo>
                  <a:lnTo>
                    <a:pt x="708583" y="196850"/>
                  </a:lnTo>
                  <a:lnTo>
                    <a:pt x="708901" y="195580"/>
                  </a:lnTo>
                  <a:lnTo>
                    <a:pt x="708837" y="194310"/>
                  </a:lnTo>
                  <a:lnTo>
                    <a:pt x="709193" y="191770"/>
                  </a:lnTo>
                  <a:lnTo>
                    <a:pt x="706272" y="191770"/>
                  </a:lnTo>
                  <a:lnTo>
                    <a:pt x="705421" y="190500"/>
                  </a:lnTo>
                  <a:lnTo>
                    <a:pt x="706234" y="189230"/>
                  </a:lnTo>
                  <a:lnTo>
                    <a:pt x="705561" y="187960"/>
                  </a:lnTo>
                  <a:lnTo>
                    <a:pt x="706361" y="186690"/>
                  </a:lnTo>
                  <a:lnTo>
                    <a:pt x="703237" y="186690"/>
                  </a:lnTo>
                  <a:lnTo>
                    <a:pt x="702462" y="185420"/>
                  </a:lnTo>
                  <a:close/>
                </a:path>
                <a:path w="757554" h="756919">
                  <a:moveTo>
                    <a:pt x="711580" y="196850"/>
                  </a:moveTo>
                  <a:lnTo>
                    <a:pt x="709256" y="198120"/>
                  </a:lnTo>
                  <a:lnTo>
                    <a:pt x="712152" y="198120"/>
                  </a:lnTo>
                  <a:lnTo>
                    <a:pt x="711580" y="196850"/>
                  </a:lnTo>
                  <a:close/>
                </a:path>
                <a:path w="757554" h="756919">
                  <a:moveTo>
                    <a:pt x="699579" y="179070"/>
                  </a:moveTo>
                  <a:lnTo>
                    <a:pt x="452577" y="179070"/>
                  </a:lnTo>
                  <a:lnTo>
                    <a:pt x="453313" y="180340"/>
                  </a:lnTo>
                  <a:lnTo>
                    <a:pt x="452666" y="181610"/>
                  </a:lnTo>
                  <a:lnTo>
                    <a:pt x="453186" y="182880"/>
                  </a:lnTo>
                  <a:lnTo>
                    <a:pt x="452437" y="185420"/>
                  </a:lnTo>
                  <a:lnTo>
                    <a:pt x="453212" y="186690"/>
                  </a:lnTo>
                  <a:lnTo>
                    <a:pt x="455447" y="185420"/>
                  </a:lnTo>
                  <a:lnTo>
                    <a:pt x="702462" y="185420"/>
                  </a:lnTo>
                  <a:lnTo>
                    <a:pt x="703364" y="182880"/>
                  </a:lnTo>
                  <a:lnTo>
                    <a:pt x="702538" y="181610"/>
                  </a:lnTo>
                  <a:lnTo>
                    <a:pt x="703414" y="180340"/>
                  </a:lnTo>
                  <a:lnTo>
                    <a:pt x="700214" y="180340"/>
                  </a:lnTo>
                  <a:lnTo>
                    <a:pt x="699579" y="179070"/>
                  </a:lnTo>
                  <a:close/>
                </a:path>
                <a:path w="757554" h="756919">
                  <a:moveTo>
                    <a:pt x="705472" y="185420"/>
                  </a:moveTo>
                  <a:lnTo>
                    <a:pt x="703237" y="186690"/>
                  </a:lnTo>
                  <a:lnTo>
                    <a:pt x="706361" y="186690"/>
                  </a:lnTo>
                  <a:lnTo>
                    <a:pt x="705472" y="185420"/>
                  </a:lnTo>
                  <a:close/>
                </a:path>
                <a:path w="757554" h="756919">
                  <a:moveTo>
                    <a:pt x="310172" y="167640"/>
                  </a:moveTo>
                  <a:lnTo>
                    <a:pt x="63245" y="167640"/>
                  </a:lnTo>
                  <a:lnTo>
                    <a:pt x="62572" y="168910"/>
                  </a:lnTo>
                  <a:lnTo>
                    <a:pt x="63449" y="170180"/>
                  </a:lnTo>
                  <a:lnTo>
                    <a:pt x="62534" y="171450"/>
                  </a:lnTo>
                  <a:lnTo>
                    <a:pt x="59524" y="171450"/>
                  </a:lnTo>
                  <a:lnTo>
                    <a:pt x="60426" y="172720"/>
                  </a:lnTo>
                  <a:lnTo>
                    <a:pt x="59601" y="173990"/>
                  </a:lnTo>
                  <a:lnTo>
                    <a:pt x="60477" y="176530"/>
                  </a:lnTo>
                  <a:lnTo>
                    <a:pt x="59486" y="177800"/>
                  </a:lnTo>
                  <a:lnTo>
                    <a:pt x="56514" y="177800"/>
                  </a:lnTo>
                  <a:lnTo>
                    <a:pt x="57505" y="179070"/>
                  </a:lnTo>
                  <a:lnTo>
                    <a:pt x="56578" y="180340"/>
                  </a:lnTo>
                  <a:lnTo>
                    <a:pt x="53289" y="180340"/>
                  </a:lnTo>
                  <a:lnTo>
                    <a:pt x="54990" y="185420"/>
                  </a:lnTo>
                  <a:lnTo>
                    <a:pt x="303898" y="185420"/>
                  </a:lnTo>
                  <a:lnTo>
                    <a:pt x="304749" y="184150"/>
                  </a:lnTo>
                  <a:lnTo>
                    <a:pt x="303225" y="181610"/>
                  </a:lnTo>
                  <a:lnTo>
                    <a:pt x="303758" y="180340"/>
                  </a:lnTo>
                  <a:lnTo>
                    <a:pt x="56578" y="180340"/>
                  </a:lnTo>
                  <a:lnTo>
                    <a:pt x="54368" y="179070"/>
                  </a:lnTo>
                  <a:lnTo>
                    <a:pt x="307530" y="179070"/>
                  </a:lnTo>
                  <a:lnTo>
                    <a:pt x="306641" y="177800"/>
                  </a:lnTo>
                  <a:lnTo>
                    <a:pt x="59486" y="177800"/>
                  </a:lnTo>
                  <a:lnTo>
                    <a:pt x="57505" y="176530"/>
                  </a:lnTo>
                  <a:lnTo>
                    <a:pt x="307428" y="176530"/>
                  </a:lnTo>
                  <a:lnTo>
                    <a:pt x="306539" y="173990"/>
                  </a:lnTo>
                  <a:lnTo>
                    <a:pt x="307416" y="172720"/>
                  </a:lnTo>
                  <a:lnTo>
                    <a:pt x="310883" y="172720"/>
                  </a:lnTo>
                  <a:lnTo>
                    <a:pt x="310366" y="171450"/>
                  </a:lnTo>
                  <a:lnTo>
                    <a:pt x="62534" y="171450"/>
                  </a:lnTo>
                  <a:lnTo>
                    <a:pt x="60299" y="170180"/>
                  </a:lnTo>
                  <a:lnTo>
                    <a:pt x="309850" y="170180"/>
                  </a:lnTo>
                  <a:lnTo>
                    <a:pt x="309333" y="168910"/>
                  </a:lnTo>
                  <a:lnTo>
                    <a:pt x="310172" y="167640"/>
                  </a:lnTo>
                  <a:close/>
                </a:path>
                <a:path w="757554" h="756919">
                  <a:moveTo>
                    <a:pt x="307530" y="179070"/>
                  </a:moveTo>
                  <a:lnTo>
                    <a:pt x="304291" y="179070"/>
                  </a:lnTo>
                  <a:lnTo>
                    <a:pt x="306679" y="180340"/>
                  </a:lnTo>
                  <a:lnTo>
                    <a:pt x="307530" y="179070"/>
                  </a:lnTo>
                  <a:close/>
                </a:path>
                <a:path w="757554" h="756919">
                  <a:moveTo>
                    <a:pt x="697864" y="172720"/>
                  </a:moveTo>
                  <a:lnTo>
                    <a:pt x="449745" y="172720"/>
                  </a:lnTo>
                  <a:lnTo>
                    <a:pt x="450646" y="175260"/>
                  </a:lnTo>
                  <a:lnTo>
                    <a:pt x="449186" y="177800"/>
                  </a:lnTo>
                  <a:lnTo>
                    <a:pt x="450075" y="180340"/>
                  </a:lnTo>
                  <a:lnTo>
                    <a:pt x="452577" y="179070"/>
                  </a:lnTo>
                  <a:lnTo>
                    <a:pt x="699579" y="179070"/>
                  </a:lnTo>
                  <a:lnTo>
                    <a:pt x="700430" y="176530"/>
                  </a:lnTo>
                  <a:lnTo>
                    <a:pt x="697128" y="176530"/>
                  </a:lnTo>
                  <a:lnTo>
                    <a:pt x="696302" y="175260"/>
                  </a:lnTo>
                  <a:lnTo>
                    <a:pt x="697864" y="172720"/>
                  </a:lnTo>
                  <a:close/>
                </a:path>
                <a:path w="757554" h="756919">
                  <a:moveTo>
                    <a:pt x="702538" y="179070"/>
                  </a:moveTo>
                  <a:lnTo>
                    <a:pt x="700214" y="180340"/>
                  </a:lnTo>
                  <a:lnTo>
                    <a:pt x="703414" y="180340"/>
                  </a:lnTo>
                  <a:lnTo>
                    <a:pt x="702538" y="179070"/>
                  </a:lnTo>
                  <a:close/>
                </a:path>
                <a:path w="757554" h="756919">
                  <a:moveTo>
                    <a:pt x="310883" y="172720"/>
                  </a:moveTo>
                  <a:lnTo>
                    <a:pt x="307416" y="172720"/>
                  </a:lnTo>
                  <a:lnTo>
                    <a:pt x="309752" y="173990"/>
                  </a:lnTo>
                  <a:lnTo>
                    <a:pt x="310883" y="172720"/>
                  </a:lnTo>
                  <a:close/>
                </a:path>
                <a:path w="757554" h="756919">
                  <a:moveTo>
                    <a:pt x="694486" y="167640"/>
                  </a:moveTo>
                  <a:lnTo>
                    <a:pt x="447255" y="167640"/>
                  </a:lnTo>
                  <a:lnTo>
                    <a:pt x="447084" y="168910"/>
                  </a:lnTo>
                  <a:lnTo>
                    <a:pt x="446963" y="171450"/>
                  </a:lnTo>
                  <a:lnTo>
                    <a:pt x="446646" y="173990"/>
                  </a:lnTo>
                  <a:lnTo>
                    <a:pt x="447255" y="173990"/>
                  </a:lnTo>
                  <a:lnTo>
                    <a:pt x="449745" y="172720"/>
                  </a:lnTo>
                  <a:lnTo>
                    <a:pt x="697864" y="172720"/>
                  </a:lnTo>
                  <a:lnTo>
                    <a:pt x="697268" y="171450"/>
                  </a:lnTo>
                  <a:lnTo>
                    <a:pt x="694397" y="171450"/>
                  </a:lnTo>
                  <a:lnTo>
                    <a:pt x="693496" y="170180"/>
                  </a:lnTo>
                  <a:lnTo>
                    <a:pt x="694486" y="167640"/>
                  </a:lnTo>
                  <a:close/>
                </a:path>
                <a:path w="757554" h="756919">
                  <a:moveTo>
                    <a:pt x="696671" y="170180"/>
                  </a:moveTo>
                  <a:lnTo>
                    <a:pt x="694397" y="171450"/>
                  </a:lnTo>
                  <a:lnTo>
                    <a:pt x="697268" y="171450"/>
                  </a:lnTo>
                  <a:lnTo>
                    <a:pt x="696671" y="170180"/>
                  </a:lnTo>
                  <a:close/>
                </a:path>
                <a:path w="757554" h="756919">
                  <a:moveTo>
                    <a:pt x="318465" y="158750"/>
                  </a:moveTo>
                  <a:lnTo>
                    <a:pt x="68491" y="158750"/>
                  </a:lnTo>
                  <a:lnTo>
                    <a:pt x="69380" y="161290"/>
                  </a:lnTo>
                  <a:lnTo>
                    <a:pt x="68427" y="162560"/>
                  </a:lnTo>
                  <a:lnTo>
                    <a:pt x="65150" y="162560"/>
                  </a:lnTo>
                  <a:lnTo>
                    <a:pt x="66916" y="166370"/>
                  </a:lnTo>
                  <a:lnTo>
                    <a:pt x="65506" y="167640"/>
                  </a:lnTo>
                  <a:lnTo>
                    <a:pt x="313499" y="167640"/>
                  </a:lnTo>
                  <a:lnTo>
                    <a:pt x="312546" y="165100"/>
                  </a:lnTo>
                  <a:lnTo>
                    <a:pt x="313372" y="163830"/>
                  </a:lnTo>
                  <a:lnTo>
                    <a:pt x="316458" y="163830"/>
                  </a:lnTo>
                  <a:lnTo>
                    <a:pt x="315467" y="162560"/>
                  </a:lnTo>
                  <a:lnTo>
                    <a:pt x="68427" y="162560"/>
                  </a:lnTo>
                  <a:lnTo>
                    <a:pt x="66255" y="161290"/>
                  </a:lnTo>
                  <a:lnTo>
                    <a:pt x="319455" y="161290"/>
                  </a:lnTo>
                  <a:lnTo>
                    <a:pt x="318465" y="158750"/>
                  </a:lnTo>
                  <a:close/>
                </a:path>
                <a:path w="757554" h="756919">
                  <a:moveTo>
                    <a:pt x="690638" y="163830"/>
                  </a:moveTo>
                  <a:lnTo>
                    <a:pt x="443458" y="163830"/>
                  </a:lnTo>
                  <a:lnTo>
                    <a:pt x="444449" y="165100"/>
                  </a:lnTo>
                  <a:lnTo>
                    <a:pt x="443458" y="167640"/>
                  </a:lnTo>
                  <a:lnTo>
                    <a:pt x="690524" y="167640"/>
                  </a:lnTo>
                  <a:lnTo>
                    <a:pt x="691387" y="165100"/>
                  </a:lnTo>
                  <a:lnTo>
                    <a:pt x="690638" y="163830"/>
                  </a:lnTo>
                  <a:close/>
                </a:path>
                <a:path w="757554" h="756919">
                  <a:moveTo>
                    <a:pt x="316458" y="163830"/>
                  </a:moveTo>
                  <a:lnTo>
                    <a:pt x="313372" y="163830"/>
                  </a:lnTo>
                  <a:lnTo>
                    <a:pt x="315518" y="165100"/>
                  </a:lnTo>
                  <a:lnTo>
                    <a:pt x="316458" y="163830"/>
                  </a:lnTo>
                  <a:close/>
                </a:path>
                <a:path w="757554" h="756919">
                  <a:moveTo>
                    <a:pt x="687590" y="161290"/>
                  </a:moveTo>
                  <a:lnTo>
                    <a:pt x="440448" y="161290"/>
                  </a:lnTo>
                  <a:lnTo>
                    <a:pt x="441490" y="162560"/>
                  </a:lnTo>
                  <a:lnTo>
                    <a:pt x="440499" y="163830"/>
                  </a:lnTo>
                  <a:lnTo>
                    <a:pt x="441477" y="165100"/>
                  </a:lnTo>
                  <a:lnTo>
                    <a:pt x="443458" y="163830"/>
                  </a:lnTo>
                  <a:lnTo>
                    <a:pt x="690638" y="163830"/>
                  </a:lnTo>
                  <a:lnTo>
                    <a:pt x="691502" y="162560"/>
                  </a:lnTo>
                  <a:lnTo>
                    <a:pt x="688365" y="162560"/>
                  </a:lnTo>
                  <a:lnTo>
                    <a:pt x="687590" y="161290"/>
                  </a:lnTo>
                  <a:close/>
                </a:path>
                <a:path w="757554" h="756919">
                  <a:moveTo>
                    <a:pt x="319455" y="161290"/>
                  </a:moveTo>
                  <a:lnTo>
                    <a:pt x="316458" y="161290"/>
                  </a:lnTo>
                  <a:lnTo>
                    <a:pt x="318452" y="162560"/>
                  </a:lnTo>
                  <a:lnTo>
                    <a:pt x="319455" y="161290"/>
                  </a:lnTo>
                  <a:close/>
                </a:path>
                <a:path w="757554" h="756919">
                  <a:moveTo>
                    <a:pt x="687666" y="158750"/>
                  </a:moveTo>
                  <a:lnTo>
                    <a:pt x="438480" y="158750"/>
                  </a:lnTo>
                  <a:lnTo>
                    <a:pt x="437578" y="161290"/>
                  </a:lnTo>
                  <a:lnTo>
                    <a:pt x="438518" y="162560"/>
                  </a:lnTo>
                  <a:lnTo>
                    <a:pt x="440448" y="161290"/>
                  </a:lnTo>
                  <a:lnTo>
                    <a:pt x="687590" y="161290"/>
                  </a:lnTo>
                  <a:lnTo>
                    <a:pt x="688517" y="160020"/>
                  </a:lnTo>
                  <a:lnTo>
                    <a:pt x="687666" y="158750"/>
                  </a:lnTo>
                  <a:close/>
                </a:path>
                <a:path w="757554" h="756919">
                  <a:moveTo>
                    <a:pt x="690587" y="161290"/>
                  </a:moveTo>
                  <a:lnTo>
                    <a:pt x="688365" y="162560"/>
                  </a:lnTo>
                  <a:lnTo>
                    <a:pt x="691502" y="162560"/>
                  </a:lnTo>
                  <a:lnTo>
                    <a:pt x="690587" y="161290"/>
                  </a:lnTo>
                  <a:close/>
                </a:path>
                <a:path w="757554" h="756919">
                  <a:moveTo>
                    <a:pt x="327380" y="149860"/>
                  </a:moveTo>
                  <a:lnTo>
                    <a:pt x="75209" y="149860"/>
                  </a:lnTo>
                  <a:lnTo>
                    <a:pt x="73939" y="151130"/>
                  </a:lnTo>
                  <a:lnTo>
                    <a:pt x="75488" y="154940"/>
                  </a:lnTo>
                  <a:lnTo>
                    <a:pt x="74701" y="156210"/>
                  </a:lnTo>
                  <a:lnTo>
                    <a:pt x="71386" y="156210"/>
                  </a:lnTo>
                  <a:lnTo>
                    <a:pt x="72377" y="158750"/>
                  </a:lnTo>
                  <a:lnTo>
                    <a:pt x="322414" y="158750"/>
                  </a:lnTo>
                  <a:lnTo>
                    <a:pt x="321424" y="156210"/>
                  </a:lnTo>
                  <a:lnTo>
                    <a:pt x="74701" y="156210"/>
                  </a:lnTo>
                  <a:lnTo>
                    <a:pt x="72199" y="154940"/>
                  </a:lnTo>
                  <a:lnTo>
                    <a:pt x="325386" y="154940"/>
                  </a:lnTo>
                  <a:lnTo>
                    <a:pt x="324396" y="153670"/>
                  </a:lnTo>
                  <a:lnTo>
                    <a:pt x="325386" y="152400"/>
                  </a:lnTo>
                  <a:lnTo>
                    <a:pt x="328371" y="152400"/>
                  </a:lnTo>
                  <a:lnTo>
                    <a:pt x="327380" y="149860"/>
                  </a:lnTo>
                  <a:close/>
                </a:path>
                <a:path w="757554" h="756919">
                  <a:moveTo>
                    <a:pt x="681291" y="154940"/>
                  </a:moveTo>
                  <a:lnTo>
                    <a:pt x="434530" y="154940"/>
                  </a:lnTo>
                  <a:lnTo>
                    <a:pt x="435521" y="156210"/>
                  </a:lnTo>
                  <a:lnTo>
                    <a:pt x="434530" y="158750"/>
                  </a:lnTo>
                  <a:lnTo>
                    <a:pt x="684644" y="158750"/>
                  </a:lnTo>
                  <a:lnTo>
                    <a:pt x="685533" y="156210"/>
                  </a:lnTo>
                  <a:lnTo>
                    <a:pt x="682421" y="156210"/>
                  </a:lnTo>
                  <a:lnTo>
                    <a:pt x="681291" y="154940"/>
                  </a:lnTo>
                  <a:close/>
                </a:path>
                <a:path w="757554" h="756919">
                  <a:moveTo>
                    <a:pt x="325386" y="154940"/>
                  </a:moveTo>
                  <a:lnTo>
                    <a:pt x="322414" y="154940"/>
                  </a:lnTo>
                  <a:lnTo>
                    <a:pt x="324396" y="156210"/>
                  </a:lnTo>
                  <a:lnTo>
                    <a:pt x="325386" y="154940"/>
                  </a:lnTo>
                  <a:close/>
                </a:path>
                <a:path w="757554" h="756919">
                  <a:moveTo>
                    <a:pt x="682485" y="152400"/>
                  </a:moveTo>
                  <a:lnTo>
                    <a:pt x="431571" y="152400"/>
                  </a:lnTo>
                  <a:lnTo>
                    <a:pt x="432549" y="153670"/>
                  </a:lnTo>
                  <a:lnTo>
                    <a:pt x="431558" y="154940"/>
                  </a:lnTo>
                  <a:lnTo>
                    <a:pt x="432549" y="156210"/>
                  </a:lnTo>
                  <a:lnTo>
                    <a:pt x="434530" y="154940"/>
                  </a:lnTo>
                  <a:lnTo>
                    <a:pt x="681291" y="154940"/>
                  </a:lnTo>
                  <a:lnTo>
                    <a:pt x="682485" y="152400"/>
                  </a:lnTo>
                  <a:close/>
                </a:path>
                <a:path w="757554" h="756919">
                  <a:moveTo>
                    <a:pt x="684568" y="154940"/>
                  </a:moveTo>
                  <a:lnTo>
                    <a:pt x="682421" y="156210"/>
                  </a:lnTo>
                  <a:lnTo>
                    <a:pt x="685533" y="156210"/>
                  </a:lnTo>
                  <a:lnTo>
                    <a:pt x="684568" y="154940"/>
                  </a:lnTo>
                  <a:close/>
                </a:path>
                <a:path w="757554" h="756919">
                  <a:moveTo>
                    <a:pt x="328371" y="152400"/>
                  </a:moveTo>
                  <a:lnTo>
                    <a:pt x="325386" y="152400"/>
                  </a:lnTo>
                  <a:lnTo>
                    <a:pt x="327380" y="153670"/>
                  </a:lnTo>
                  <a:lnTo>
                    <a:pt x="328371" y="152400"/>
                  </a:lnTo>
                  <a:close/>
                </a:path>
                <a:path w="757554" h="756919">
                  <a:moveTo>
                    <a:pt x="681596" y="149860"/>
                  </a:moveTo>
                  <a:lnTo>
                    <a:pt x="429590" y="149860"/>
                  </a:lnTo>
                  <a:lnTo>
                    <a:pt x="428586" y="152400"/>
                  </a:lnTo>
                  <a:lnTo>
                    <a:pt x="429539" y="153670"/>
                  </a:lnTo>
                  <a:lnTo>
                    <a:pt x="431571" y="152400"/>
                  </a:lnTo>
                  <a:lnTo>
                    <a:pt x="682485" y="152400"/>
                  </a:lnTo>
                  <a:lnTo>
                    <a:pt x="683082" y="151130"/>
                  </a:lnTo>
                  <a:lnTo>
                    <a:pt x="681596" y="149860"/>
                  </a:lnTo>
                  <a:close/>
                </a:path>
                <a:path w="757554" h="756919">
                  <a:moveTo>
                    <a:pt x="342315" y="140970"/>
                  </a:moveTo>
                  <a:lnTo>
                    <a:pt x="83337" y="140970"/>
                  </a:lnTo>
                  <a:lnTo>
                    <a:pt x="84302" y="143510"/>
                  </a:lnTo>
                  <a:lnTo>
                    <a:pt x="83375" y="144780"/>
                  </a:lnTo>
                  <a:lnTo>
                    <a:pt x="80416" y="144780"/>
                  </a:lnTo>
                  <a:lnTo>
                    <a:pt x="81318" y="146050"/>
                  </a:lnTo>
                  <a:lnTo>
                    <a:pt x="80327" y="147320"/>
                  </a:lnTo>
                  <a:lnTo>
                    <a:pt x="77419" y="147320"/>
                  </a:lnTo>
                  <a:lnTo>
                    <a:pt x="78308" y="149860"/>
                  </a:lnTo>
                  <a:lnTo>
                    <a:pt x="331266" y="149860"/>
                  </a:lnTo>
                  <a:lnTo>
                    <a:pt x="330365" y="147320"/>
                  </a:lnTo>
                  <a:lnTo>
                    <a:pt x="80327" y="147320"/>
                  </a:lnTo>
                  <a:lnTo>
                    <a:pt x="78333" y="146050"/>
                  </a:lnTo>
                  <a:lnTo>
                    <a:pt x="336829" y="146050"/>
                  </a:lnTo>
                  <a:lnTo>
                    <a:pt x="336486" y="144780"/>
                  </a:lnTo>
                  <a:lnTo>
                    <a:pt x="83375" y="144780"/>
                  </a:lnTo>
                  <a:lnTo>
                    <a:pt x="81140" y="143510"/>
                  </a:lnTo>
                  <a:lnTo>
                    <a:pt x="343128" y="143510"/>
                  </a:lnTo>
                  <a:lnTo>
                    <a:pt x="342315" y="140970"/>
                  </a:lnTo>
                  <a:close/>
                </a:path>
                <a:path w="757554" h="756919">
                  <a:moveTo>
                    <a:pt x="675665" y="146050"/>
                  </a:moveTo>
                  <a:lnTo>
                    <a:pt x="425018" y="146050"/>
                  </a:lnTo>
                  <a:lnTo>
                    <a:pt x="426529" y="147320"/>
                  </a:lnTo>
                  <a:lnTo>
                    <a:pt x="425792" y="149860"/>
                  </a:lnTo>
                  <a:lnTo>
                    <a:pt x="678675" y="149860"/>
                  </a:lnTo>
                  <a:lnTo>
                    <a:pt x="679615" y="147320"/>
                  </a:lnTo>
                  <a:lnTo>
                    <a:pt x="676452" y="147320"/>
                  </a:lnTo>
                  <a:lnTo>
                    <a:pt x="675665" y="146050"/>
                  </a:lnTo>
                  <a:close/>
                </a:path>
                <a:path w="757554" h="756919">
                  <a:moveTo>
                    <a:pt x="336829" y="146050"/>
                  </a:moveTo>
                  <a:lnTo>
                    <a:pt x="332181" y="146050"/>
                  </a:lnTo>
                  <a:lnTo>
                    <a:pt x="335305" y="147320"/>
                  </a:lnTo>
                  <a:lnTo>
                    <a:pt x="337172" y="147320"/>
                  </a:lnTo>
                  <a:lnTo>
                    <a:pt x="336829" y="146050"/>
                  </a:lnTo>
                  <a:close/>
                </a:path>
                <a:path w="757554" h="756919">
                  <a:moveTo>
                    <a:pt x="672871" y="143510"/>
                  </a:moveTo>
                  <a:lnTo>
                    <a:pt x="420446" y="143510"/>
                  </a:lnTo>
                  <a:lnTo>
                    <a:pt x="419912" y="146050"/>
                  </a:lnTo>
                  <a:lnTo>
                    <a:pt x="420941" y="147320"/>
                  </a:lnTo>
                  <a:lnTo>
                    <a:pt x="425018" y="146050"/>
                  </a:lnTo>
                  <a:lnTo>
                    <a:pt x="675665" y="146050"/>
                  </a:lnTo>
                  <a:lnTo>
                    <a:pt x="676579" y="144780"/>
                  </a:lnTo>
                  <a:lnTo>
                    <a:pt x="673557" y="144780"/>
                  </a:lnTo>
                  <a:lnTo>
                    <a:pt x="672871" y="143510"/>
                  </a:lnTo>
                  <a:close/>
                </a:path>
                <a:path w="757554" h="756919">
                  <a:moveTo>
                    <a:pt x="678687" y="146050"/>
                  </a:moveTo>
                  <a:lnTo>
                    <a:pt x="676452" y="147320"/>
                  </a:lnTo>
                  <a:lnTo>
                    <a:pt x="679615" y="147320"/>
                  </a:lnTo>
                  <a:lnTo>
                    <a:pt x="678687" y="146050"/>
                  </a:lnTo>
                  <a:close/>
                </a:path>
                <a:path w="757554" h="756919">
                  <a:moveTo>
                    <a:pt x="340372" y="143510"/>
                  </a:moveTo>
                  <a:lnTo>
                    <a:pt x="337248" y="143510"/>
                  </a:lnTo>
                  <a:lnTo>
                    <a:pt x="339178" y="144780"/>
                  </a:lnTo>
                  <a:lnTo>
                    <a:pt x="340372" y="143510"/>
                  </a:lnTo>
                  <a:close/>
                </a:path>
                <a:path w="757554" h="756919">
                  <a:moveTo>
                    <a:pt x="343128" y="143510"/>
                  </a:moveTo>
                  <a:lnTo>
                    <a:pt x="340372" y="143510"/>
                  </a:lnTo>
                  <a:lnTo>
                    <a:pt x="342303" y="144780"/>
                  </a:lnTo>
                  <a:lnTo>
                    <a:pt x="343128" y="143510"/>
                  </a:lnTo>
                  <a:close/>
                </a:path>
                <a:path w="757554" h="756919">
                  <a:moveTo>
                    <a:pt x="673176" y="140970"/>
                  </a:moveTo>
                  <a:lnTo>
                    <a:pt x="414540" y="140970"/>
                  </a:lnTo>
                  <a:lnTo>
                    <a:pt x="413765" y="143510"/>
                  </a:lnTo>
                  <a:lnTo>
                    <a:pt x="415759" y="144780"/>
                  </a:lnTo>
                  <a:lnTo>
                    <a:pt x="418477" y="143510"/>
                  </a:lnTo>
                  <a:lnTo>
                    <a:pt x="672871" y="143510"/>
                  </a:lnTo>
                  <a:lnTo>
                    <a:pt x="673176" y="140970"/>
                  </a:lnTo>
                  <a:close/>
                </a:path>
                <a:path w="757554" h="756919">
                  <a:moveTo>
                    <a:pt x="675817" y="143510"/>
                  </a:moveTo>
                  <a:lnTo>
                    <a:pt x="673557" y="144780"/>
                  </a:lnTo>
                  <a:lnTo>
                    <a:pt x="676579" y="144780"/>
                  </a:lnTo>
                  <a:lnTo>
                    <a:pt x="675817" y="143510"/>
                  </a:lnTo>
                  <a:close/>
                </a:path>
                <a:path w="757554" h="756919">
                  <a:moveTo>
                    <a:pt x="667702" y="132080"/>
                  </a:moveTo>
                  <a:lnTo>
                    <a:pt x="89255" y="132080"/>
                  </a:lnTo>
                  <a:lnTo>
                    <a:pt x="90246" y="134620"/>
                  </a:lnTo>
                  <a:lnTo>
                    <a:pt x="89268" y="135890"/>
                  </a:lnTo>
                  <a:lnTo>
                    <a:pt x="86283" y="135890"/>
                  </a:lnTo>
                  <a:lnTo>
                    <a:pt x="87274" y="137160"/>
                  </a:lnTo>
                  <a:lnTo>
                    <a:pt x="86347" y="138430"/>
                  </a:lnTo>
                  <a:lnTo>
                    <a:pt x="83362" y="138430"/>
                  </a:lnTo>
                  <a:lnTo>
                    <a:pt x="84289" y="140970"/>
                  </a:lnTo>
                  <a:lnTo>
                    <a:pt x="348995" y="140970"/>
                  </a:lnTo>
                  <a:lnTo>
                    <a:pt x="348373" y="138430"/>
                  </a:lnTo>
                  <a:lnTo>
                    <a:pt x="86347" y="138430"/>
                  </a:lnTo>
                  <a:lnTo>
                    <a:pt x="84112" y="137160"/>
                  </a:lnTo>
                  <a:lnTo>
                    <a:pt x="357847" y="137160"/>
                  </a:lnTo>
                  <a:lnTo>
                    <a:pt x="357625" y="135890"/>
                  </a:lnTo>
                  <a:lnTo>
                    <a:pt x="89268" y="135890"/>
                  </a:lnTo>
                  <a:lnTo>
                    <a:pt x="87236" y="134620"/>
                  </a:lnTo>
                  <a:lnTo>
                    <a:pt x="666699" y="134620"/>
                  </a:lnTo>
                  <a:lnTo>
                    <a:pt x="667702" y="132080"/>
                  </a:lnTo>
                  <a:close/>
                </a:path>
                <a:path w="757554" h="756919">
                  <a:moveTo>
                    <a:pt x="669759" y="137160"/>
                  </a:moveTo>
                  <a:lnTo>
                    <a:pt x="406501" y="137160"/>
                  </a:lnTo>
                  <a:lnTo>
                    <a:pt x="408571" y="138430"/>
                  </a:lnTo>
                  <a:lnTo>
                    <a:pt x="407949" y="140970"/>
                  </a:lnTo>
                  <a:lnTo>
                    <a:pt x="673125" y="140970"/>
                  </a:lnTo>
                  <a:lnTo>
                    <a:pt x="673468" y="138430"/>
                  </a:lnTo>
                  <a:lnTo>
                    <a:pt x="670623" y="138430"/>
                  </a:lnTo>
                  <a:lnTo>
                    <a:pt x="669759" y="137160"/>
                  </a:lnTo>
                  <a:close/>
                </a:path>
                <a:path w="757554" h="756919">
                  <a:moveTo>
                    <a:pt x="357847" y="137160"/>
                  </a:moveTo>
                  <a:lnTo>
                    <a:pt x="350443" y="137160"/>
                  </a:lnTo>
                  <a:lnTo>
                    <a:pt x="352856" y="138430"/>
                  </a:lnTo>
                  <a:lnTo>
                    <a:pt x="357276" y="138430"/>
                  </a:lnTo>
                  <a:lnTo>
                    <a:pt x="357847" y="137160"/>
                  </a:lnTo>
                  <a:close/>
                </a:path>
                <a:path w="757554" h="756919">
                  <a:moveTo>
                    <a:pt x="666699" y="134620"/>
                  </a:moveTo>
                  <a:lnTo>
                    <a:pt x="399541" y="134620"/>
                  </a:lnTo>
                  <a:lnTo>
                    <a:pt x="399097" y="137160"/>
                  </a:lnTo>
                  <a:lnTo>
                    <a:pt x="399668" y="138430"/>
                  </a:lnTo>
                  <a:lnTo>
                    <a:pt x="404101" y="138430"/>
                  </a:lnTo>
                  <a:lnTo>
                    <a:pt x="406501" y="137160"/>
                  </a:lnTo>
                  <a:lnTo>
                    <a:pt x="669759" y="137160"/>
                  </a:lnTo>
                  <a:lnTo>
                    <a:pt x="670648" y="135890"/>
                  </a:lnTo>
                  <a:lnTo>
                    <a:pt x="667702" y="135890"/>
                  </a:lnTo>
                  <a:lnTo>
                    <a:pt x="666699" y="134620"/>
                  </a:lnTo>
                  <a:close/>
                </a:path>
                <a:path w="757554" h="756919">
                  <a:moveTo>
                    <a:pt x="672769" y="137160"/>
                  </a:moveTo>
                  <a:lnTo>
                    <a:pt x="670623" y="138430"/>
                  </a:lnTo>
                  <a:lnTo>
                    <a:pt x="673468" y="138430"/>
                  </a:lnTo>
                  <a:lnTo>
                    <a:pt x="672769" y="137160"/>
                  </a:lnTo>
                  <a:close/>
                </a:path>
                <a:path w="757554" h="756919">
                  <a:moveTo>
                    <a:pt x="669582" y="134620"/>
                  </a:moveTo>
                  <a:lnTo>
                    <a:pt x="667702" y="135890"/>
                  </a:lnTo>
                  <a:lnTo>
                    <a:pt x="670648" y="135890"/>
                  </a:lnTo>
                  <a:lnTo>
                    <a:pt x="669582" y="134620"/>
                  </a:lnTo>
                  <a:close/>
                </a:path>
                <a:path w="757554" h="756919">
                  <a:moveTo>
                    <a:pt x="664590" y="129540"/>
                  </a:moveTo>
                  <a:lnTo>
                    <a:pt x="92328" y="129540"/>
                  </a:lnTo>
                  <a:lnTo>
                    <a:pt x="93217" y="132080"/>
                  </a:lnTo>
                  <a:lnTo>
                    <a:pt x="664552" y="132080"/>
                  </a:lnTo>
                  <a:lnTo>
                    <a:pt x="663765" y="130810"/>
                  </a:lnTo>
                  <a:lnTo>
                    <a:pt x="664590" y="129540"/>
                  </a:lnTo>
                  <a:close/>
                </a:path>
                <a:path w="757554" h="756919">
                  <a:moveTo>
                    <a:pt x="93319" y="128270"/>
                  </a:moveTo>
                  <a:lnTo>
                    <a:pt x="92722" y="129540"/>
                  </a:lnTo>
                  <a:lnTo>
                    <a:pt x="95199" y="129540"/>
                  </a:lnTo>
                  <a:lnTo>
                    <a:pt x="93319" y="128270"/>
                  </a:lnTo>
                  <a:close/>
                </a:path>
                <a:path w="757554" h="756919">
                  <a:moveTo>
                    <a:pt x="96291" y="125730"/>
                  </a:moveTo>
                  <a:lnTo>
                    <a:pt x="95694" y="125730"/>
                  </a:lnTo>
                  <a:lnTo>
                    <a:pt x="95300" y="127000"/>
                  </a:lnTo>
                  <a:lnTo>
                    <a:pt x="96202" y="128270"/>
                  </a:lnTo>
                  <a:lnTo>
                    <a:pt x="95199" y="129540"/>
                  </a:lnTo>
                  <a:lnTo>
                    <a:pt x="661746" y="129540"/>
                  </a:lnTo>
                  <a:lnTo>
                    <a:pt x="660755" y="128270"/>
                  </a:lnTo>
                  <a:lnTo>
                    <a:pt x="661644" y="127000"/>
                  </a:lnTo>
                  <a:lnTo>
                    <a:pt x="98183" y="127000"/>
                  </a:lnTo>
                  <a:lnTo>
                    <a:pt x="96291" y="125730"/>
                  </a:lnTo>
                  <a:close/>
                </a:path>
                <a:path w="757554" h="756919">
                  <a:moveTo>
                    <a:pt x="663625" y="128270"/>
                  </a:moveTo>
                  <a:lnTo>
                    <a:pt x="661746" y="129540"/>
                  </a:lnTo>
                  <a:lnTo>
                    <a:pt x="664222" y="129540"/>
                  </a:lnTo>
                  <a:lnTo>
                    <a:pt x="663625" y="128270"/>
                  </a:lnTo>
                  <a:close/>
                </a:path>
                <a:path w="757554" h="756919">
                  <a:moveTo>
                    <a:pt x="658774" y="123190"/>
                  </a:moveTo>
                  <a:lnTo>
                    <a:pt x="98209" y="123190"/>
                  </a:lnTo>
                  <a:lnTo>
                    <a:pt x="99098" y="125730"/>
                  </a:lnTo>
                  <a:lnTo>
                    <a:pt x="98183" y="127000"/>
                  </a:lnTo>
                  <a:lnTo>
                    <a:pt x="658761" y="127000"/>
                  </a:lnTo>
                  <a:lnTo>
                    <a:pt x="657796" y="125730"/>
                  </a:lnTo>
                  <a:lnTo>
                    <a:pt x="658774" y="123190"/>
                  </a:lnTo>
                  <a:close/>
                </a:path>
                <a:path w="757554" h="756919">
                  <a:moveTo>
                    <a:pt x="661250" y="125730"/>
                  </a:moveTo>
                  <a:lnTo>
                    <a:pt x="660653" y="125730"/>
                  </a:lnTo>
                  <a:lnTo>
                    <a:pt x="658761" y="127000"/>
                  </a:lnTo>
                  <a:lnTo>
                    <a:pt x="661644" y="127000"/>
                  </a:lnTo>
                  <a:lnTo>
                    <a:pt x="661250" y="125730"/>
                  </a:lnTo>
                  <a:close/>
                </a:path>
                <a:path w="757554" h="756919">
                  <a:moveTo>
                    <a:pt x="654799" y="119380"/>
                  </a:moveTo>
                  <a:lnTo>
                    <a:pt x="652818" y="120650"/>
                  </a:lnTo>
                  <a:lnTo>
                    <a:pt x="101180" y="120650"/>
                  </a:lnTo>
                  <a:lnTo>
                    <a:pt x="102158" y="123190"/>
                  </a:lnTo>
                  <a:lnTo>
                    <a:pt x="654824" y="123190"/>
                  </a:lnTo>
                  <a:lnTo>
                    <a:pt x="655713" y="120650"/>
                  </a:lnTo>
                  <a:lnTo>
                    <a:pt x="104139" y="120650"/>
                  </a:lnTo>
                  <a:lnTo>
                    <a:pt x="102146" y="119380"/>
                  </a:lnTo>
                  <a:lnTo>
                    <a:pt x="654799" y="119380"/>
                  </a:lnTo>
                  <a:close/>
                </a:path>
                <a:path w="757554" h="756919">
                  <a:moveTo>
                    <a:pt x="651852" y="116840"/>
                  </a:moveTo>
                  <a:lnTo>
                    <a:pt x="649757" y="118110"/>
                  </a:lnTo>
                  <a:lnTo>
                    <a:pt x="104139" y="118110"/>
                  </a:lnTo>
                  <a:lnTo>
                    <a:pt x="105130" y="119380"/>
                  </a:lnTo>
                  <a:lnTo>
                    <a:pt x="104139" y="120650"/>
                  </a:lnTo>
                  <a:lnTo>
                    <a:pt x="652818" y="120650"/>
                  </a:lnTo>
                  <a:lnTo>
                    <a:pt x="651827" y="119380"/>
                  </a:lnTo>
                  <a:lnTo>
                    <a:pt x="652818" y="118110"/>
                  </a:lnTo>
                  <a:lnTo>
                    <a:pt x="107289" y="118110"/>
                  </a:lnTo>
                  <a:lnTo>
                    <a:pt x="105054" y="116840"/>
                  </a:lnTo>
                  <a:lnTo>
                    <a:pt x="651852" y="116840"/>
                  </a:lnTo>
                  <a:close/>
                </a:path>
                <a:path w="757554" h="756919">
                  <a:moveTo>
                    <a:pt x="108026" y="113030"/>
                  </a:moveTo>
                  <a:lnTo>
                    <a:pt x="107111" y="114300"/>
                  </a:lnTo>
                  <a:lnTo>
                    <a:pt x="108038" y="116840"/>
                  </a:lnTo>
                  <a:lnTo>
                    <a:pt x="107289" y="118110"/>
                  </a:lnTo>
                  <a:lnTo>
                    <a:pt x="649757" y="118110"/>
                  </a:lnTo>
                  <a:lnTo>
                    <a:pt x="649338" y="116840"/>
                  </a:lnTo>
                  <a:lnTo>
                    <a:pt x="648842" y="116840"/>
                  </a:lnTo>
                  <a:lnTo>
                    <a:pt x="649770" y="114300"/>
                  </a:lnTo>
                  <a:lnTo>
                    <a:pt x="110108" y="114300"/>
                  </a:lnTo>
                  <a:lnTo>
                    <a:pt x="108026" y="113030"/>
                  </a:lnTo>
                  <a:close/>
                </a:path>
                <a:path w="757554" h="756919">
                  <a:moveTo>
                    <a:pt x="645871" y="110490"/>
                  </a:moveTo>
                  <a:lnTo>
                    <a:pt x="643889" y="111760"/>
                  </a:lnTo>
                  <a:lnTo>
                    <a:pt x="110083" y="111760"/>
                  </a:lnTo>
                  <a:lnTo>
                    <a:pt x="111074" y="114300"/>
                  </a:lnTo>
                  <a:lnTo>
                    <a:pt x="645871" y="114300"/>
                  </a:lnTo>
                  <a:lnTo>
                    <a:pt x="646861" y="111760"/>
                  </a:lnTo>
                  <a:lnTo>
                    <a:pt x="113068" y="111760"/>
                  </a:lnTo>
                  <a:lnTo>
                    <a:pt x="111074" y="110490"/>
                  </a:lnTo>
                  <a:lnTo>
                    <a:pt x="645871" y="110490"/>
                  </a:lnTo>
                  <a:close/>
                </a:path>
                <a:path w="757554" h="756919">
                  <a:moveTo>
                    <a:pt x="114211" y="107950"/>
                  </a:moveTo>
                  <a:lnTo>
                    <a:pt x="113093" y="107950"/>
                  </a:lnTo>
                  <a:lnTo>
                    <a:pt x="113982" y="110490"/>
                  </a:lnTo>
                  <a:lnTo>
                    <a:pt x="113068" y="111760"/>
                  </a:lnTo>
                  <a:lnTo>
                    <a:pt x="643889" y="111760"/>
                  </a:lnTo>
                  <a:lnTo>
                    <a:pt x="642912" y="110490"/>
                  </a:lnTo>
                  <a:lnTo>
                    <a:pt x="643902" y="109220"/>
                  </a:lnTo>
                  <a:lnTo>
                    <a:pt x="115950" y="109220"/>
                  </a:lnTo>
                  <a:lnTo>
                    <a:pt x="114211" y="107950"/>
                  </a:lnTo>
                  <a:close/>
                </a:path>
                <a:path w="757554" h="756919">
                  <a:moveTo>
                    <a:pt x="639914" y="104140"/>
                  </a:moveTo>
                  <a:lnTo>
                    <a:pt x="637933" y="105410"/>
                  </a:lnTo>
                  <a:lnTo>
                    <a:pt x="116065" y="105410"/>
                  </a:lnTo>
                  <a:lnTo>
                    <a:pt x="117043" y="107950"/>
                  </a:lnTo>
                  <a:lnTo>
                    <a:pt x="115950" y="109220"/>
                  </a:lnTo>
                  <a:lnTo>
                    <a:pt x="641057" y="109220"/>
                  </a:lnTo>
                  <a:lnTo>
                    <a:pt x="639940" y="107950"/>
                  </a:lnTo>
                  <a:lnTo>
                    <a:pt x="640829" y="105410"/>
                  </a:lnTo>
                  <a:lnTo>
                    <a:pt x="119011" y="105410"/>
                  </a:lnTo>
                  <a:lnTo>
                    <a:pt x="117030" y="104140"/>
                  </a:lnTo>
                  <a:lnTo>
                    <a:pt x="639914" y="104140"/>
                  </a:lnTo>
                  <a:close/>
                </a:path>
                <a:path w="757554" h="756919">
                  <a:moveTo>
                    <a:pt x="642810" y="107950"/>
                  </a:moveTo>
                  <a:lnTo>
                    <a:pt x="641057" y="109220"/>
                  </a:lnTo>
                  <a:lnTo>
                    <a:pt x="643902" y="109220"/>
                  </a:lnTo>
                  <a:lnTo>
                    <a:pt x="642810" y="107950"/>
                  </a:lnTo>
                  <a:close/>
                </a:path>
                <a:path w="757554" h="756919">
                  <a:moveTo>
                    <a:pt x="636968" y="101600"/>
                  </a:moveTo>
                  <a:lnTo>
                    <a:pt x="634885" y="102870"/>
                  </a:lnTo>
                  <a:lnTo>
                    <a:pt x="119011" y="102870"/>
                  </a:lnTo>
                  <a:lnTo>
                    <a:pt x="120014" y="104140"/>
                  </a:lnTo>
                  <a:lnTo>
                    <a:pt x="119011" y="105410"/>
                  </a:lnTo>
                  <a:lnTo>
                    <a:pt x="637933" y="105410"/>
                  </a:lnTo>
                  <a:lnTo>
                    <a:pt x="636943" y="104140"/>
                  </a:lnTo>
                  <a:lnTo>
                    <a:pt x="637933" y="102870"/>
                  </a:lnTo>
                  <a:lnTo>
                    <a:pt x="122161" y="102870"/>
                  </a:lnTo>
                  <a:lnTo>
                    <a:pt x="119938" y="101600"/>
                  </a:lnTo>
                  <a:lnTo>
                    <a:pt x="636968" y="101600"/>
                  </a:lnTo>
                  <a:close/>
                </a:path>
                <a:path w="757554" h="756919">
                  <a:moveTo>
                    <a:pt x="634136" y="99060"/>
                  </a:moveTo>
                  <a:lnTo>
                    <a:pt x="631901" y="100330"/>
                  </a:lnTo>
                  <a:lnTo>
                    <a:pt x="121996" y="100330"/>
                  </a:lnTo>
                  <a:lnTo>
                    <a:pt x="122923" y="101600"/>
                  </a:lnTo>
                  <a:lnTo>
                    <a:pt x="122161" y="102870"/>
                  </a:lnTo>
                  <a:lnTo>
                    <a:pt x="634885" y="102870"/>
                  </a:lnTo>
                  <a:lnTo>
                    <a:pt x="633958" y="101600"/>
                  </a:lnTo>
                  <a:lnTo>
                    <a:pt x="634898" y="100330"/>
                  </a:lnTo>
                  <a:lnTo>
                    <a:pt x="124993" y="100330"/>
                  </a:lnTo>
                  <a:lnTo>
                    <a:pt x="122910" y="99060"/>
                  </a:lnTo>
                  <a:lnTo>
                    <a:pt x="634136" y="99060"/>
                  </a:lnTo>
                  <a:close/>
                </a:path>
                <a:path w="757554" h="756919">
                  <a:moveTo>
                    <a:pt x="631875" y="96520"/>
                  </a:moveTo>
                  <a:lnTo>
                    <a:pt x="125069" y="96520"/>
                  </a:lnTo>
                  <a:lnTo>
                    <a:pt x="125958" y="99060"/>
                  </a:lnTo>
                  <a:lnTo>
                    <a:pt x="124993" y="100330"/>
                  </a:lnTo>
                  <a:lnTo>
                    <a:pt x="631901" y="100330"/>
                  </a:lnTo>
                  <a:lnTo>
                    <a:pt x="630986" y="99060"/>
                  </a:lnTo>
                  <a:lnTo>
                    <a:pt x="631875" y="96520"/>
                  </a:lnTo>
                  <a:close/>
                </a:path>
                <a:path w="757554" h="756919">
                  <a:moveTo>
                    <a:pt x="129184" y="92710"/>
                  </a:moveTo>
                  <a:lnTo>
                    <a:pt x="128447" y="92710"/>
                  </a:lnTo>
                  <a:lnTo>
                    <a:pt x="128041" y="93980"/>
                  </a:lnTo>
                  <a:lnTo>
                    <a:pt x="128943" y="95250"/>
                  </a:lnTo>
                  <a:lnTo>
                    <a:pt x="127952" y="96520"/>
                  </a:lnTo>
                  <a:lnTo>
                    <a:pt x="629005" y="96520"/>
                  </a:lnTo>
                  <a:lnTo>
                    <a:pt x="628014" y="95250"/>
                  </a:lnTo>
                  <a:lnTo>
                    <a:pt x="628903" y="93980"/>
                  </a:lnTo>
                  <a:lnTo>
                    <a:pt x="130733" y="93980"/>
                  </a:lnTo>
                  <a:lnTo>
                    <a:pt x="129184" y="92710"/>
                  </a:lnTo>
                  <a:close/>
                </a:path>
                <a:path w="757554" h="756919">
                  <a:moveTo>
                    <a:pt x="131914" y="90170"/>
                  </a:moveTo>
                  <a:lnTo>
                    <a:pt x="131000" y="90170"/>
                  </a:lnTo>
                  <a:lnTo>
                    <a:pt x="131889" y="92710"/>
                  </a:lnTo>
                  <a:lnTo>
                    <a:pt x="130733" y="93980"/>
                  </a:lnTo>
                  <a:lnTo>
                    <a:pt x="626084" y="93980"/>
                  </a:lnTo>
                  <a:lnTo>
                    <a:pt x="625017" y="92710"/>
                  </a:lnTo>
                  <a:lnTo>
                    <a:pt x="625995" y="91440"/>
                  </a:lnTo>
                  <a:lnTo>
                    <a:pt x="133896" y="91440"/>
                  </a:lnTo>
                  <a:lnTo>
                    <a:pt x="131914" y="90170"/>
                  </a:lnTo>
                  <a:close/>
                </a:path>
                <a:path w="757554" h="756919">
                  <a:moveTo>
                    <a:pt x="628510" y="92710"/>
                  </a:moveTo>
                  <a:lnTo>
                    <a:pt x="627862" y="92710"/>
                  </a:lnTo>
                  <a:lnTo>
                    <a:pt x="626084" y="93980"/>
                  </a:lnTo>
                  <a:lnTo>
                    <a:pt x="628903" y="93980"/>
                  </a:lnTo>
                  <a:lnTo>
                    <a:pt x="628510" y="92710"/>
                  </a:lnTo>
                  <a:close/>
                </a:path>
                <a:path w="757554" h="756919">
                  <a:moveTo>
                    <a:pt x="622134" y="86360"/>
                  </a:moveTo>
                  <a:lnTo>
                    <a:pt x="620052" y="87630"/>
                  </a:lnTo>
                  <a:lnTo>
                    <a:pt x="133997" y="87630"/>
                  </a:lnTo>
                  <a:lnTo>
                    <a:pt x="134886" y="90170"/>
                  </a:lnTo>
                  <a:lnTo>
                    <a:pt x="133896" y="91440"/>
                  </a:lnTo>
                  <a:lnTo>
                    <a:pt x="622871" y="91440"/>
                  </a:lnTo>
                  <a:lnTo>
                    <a:pt x="622122" y="90170"/>
                  </a:lnTo>
                  <a:lnTo>
                    <a:pt x="623049" y="87630"/>
                  </a:lnTo>
                  <a:lnTo>
                    <a:pt x="136956" y="87630"/>
                  </a:lnTo>
                  <a:lnTo>
                    <a:pt x="134721" y="86360"/>
                  </a:lnTo>
                  <a:lnTo>
                    <a:pt x="622134" y="86360"/>
                  </a:lnTo>
                  <a:close/>
                </a:path>
                <a:path w="757554" h="756919">
                  <a:moveTo>
                    <a:pt x="625106" y="90170"/>
                  </a:moveTo>
                  <a:lnTo>
                    <a:pt x="622871" y="91440"/>
                  </a:lnTo>
                  <a:lnTo>
                    <a:pt x="625995" y="91440"/>
                  </a:lnTo>
                  <a:lnTo>
                    <a:pt x="625106" y="90170"/>
                  </a:lnTo>
                  <a:close/>
                </a:path>
                <a:path w="757554" h="756919">
                  <a:moveTo>
                    <a:pt x="140779" y="83820"/>
                  </a:moveTo>
                  <a:lnTo>
                    <a:pt x="137756" y="83820"/>
                  </a:lnTo>
                  <a:lnTo>
                    <a:pt x="136880" y="85090"/>
                  </a:lnTo>
                  <a:lnTo>
                    <a:pt x="137833" y="86360"/>
                  </a:lnTo>
                  <a:lnTo>
                    <a:pt x="136956" y="87630"/>
                  </a:lnTo>
                  <a:lnTo>
                    <a:pt x="620052" y="87630"/>
                  </a:lnTo>
                  <a:lnTo>
                    <a:pt x="619112" y="86360"/>
                  </a:lnTo>
                  <a:lnTo>
                    <a:pt x="620077" y="85090"/>
                  </a:lnTo>
                  <a:lnTo>
                    <a:pt x="143040" y="85090"/>
                  </a:lnTo>
                  <a:lnTo>
                    <a:pt x="140779" y="83820"/>
                  </a:lnTo>
                  <a:close/>
                </a:path>
                <a:path w="757554" h="756919">
                  <a:moveTo>
                    <a:pt x="143916" y="81280"/>
                  </a:moveTo>
                  <a:lnTo>
                    <a:pt x="142849" y="81280"/>
                  </a:lnTo>
                  <a:lnTo>
                    <a:pt x="143751" y="83820"/>
                  </a:lnTo>
                  <a:lnTo>
                    <a:pt x="143040" y="85090"/>
                  </a:lnTo>
                  <a:lnTo>
                    <a:pt x="614438" y="85090"/>
                  </a:lnTo>
                  <a:lnTo>
                    <a:pt x="613181" y="83820"/>
                  </a:lnTo>
                  <a:lnTo>
                    <a:pt x="613657" y="82550"/>
                  </a:lnTo>
                  <a:lnTo>
                    <a:pt x="145808" y="82550"/>
                  </a:lnTo>
                  <a:lnTo>
                    <a:pt x="143916" y="81280"/>
                  </a:lnTo>
                  <a:close/>
                </a:path>
                <a:path w="757554" h="756919">
                  <a:moveTo>
                    <a:pt x="618528" y="83820"/>
                  </a:moveTo>
                  <a:lnTo>
                    <a:pt x="614438" y="85090"/>
                  </a:lnTo>
                  <a:lnTo>
                    <a:pt x="620077" y="85090"/>
                  </a:lnTo>
                  <a:lnTo>
                    <a:pt x="618528" y="83820"/>
                  </a:lnTo>
                  <a:close/>
                </a:path>
                <a:path w="757554" h="756919">
                  <a:moveTo>
                    <a:pt x="610069" y="77470"/>
                  </a:moveTo>
                  <a:lnTo>
                    <a:pt x="608177" y="78740"/>
                  </a:lnTo>
                  <a:lnTo>
                    <a:pt x="145808" y="78740"/>
                  </a:lnTo>
                  <a:lnTo>
                    <a:pt x="146799" y="81280"/>
                  </a:lnTo>
                  <a:lnTo>
                    <a:pt x="145808" y="82550"/>
                  </a:lnTo>
                  <a:lnTo>
                    <a:pt x="611136" y="82550"/>
                  </a:lnTo>
                  <a:lnTo>
                    <a:pt x="610184" y="81280"/>
                  </a:lnTo>
                  <a:lnTo>
                    <a:pt x="611136" y="78740"/>
                  </a:lnTo>
                  <a:lnTo>
                    <a:pt x="148780" y="78740"/>
                  </a:lnTo>
                  <a:lnTo>
                    <a:pt x="146799" y="77470"/>
                  </a:lnTo>
                  <a:lnTo>
                    <a:pt x="610069" y="77470"/>
                  </a:lnTo>
                  <a:close/>
                </a:path>
                <a:path w="757554" h="756919">
                  <a:moveTo>
                    <a:pt x="614133" y="81280"/>
                  </a:moveTo>
                  <a:lnTo>
                    <a:pt x="613117" y="81280"/>
                  </a:lnTo>
                  <a:lnTo>
                    <a:pt x="611136" y="82550"/>
                  </a:lnTo>
                  <a:lnTo>
                    <a:pt x="613657" y="82550"/>
                  </a:lnTo>
                  <a:lnTo>
                    <a:pt x="614133" y="81280"/>
                  </a:lnTo>
                  <a:close/>
                </a:path>
                <a:path w="757554" h="756919">
                  <a:moveTo>
                    <a:pt x="152692" y="74930"/>
                  </a:moveTo>
                  <a:lnTo>
                    <a:pt x="149682" y="74930"/>
                  </a:lnTo>
                  <a:lnTo>
                    <a:pt x="148780" y="76200"/>
                  </a:lnTo>
                  <a:lnTo>
                    <a:pt x="149720" y="77470"/>
                  </a:lnTo>
                  <a:lnTo>
                    <a:pt x="148780" y="78740"/>
                  </a:lnTo>
                  <a:lnTo>
                    <a:pt x="608177" y="78740"/>
                  </a:lnTo>
                  <a:lnTo>
                    <a:pt x="607250" y="77470"/>
                  </a:lnTo>
                  <a:lnTo>
                    <a:pt x="608139" y="76200"/>
                  </a:lnTo>
                  <a:lnTo>
                    <a:pt x="154952" y="76200"/>
                  </a:lnTo>
                  <a:lnTo>
                    <a:pt x="152692" y="74930"/>
                  </a:lnTo>
                  <a:close/>
                </a:path>
                <a:path w="757554" h="756919">
                  <a:moveTo>
                    <a:pt x="602208" y="72390"/>
                  </a:moveTo>
                  <a:lnTo>
                    <a:pt x="154762" y="72390"/>
                  </a:lnTo>
                  <a:lnTo>
                    <a:pt x="155638" y="74930"/>
                  </a:lnTo>
                  <a:lnTo>
                    <a:pt x="154952" y="76200"/>
                  </a:lnTo>
                  <a:lnTo>
                    <a:pt x="602208" y="76200"/>
                  </a:lnTo>
                  <a:lnTo>
                    <a:pt x="601256" y="74930"/>
                  </a:lnTo>
                  <a:lnTo>
                    <a:pt x="602208" y="72390"/>
                  </a:lnTo>
                  <a:close/>
                </a:path>
                <a:path w="757554" h="756919">
                  <a:moveTo>
                    <a:pt x="604100" y="74930"/>
                  </a:moveTo>
                  <a:lnTo>
                    <a:pt x="602208" y="76200"/>
                  </a:lnTo>
                  <a:lnTo>
                    <a:pt x="605383" y="76200"/>
                  </a:lnTo>
                  <a:lnTo>
                    <a:pt x="604100" y="74930"/>
                  </a:lnTo>
                  <a:close/>
                </a:path>
                <a:path w="757554" h="756919">
                  <a:moveTo>
                    <a:pt x="606971" y="74930"/>
                  </a:moveTo>
                  <a:lnTo>
                    <a:pt x="605383" y="76200"/>
                  </a:lnTo>
                  <a:lnTo>
                    <a:pt x="608139" y="76200"/>
                  </a:lnTo>
                  <a:lnTo>
                    <a:pt x="606971" y="74930"/>
                  </a:lnTo>
                  <a:close/>
                </a:path>
                <a:path w="757554" h="756919">
                  <a:moveTo>
                    <a:pt x="598246" y="68580"/>
                  </a:moveTo>
                  <a:lnTo>
                    <a:pt x="596264" y="69850"/>
                  </a:lnTo>
                  <a:lnTo>
                    <a:pt x="157784" y="69850"/>
                  </a:lnTo>
                  <a:lnTo>
                    <a:pt x="158673" y="72390"/>
                  </a:lnTo>
                  <a:lnTo>
                    <a:pt x="598246" y="72390"/>
                  </a:lnTo>
                  <a:lnTo>
                    <a:pt x="599236" y="69850"/>
                  </a:lnTo>
                  <a:lnTo>
                    <a:pt x="160604" y="69850"/>
                  </a:lnTo>
                  <a:lnTo>
                    <a:pt x="158699" y="68580"/>
                  </a:lnTo>
                  <a:lnTo>
                    <a:pt x="598246" y="68580"/>
                  </a:lnTo>
                  <a:close/>
                </a:path>
                <a:path w="757554" h="756919">
                  <a:moveTo>
                    <a:pt x="594690" y="66040"/>
                  </a:moveTo>
                  <a:lnTo>
                    <a:pt x="590600" y="67310"/>
                  </a:lnTo>
                  <a:lnTo>
                    <a:pt x="160794" y="67310"/>
                  </a:lnTo>
                  <a:lnTo>
                    <a:pt x="161658" y="68580"/>
                  </a:lnTo>
                  <a:lnTo>
                    <a:pt x="160604" y="69850"/>
                  </a:lnTo>
                  <a:lnTo>
                    <a:pt x="596264" y="69850"/>
                  </a:lnTo>
                  <a:lnTo>
                    <a:pt x="595337" y="68580"/>
                  </a:lnTo>
                  <a:lnTo>
                    <a:pt x="596252" y="67310"/>
                  </a:lnTo>
                  <a:lnTo>
                    <a:pt x="166077" y="67310"/>
                  </a:lnTo>
                  <a:lnTo>
                    <a:pt x="161975" y="66040"/>
                  </a:lnTo>
                  <a:lnTo>
                    <a:pt x="594690" y="66040"/>
                  </a:lnTo>
                  <a:close/>
                </a:path>
                <a:path w="757554" h="756919">
                  <a:moveTo>
                    <a:pt x="590321" y="63500"/>
                  </a:moveTo>
                  <a:lnTo>
                    <a:pt x="166712" y="63500"/>
                  </a:lnTo>
                  <a:lnTo>
                    <a:pt x="167627" y="66040"/>
                  </a:lnTo>
                  <a:lnTo>
                    <a:pt x="166077" y="67310"/>
                  </a:lnTo>
                  <a:lnTo>
                    <a:pt x="590600" y="67310"/>
                  </a:lnTo>
                  <a:lnTo>
                    <a:pt x="589368" y="66040"/>
                  </a:lnTo>
                  <a:lnTo>
                    <a:pt x="590321" y="63500"/>
                  </a:lnTo>
                  <a:close/>
                </a:path>
                <a:path w="757554" h="756919">
                  <a:moveTo>
                    <a:pt x="585749" y="59690"/>
                  </a:moveTo>
                  <a:lnTo>
                    <a:pt x="581672" y="60960"/>
                  </a:lnTo>
                  <a:lnTo>
                    <a:pt x="169621" y="60960"/>
                  </a:lnTo>
                  <a:lnTo>
                    <a:pt x="170611" y="63500"/>
                  </a:lnTo>
                  <a:lnTo>
                    <a:pt x="586409" y="63500"/>
                  </a:lnTo>
                  <a:lnTo>
                    <a:pt x="587298" y="60960"/>
                  </a:lnTo>
                  <a:lnTo>
                    <a:pt x="172491" y="60960"/>
                  </a:lnTo>
                  <a:lnTo>
                    <a:pt x="170611" y="59690"/>
                  </a:lnTo>
                  <a:lnTo>
                    <a:pt x="585749" y="59690"/>
                  </a:lnTo>
                  <a:close/>
                </a:path>
                <a:path w="757554" h="756919">
                  <a:moveTo>
                    <a:pt x="173786" y="59690"/>
                  </a:moveTo>
                  <a:lnTo>
                    <a:pt x="172491" y="60960"/>
                  </a:lnTo>
                  <a:lnTo>
                    <a:pt x="175374" y="60960"/>
                  </a:lnTo>
                  <a:lnTo>
                    <a:pt x="173786" y="59690"/>
                  </a:lnTo>
                  <a:close/>
                </a:path>
                <a:path w="757554" h="756919">
                  <a:moveTo>
                    <a:pt x="580377" y="57150"/>
                  </a:moveTo>
                  <a:lnTo>
                    <a:pt x="578396" y="58420"/>
                  </a:lnTo>
                  <a:lnTo>
                    <a:pt x="175640" y="58420"/>
                  </a:lnTo>
                  <a:lnTo>
                    <a:pt x="176542" y="59690"/>
                  </a:lnTo>
                  <a:lnTo>
                    <a:pt x="175374" y="60960"/>
                  </a:lnTo>
                  <a:lnTo>
                    <a:pt x="581672" y="60960"/>
                  </a:lnTo>
                  <a:lnTo>
                    <a:pt x="580428" y="59690"/>
                  </a:lnTo>
                  <a:lnTo>
                    <a:pt x="581393" y="58420"/>
                  </a:lnTo>
                  <a:lnTo>
                    <a:pt x="178447" y="58420"/>
                  </a:lnTo>
                  <a:lnTo>
                    <a:pt x="176568" y="57150"/>
                  </a:lnTo>
                  <a:lnTo>
                    <a:pt x="580377" y="57150"/>
                  </a:lnTo>
                  <a:close/>
                </a:path>
                <a:path w="757554" h="756919">
                  <a:moveTo>
                    <a:pt x="179806" y="53340"/>
                  </a:moveTo>
                  <a:lnTo>
                    <a:pt x="178688" y="54610"/>
                  </a:lnTo>
                  <a:lnTo>
                    <a:pt x="179489" y="57150"/>
                  </a:lnTo>
                  <a:lnTo>
                    <a:pt x="178447" y="58420"/>
                  </a:lnTo>
                  <a:lnTo>
                    <a:pt x="578396" y="58420"/>
                  </a:lnTo>
                  <a:lnTo>
                    <a:pt x="577519" y="57150"/>
                  </a:lnTo>
                  <a:lnTo>
                    <a:pt x="577932" y="55880"/>
                  </a:lnTo>
                  <a:lnTo>
                    <a:pt x="183908" y="55880"/>
                  </a:lnTo>
                  <a:lnTo>
                    <a:pt x="179806" y="53340"/>
                  </a:lnTo>
                  <a:close/>
                </a:path>
                <a:path w="757554" h="756919">
                  <a:moveTo>
                    <a:pt x="570280" y="50800"/>
                  </a:moveTo>
                  <a:lnTo>
                    <a:pt x="567562" y="52070"/>
                  </a:lnTo>
                  <a:lnTo>
                    <a:pt x="184657" y="52070"/>
                  </a:lnTo>
                  <a:lnTo>
                    <a:pt x="185419" y="54610"/>
                  </a:lnTo>
                  <a:lnTo>
                    <a:pt x="183908" y="55880"/>
                  </a:lnTo>
                  <a:lnTo>
                    <a:pt x="572719" y="55880"/>
                  </a:lnTo>
                  <a:lnTo>
                    <a:pt x="571715" y="54610"/>
                  </a:lnTo>
                  <a:lnTo>
                    <a:pt x="572249" y="52070"/>
                  </a:lnTo>
                  <a:lnTo>
                    <a:pt x="189864" y="52070"/>
                  </a:lnTo>
                  <a:lnTo>
                    <a:pt x="185737" y="50800"/>
                  </a:lnTo>
                  <a:lnTo>
                    <a:pt x="570280" y="50800"/>
                  </a:lnTo>
                  <a:close/>
                </a:path>
                <a:path w="757554" h="756919">
                  <a:moveTo>
                    <a:pt x="578345" y="54610"/>
                  </a:moveTo>
                  <a:lnTo>
                    <a:pt x="576808" y="54610"/>
                  </a:lnTo>
                  <a:lnTo>
                    <a:pt x="572719" y="55880"/>
                  </a:lnTo>
                  <a:lnTo>
                    <a:pt x="577932" y="55880"/>
                  </a:lnTo>
                  <a:lnTo>
                    <a:pt x="578345" y="54610"/>
                  </a:lnTo>
                  <a:close/>
                </a:path>
                <a:path w="757554" h="756919">
                  <a:moveTo>
                    <a:pt x="565505" y="48260"/>
                  </a:moveTo>
                  <a:lnTo>
                    <a:pt x="563613" y="49530"/>
                  </a:lnTo>
                  <a:lnTo>
                    <a:pt x="190576" y="49530"/>
                  </a:lnTo>
                  <a:lnTo>
                    <a:pt x="191388" y="50800"/>
                  </a:lnTo>
                  <a:lnTo>
                    <a:pt x="189864" y="52070"/>
                  </a:lnTo>
                  <a:lnTo>
                    <a:pt x="565581" y="52070"/>
                  </a:lnTo>
                  <a:lnTo>
                    <a:pt x="566343" y="49530"/>
                  </a:lnTo>
                  <a:lnTo>
                    <a:pt x="193332" y="49530"/>
                  </a:lnTo>
                  <a:lnTo>
                    <a:pt x="191452" y="48260"/>
                  </a:lnTo>
                  <a:lnTo>
                    <a:pt x="565505" y="48260"/>
                  </a:lnTo>
                  <a:close/>
                </a:path>
                <a:path w="757554" h="756919">
                  <a:moveTo>
                    <a:pt x="194525" y="48260"/>
                  </a:moveTo>
                  <a:lnTo>
                    <a:pt x="193332" y="49530"/>
                  </a:lnTo>
                  <a:lnTo>
                    <a:pt x="196405" y="49530"/>
                  </a:lnTo>
                  <a:lnTo>
                    <a:pt x="194525" y="48260"/>
                  </a:lnTo>
                  <a:close/>
                </a:path>
                <a:path w="757554" h="756919">
                  <a:moveTo>
                    <a:pt x="553580" y="41910"/>
                  </a:moveTo>
                  <a:lnTo>
                    <a:pt x="551611" y="43180"/>
                  </a:lnTo>
                  <a:lnTo>
                    <a:pt x="202387" y="43180"/>
                  </a:lnTo>
                  <a:lnTo>
                    <a:pt x="203263" y="45720"/>
                  </a:lnTo>
                  <a:lnTo>
                    <a:pt x="196468" y="45720"/>
                  </a:lnTo>
                  <a:lnTo>
                    <a:pt x="197269" y="48260"/>
                  </a:lnTo>
                  <a:lnTo>
                    <a:pt x="196405" y="49530"/>
                  </a:lnTo>
                  <a:lnTo>
                    <a:pt x="560539" y="49530"/>
                  </a:lnTo>
                  <a:lnTo>
                    <a:pt x="559688" y="48260"/>
                  </a:lnTo>
                  <a:lnTo>
                    <a:pt x="560076" y="46990"/>
                  </a:lnTo>
                  <a:lnTo>
                    <a:pt x="554837" y="46990"/>
                  </a:lnTo>
                  <a:lnTo>
                    <a:pt x="553643" y="45720"/>
                  </a:lnTo>
                  <a:lnTo>
                    <a:pt x="554596" y="43180"/>
                  </a:lnTo>
                  <a:lnTo>
                    <a:pt x="205143" y="43180"/>
                  </a:lnTo>
                  <a:lnTo>
                    <a:pt x="203555" y="41910"/>
                  </a:lnTo>
                  <a:lnTo>
                    <a:pt x="553580" y="41910"/>
                  </a:lnTo>
                  <a:close/>
                </a:path>
                <a:path w="757554" h="756919">
                  <a:moveTo>
                    <a:pt x="562432" y="48260"/>
                  </a:moveTo>
                  <a:lnTo>
                    <a:pt x="560539" y="49530"/>
                  </a:lnTo>
                  <a:lnTo>
                    <a:pt x="563613" y="49530"/>
                  </a:lnTo>
                  <a:lnTo>
                    <a:pt x="562432" y="48260"/>
                  </a:lnTo>
                  <a:close/>
                </a:path>
                <a:path w="757554" h="756919">
                  <a:moveTo>
                    <a:pt x="560463" y="45720"/>
                  </a:moveTo>
                  <a:lnTo>
                    <a:pt x="558952" y="45720"/>
                  </a:lnTo>
                  <a:lnTo>
                    <a:pt x="554837" y="46990"/>
                  </a:lnTo>
                  <a:lnTo>
                    <a:pt x="560076" y="46990"/>
                  </a:lnTo>
                  <a:lnTo>
                    <a:pt x="560463" y="45720"/>
                  </a:lnTo>
                  <a:close/>
                </a:path>
                <a:path w="757554" h="756919">
                  <a:moveTo>
                    <a:pt x="551548" y="39370"/>
                  </a:moveTo>
                  <a:lnTo>
                    <a:pt x="550024" y="39370"/>
                  </a:lnTo>
                  <a:lnTo>
                    <a:pt x="545909" y="40640"/>
                  </a:lnTo>
                  <a:lnTo>
                    <a:pt x="205409" y="40640"/>
                  </a:lnTo>
                  <a:lnTo>
                    <a:pt x="206298" y="41910"/>
                  </a:lnTo>
                  <a:lnTo>
                    <a:pt x="205143" y="43180"/>
                  </a:lnTo>
                  <a:lnTo>
                    <a:pt x="551611" y="43180"/>
                  </a:lnTo>
                  <a:lnTo>
                    <a:pt x="550748" y="41910"/>
                  </a:lnTo>
                  <a:lnTo>
                    <a:pt x="551148" y="40640"/>
                  </a:lnTo>
                  <a:lnTo>
                    <a:pt x="208216" y="40640"/>
                  </a:lnTo>
                  <a:lnTo>
                    <a:pt x="206298" y="39370"/>
                  </a:lnTo>
                  <a:lnTo>
                    <a:pt x="551548" y="39370"/>
                  </a:lnTo>
                  <a:close/>
                </a:path>
                <a:path w="757554" h="756919">
                  <a:moveTo>
                    <a:pt x="209549" y="39370"/>
                  </a:moveTo>
                  <a:lnTo>
                    <a:pt x="208216" y="40640"/>
                  </a:lnTo>
                  <a:lnTo>
                    <a:pt x="211086" y="40640"/>
                  </a:lnTo>
                  <a:lnTo>
                    <a:pt x="209549" y="39370"/>
                  </a:lnTo>
                  <a:close/>
                </a:path>
                <a:path w="757554" h="756919">
                  <a:moveTo>
                    <a:pt x="216458" y="35560"/>
                  </a:moveTo>
                  <a:lnTo>
                    <a:pt x="214185" y="36830"/>
                  </a:lnTo>
                  <a:lnTo>
                    <a:pt x="211366" y="36830"/>
                  </a:lnTo>
                  <a:lnTo>
                    <a:pt x="212255" y="39370"/>
                  </a:lnTo>
                  <a:lnTo>
                    <a:pt x="211086" y="40640"/>
                  </a:lnTo>
                  <a:lnTo>
                    <a:pt x="545909" y="40640"/>
                  </a:lnTo>
                  <a:lnTo>
                    <a:pt x="544931" y="39370"/>
                  </a:lnTo>
                  <a:lnTo>
                    <a:pt x="545198" y="38100"/>
                  </a:lnTo>
                  <a:lnTo>
                    <a:pt x="219024" y="38100"/>
                  </a:lnTo>
                  <a:lnTo>
                    <a:pt x="216458" y="35560"/>
                  </a:lnTo>
                  <a:close/>
                </a:path>
                <a:path w="757554" h="756919">
                  <a:moveTo>
                    <a:pt x="535533" y="33020"/>
                  </a:moveTo>
                  <a:lnTo>
                    <a:pt x="533946" y="34290"/>
                  </a:lnTo>
                  <a:lnTo>
                    <a:pt x="220408" y="34290"/>
                  </a:lnTo>
                  <a:lnTo>
                    <a:pt x="221094" y="36830"/>
                  </a:lnTo>
                  <a:lnTo>
                    <a:pt x="219024" y="38100"/>
                  </a:lnTo>
                  <a:lnTo>
                    <a:pt x="540829" y="38100"/>
                  </a:lnTo>
                  <a:lnTo>
                    <a:pt x="538619" y="36830"/>
                  </a:lnTo>
                  <a:lnTo>
                    <a:pt x="535812" y="36830"/>
                  </a:lnTo>
                  <a:lnTo>
                    <a:pt x="536701" y="34290"/>
                  </a:lnTo>
                  <a:lnTo>
                    <a:pt x="223100" y="34290"/>
                  </a:lnTo>
                  <a:lnTo>
                    <a:pt x="221157" y="33020"/>
                  </a:lnTo>
                  <a:lnTo>
                    <a:pt x="535533" y="33020"/>
                  </a:lnTo>
                  <a:close/>
                </a:path>
                <a:path w="757554" h="756919">
                  <a:moveTo>
                    <a:pt x="543445" y="35560"/>
                  </a:moveTo>
                  <a:lnTo>
                    <a:pt x="540829" y="38100"/>
                  </a:lnTo>
                  <a:lnTo>
                    <a:pt x="545198" y="38100"/>
                  </a:lnTo>
                  <a:lnTo>
                    <a:pt x="545464" y="36830"/>
                  </a:lnTo>
                  <a:lnTo>
                    <a:pt x="543445" y="35560"/>
                  </a:lnTo>
                  <a:close/>
                </a:path>
                <a:path w="757554" h="756919">
                  <a:moveTo>
                    <a:pt x="224447" y="33020"/>
                  </a:moveTo>
                  <a:lnTo>
                    <a:pt x="223100" y="34290"/>
                  </a:lnTo>
                  <a:lnTo>
                    <a:pt x="225983" y="34290"/>
                  </a:lnTo>
                  <a:lnTo>
                    <a:pt x="224447" y="33020"/>
                  </a:lnTo>
                  <a:close/>
                </a:path>
                <a:path w="757554" h="756919">
                  <a:moveTo>
                    <a:pt x="530694" y="30480"/>
                  </a:moveTo>
                  <a:lnTo>
                    <a:pt x="528713" y="30480"/>
                  </a:lnTo>
                  <a:lnTo>
                    <a:pt x="525957" y="31750"/>
                  </a:lnTo>
                  <a:lnTo>
                    <a:pt x="226250" y="31750"/>
                  </a:lnTo>
                  <a:lnTo>
                    <a:pt x="227139" y="33020"/>
                  </a:lnTo>
                  <a:lnTo>
                    <a:pt x="225983" y="34290"/>
                  </a:lnTo>
                  <a:lnTo>
                    <a:pt x="530771" y="34290"/>
                  </a:lnTo>
                  <a:lnTo>
                    <a:pt x="529920" y="33020"/>
                  </a:lnTo>
                  <a:lnTo>
                    <a:pt x="530307" y="31750"/>
                  </a:lnTo>
                  <a:lnTo>
                    <a:pt x="229044" y="31750"/>
                  </a:lnTo>
                  <a:lnTo>
                    <a:pt x="227139" y="30480"/>
                  </a:lnTo>
                  <a:lnTo>
                    <a:pt x="530694" y="30480"/>
                  </a:lnTo>
                  <a:close/>
                </a:path>
                <a:path w="757554" h="756919">
                  <a:moveTo>
                    <a:pt x="532663" y="33020"/>
                  </a:moveTo>
                  <a:lnTo>
                    <a:pt x="530771" y="34290"/>
                  </a:lnTo>
                  <a:lnTo>
                    <a:pt x="533946" y="34290"/>
                  </a:lnTo>
                  <a:lnTo>
                    <a:pt x="532663" y="33020"/>
                  </a:lnTo>
                  <a:close/>
                </a:path>
                <a:path w="757554" h="756919">
                  <a:moveTo>
                    <a:pt x="230377" y="30480"/>
                  </a:moveTo>
                  <a:lnTo>
                    <a:pt x="229044" y="31750"/>
                  </a:lnTo>
                  <a:lnTo>
                    <a:pt x="231927" y="31750"/>
                  </a:lnTo>
                  <a:lnTo>
                    <a:pt x="230377" y="30480"/>
                  </a:lnTo>
                  <a:close/>
                </a:path>
                <a:path w="757554" h="756919">
                  <a:moveTo>
                    <a:pt x="514654" y="24130"/>
                  </a:moveTo>
                  <a:lnTo>
                    <a:pt x="513219" y="25400"/>
                  </a:lnTo>
                  <a:lnTo>
                    <a:pt x="241185" y="25400"/>
                  </a:lnTo>
                  <a:lnTo>
                    <a:pt x="241871" y="27940"/>
                  </a:lnTo>
                  <a:lnTo>
                    <a:pt x="232206" y="27940"/>
                  </a:lnTo>
                  <a:lnTo>
                    <a:pt x="233095" y="30480"/>
                  </a:lnTo>
                  <a:lnTo>
                    <a:pt x="231927" y="31750"/>
                  </a:lnTo>
                  <a:lnTo>
                    <a:pt x="525957" y="31750"/>
                  </a:lnTo>
                  <a:lnTo>
                    <a:pt x="523951" y="30480"/>
                  </a:lnTo>
                  <a:lnTo>
                    <a:pt x="524294" y="29210"/>
                  </a:lnTo>
                  <a:lnTo>
                    <a:pt x="516064" y="29210"/>
                  </a:lnTo>
                  <a:lnTo>
                    <a:pt x="515162" y="27940"/>
                  </a:lnTo>
                  <a:lnTo>
                    <a:pt x="515696" y="25400"/>
                  </a:lnTo>
                  <a:lnTo>
                    <a:pt x="245833" y="25400"/>
                  </a:lnTo>
                  <a:lnTo>
                    <a:pt x="243230" y="24130"/>
                  </a:lnTo>
                  <a:lnTo>
                    <a:pt x="514654" y="24130"/>
                  </a:lnTo>
                  <a:close/>
                </a:path>
                <a:path w="757554" h="756919">
                  <a:moveTo>
                    <a:pt x="524636" y="27940"/>
                  </a:moveTo>
                  <a:lnTo>
                    <a:pt x="520280" y="27940"/>
                  </a:lnTo>
                  <a:lnTo>
                    <a:pt x="516064" y="29210"/>
                  </a:lnTo>
                  <a:lnTo>
                    <a:pt x="524294" y="29210"/>
                  </a:lnTo>
                  <a:lnTo>
                    <a:pt x="524636" y="27940"/>
                  </a:lnTo>
                  <a:close/>
                </a:path>
                <a:path w="757554" h="756919">
                  <a:moveTo>
                    <a:pt x="259168" y="17780"/>
                  </a:moveTo>
                  <a:lnTo>
                    <a:pt x="256158" y="19050"/>
                  </a:lnTo>
                  <a:lnTo>
                    <a:pt x="256666" y="21590"/>
                  </a:lnTo>
                  <a:lnTo>
                    <a:pt x="247192" y="21590"/>
                  </a:lnTo>
                  <a:lnTo>
                    <a:pt x="247878" y="24130"/>
                  </a:lnTo>
                  <a:lnTo>
                    <a:pt x="245833" y="25400"/>
                  </a:lnTo>
                  <a:lnTo>
                    <a:pt x="510171" y="25400"/>
                  </a:lnTo>
                  <a:lnTo>
                    <a:pt x="509104" y="24130"/>
                  </a:lnTo>
                  <a:lnTo>
                    <a:pt x="509409" y="22860"/>
                  </a:lnTo>
                  <a:lnTo>
                    <a:pt x="502259" y="22860"/>
                  </a:lnTo>
                  <a:lnTo>
                    <a:pt x="500176" y="21590"/>
                  </a:lnTo>
                  <a:lnTo>
                    <a:pt x="500487" y="20320"/>
                  </a:lnTo>
                  <a:lnTo>
                    <a:pt x="262686" y="20320"/>
                  </a:lnTo>
                  <a:lnTo>
                    <a:pt x="259168" y="17780"/>
                  </a:lnTo>
                  <a:close/>
                </a:path>
                <a:path w="757554" h="756919">
                  <a:moveTo>
                    <a:pt x="509714" y="21590"/>
                  </a:moveTo>
                  <a:lnTo>
                    <a:pt x="504659" y="21590"/>
                  </a:lnTo>
                  <a:lnTo>
                    <a:pt x="502259" y="22860"/>
                  </a:lnTo>
                  <a:lnTo>
                    <a:pt x="509409" y="22860"/>
                  </a:lnTo>
                  <a:lnTo>
                    <a:pt x="509714" y="21590"/>
                  </a:lnTo>
                  <a:close/>
                </a:path>
                <a:path w="757554" h="756919">
                  <a:moveTo>
                    <a:pt x="489826" y="15240"/>
                  </a:moveTo>
                  <a:lnTo>
                    <a:pt x="487451" y="16510"/>
                  </a:lnTo>
                  <a:lnTo>
                    <a:pt x="265125" y="16510"/>
                  </a:lnTo>
                  <a:lnTo>
                    <a:pt x="265658" y="19050"/>
                  </a:lnTo>
                  <a:lnTo>
                    <a:pt x="262686" y="20320"/>
                  </a:lnTo>
                  <a:lnTo>
                    <a:pt x="500487" y="20320"/>
                  </a:lnTo>
                  <a:lnTo>
                    <a:pt x="500799" y="19050"/>
                  </a:lnTo>
                  <a:lnTo>
                    <a:pt x="491312" y="19050"/>
                  </a:lnTo>
                  <a:lnTo>
                    <a:pt x="491909" y="16510"/>
                  </a:lnTo>
                  <a:lnTo>
                    <a:pt x="270268" y="16510"/>
                  </a:lnTo>
                  <a:lnTo>
                    <a:pt x="266026" y="15240"/>
                  </a:lnTo>
                  <a:lnTo>
                    <a:pt x="489826" y="15240"/>
                  </a:lnTo>
                  <a:close/>
                </a:path>
                <a:path w="757554" h="756919">
                  <a:moveTo>
                    <a:pt x="271894" y="15240"/>
                  </a:moveTo>
                  <a:lnTo>
                    <a:pt x="270268" y="16510"/>
                  </a:lnTo>
                  <a:lnTo>
                    <a:pt x="273875" y="16510"/>
                  </a:lnTo>
                  <a:lnTo>
                    <a:pt x="271894" y="15240"/>
                  </a:lnTo>
                  <a:close/>
                </a:path>
                <a:path w="757554" h="756919">
                  <a:moveTo>
                    <a:pt x="275958" y="12700"/>
                  </a:moveTo>
                  <a:lnTo>
                    <a:pt x="273926" y="12700"/>
                  </a:lnTo>
                  <a:lnTo>
                    <a:pt x="274599" y="15240"/>
                  </a:lnTo>
                  <a:lnTo>
                    <a:pt x="273875" y="16510"/>
                  </a:lnTo>
                  <a:lnTo>
                    <a:pt x="483019" y="16510"/>
                  </a:lnTo>
                  <a:lnTo>
                    <a:pt x="482409" y="15240"/>
                  </a:lnTo>
                  <a:lnTo>
                    <a:pt x="482676" y="13970"/>
                  </a:lnTo>
                  <a:lnTo>
                    <a:pt x="278498" y="13970"/>
                  </a:lnTo>
                  <a:lnTo>
                    <a:pt x="275958" y="12700"/>
                  </a:lnTo>
                  <a:close/>
                </a:path>
                <a:path w="757554" h="756919">
                  <a:moveTo>
                    <a:pt x="485101" y="15240"/>
                  </a:moveTo>
                  <a:lnTo>
                    <a:pt x="483019" y="16510"/>
                  </a:lnTo>
                  <a:lnTo>
                    <a:pt x="487451" y="16510"/>
                  </a:lnTo>
                  <a:lnTo>
                    <a:pt x="485101" y="15240"/>
                  </a:lnTo>
                  <a:close/>
                </a:path>
                <a:path w="757554" h="756919">
                  <a:moveTo>
                    <a:pt x="288963" y="8890"/>
                  </a:moveTo>
                  <a:lnTo>
                    <a:pt x="285927" y="10160"/>
                  </a:lnTo>
                  <a:lnTo>
                    <a:pt x="286435" y="12700"/>
                  </a:lnTo>
                  <a:lnTo>
                    <a:pt x="281114" y="12700"/>
                  </a:lnTo>
                  <a:lnTo>
                    <a:pt x="278498" y="13970"/>
                  </a:lnTo>
                  <a:lnTo>
                    <a:pt x="472452" y="13970"/>
                  </a:lnTo>
                  <a:lnTo>
                    <a:pt x="470471" y="12700"/>
                  </a:lnTo>
                  <a:lnTo>
                    <a:pt x="470979" y="10160"/>
                  </a:lnTo>
                  <a:lnTo>
                    <a:pt x="292315" y="10160"/>
                  </a:lnTo>
                  <a:lnTo>
                    <a:pt x="288963" y="8890"/>
                  </a:lnTo>
                  <a:close/>
                </a:path>
                <a:path w="757554" h="756919">
                  <a:moveTo>
                    <a:pt x="482942" y="12700"/>
                  </a:moveTo>
                  <a:lnTo>
                    <a:pt x="474941" y="12700"/>
                  </a:lnTo>
                  <a:lnTo>
                    <a:pt x="472452" y="13970"/>
                  </a:lnTo>
                  <a:lnTo>
                    <a:pt x="482676" y="13970"/>
                  </a:lnTo>
                  <a:lnTo>
                    <a:pt x="482942" y="12700"/>
                  </a:lnTo>
                  <a:close/>
                </a:path>
                <a:path w="757554" h="756919">
                  <a:moveTo>
                    <a:pt x="453047" y="6350"/>
                  </a:moveTo>
                  <a:lnTo>
                    <a:pt x="449783" y="7620"/>
                  </a:lnTo>
                  <a:lnTo>
                    <a:pt x="300812" y="7620"/>
                  </a:lnTo>
                  <a:lnTo>
                    <a:pt x="301320" y="10160"/>
                  </a:lnTo>
                  <a:lnTo>
                    <a:pt x="455637" y="10160"/>
                  </a:lnTo>
                  <a:lnTo>
                    <a:pt x="456120" y="7620"/>
                  </a:lnTo>
                  <a:lnTo>
                    <a:pt x="305269" y="7620"/>
                  </a:lnTo>
                  <a:lnTo>
                    <a:pt x="302780" y="6350"/>
                  </a:lnTo>
                  <a:lnTo>
                    <a:pt x="453047" y="6350"/>
                  </a:lnTo>
                  <a:close/>
                </a:path>
                <a:path w="757554" h="756919">
                  <a:moveTo>
                    <a:pt x="313664" y="6350"/>
                  </a:moveTo>
                  <a:lnTo>
                    <a:pt x="311149" y="7620"/>
                  </a:lnTo>
                  <a:lnTo>
                    <a:pt x="315404" y="7620"/>
                  </a:lnTo>
                  <a:lnTo>
                    <a:pt x="313664" y="6350"/>
                  </a:lnTo>
                  <a:close/>
                </a:path>
                <a:path w="757554" h="756919">
                  <a:moveTo>
                    <a:pt x="321779" y="3810"/>
                  </a:moveTo>
                  <a:lnTo>
                    <a:pt x="316318" y="3810"/>
                  </a:lnTo>
                  <a:lnTo>
                    <a:pt x="315544" y="5080"/>
                  </a:lnTo>
                  <a:lnTo>
                    <a:pt x="316433" y="6350"/>
                  </a:lnTo>
                  <a:lnTo>
                    <a:pt x="315404" y="7620"/>
                  </a:lnTo>
                  <a:lnTo>
                    <a:pt x="442582" y="7620"/>
                  </a:lnTo>
                  <a:lnTo>
                    <a:pt x="440613" y="6350"/>
                  </a:lnTo>
                  <a:lnTo>
                    <a:pt x="440950" y="5080"/>
                  </a:lnTo>
                  <a:lnTo>
                    <a:pt x="324992" y="5080"/>
                  </a:lnTo>
                  <a:lnTo>
                    <a:pt x="321779" y="3810"/>
                  </a:lnTo>
                  <a:close/>
                </a:path>
                <a:path w="757554" h="756919">
                  <a:moveTo>
                    <a:pt x="445211" y="6350"/>
                  </a:moveTo>
                  <a:lnTo>
                    <a:pt x="442582" y="7620"/>
                  </a:lnTo>
                  <a:lnTo>
                    <a:pt x="449783" y="7620"/>
                  </a:lnTo>
                  <a:lnTo>
                    <a:pt x="445211" y="6350"/>
                  </a:lnTo>
                  <a:close/>
                </a:path>
                <a:path w="757554" h="756919">
                  <a:moveTo>
                    <a:pt x="330720" y="3810"/>
                  </a:moveTo>
                  <a:lnTo>
                    <a:pt x="324992" y="5080"/>
                  </a:lnTo>
                  <a:lnTo>
                    <a:pt x="333984" y="5080"/>
                  </a:lnTo>
                  <a:lnTo>
                    <a:pt x="330720" y="3810"/>
                  </a:lnTo>
                  <a:close/>
                </a:path>
                <a:path w="757554" h="756919">
                  <a:moveTo>
                    <a:pt x="420382" y="1270"/>
                  </a:moveTo>
                  <a:lnTo>
                    <a:pt x="336575" y="1270"/>
                  </a:lnTo>
                  <a:lnTo>
                    <a:pt x="337057" y="3810"/>
                  </a:lnTo>
                  <a:lnTo>
                    <a:pt x="333984" y="5080"/>
                  </a:lnTo>
                  <a:lnTo>
                    <a:pt x="422884" y="5080"/>
                  </a:lnTo>
                  <a:lnTo>
                    <a:pt x="419874" y="3810"/>
                  </a:lnTo>
                  <a:lnTo>
                    <a:pt x="420382" y="1270"/>
                  </a:lnTo>
                  <a:close/>
                </a:path>
                <a:path w="757554" h="756919">
                  <a:moveTo>
                    <a:pt x="426262" y="3810"/>
                  </a:moveTo>
                  <a:lnTo>
                    <a:pt x="422884" y="5080"/>
                  </a:lnTo>
                  <a:lnTo>
                    <a:pt x="431965" y="5080"/>
                  </a:lnTo>
                  <a:lnTo>
                    <a:pt x="426262" y="3810"/>
                  </a:lnTo>
                  <a:close/>
                </a:path>
                <a:path w="757554" h="756919">
                  <a:moveTo>
                    <a:pt x="441286" y="3810"/>
                  </a:moveTo>
                  <a:lnTo>
                    <a:pt x="435114" y="3810"/>
                  </a:lnTo>
                  <a:lnTo>
                    <a:pt x="431965" y="5080"/>
                  </a:lnTo>
                  <a:lnTo>
                    <a:pt x="440950" y="5080"/>
                  </a:lnTo>
                  <a:lnTo>
                    <a:pt x="441286" y="3810"/>
                  </a:lnTo>
                  <a:close/>
                </a:path>
                <a:path w="757554" h="756919">
                  <a:moveTo>
                    <a:pt x="341579" y="0"/>
                  </a:moveTo>
                  <a:lnTo>
                    <a:pt x="339242" y="1270"/>
                  </a:lnTo>
                  <a:lnTo>
                    <a:pt x="343877" y="1270"/>
                  </a:lnTo>
                  <a:lnTo>
                    <a:pt x="341579" y="0"/>
                  </a:lnTo>
                  <a:close/>
                </a:path>
                <a:path w="757554" h="756919">
                  <a:moveTo>
                    <a:pt x="408317" y="0"/>
                  </a:moveTo>
                  <a:lnTo>
                    <a:pt x="402221" y="1270"/>
                  </a:lnTo>
                  <a:lnTo>
                    <a:pt x="415188" y="1270"/>
                  </a:lnTo>
                  <a:lnTo>
                    <a:pt x="408317" y="0"/>
                  </a:lnTo>
                  <a:close/>
                </a:path>
              </a:pathLst>
            </a:custGeom>
            <a:solidFill>
              <a:srgbClr val="A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649706" y="14562582"/>
              <a:ext cx="5505335" cy="21920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893300" y="13411200"/>
              <a:ext cx="7937500" cy="85090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944100" y="13411200"/>
              <a:ext cx="7835900" cy="749300"/>
            </a:xfrm>
            <a:custGeom>
              <a:avLst/>
              <a:gdLst/>
              <a:ahLst/>
              <a:cxnLst/>
              <a:rect l="l" t="t" r="r" b="b"/>
              <a:pathLst>
                <a:path w="7835900" h="749300">
                  <a:moveTo>
                    <a:pt x="7708900" y="0"/>
                  </a:moveTo>
                  <a:lnTo>
                    <a:pt x="127000" y="0"/>
                  </a:lnTo>
                  <a:lnTo>
                    <a:pt x="77570" y="9981"/>
                  </a:lnTo>
                  <a:lnTo>
                    <a:pt x="37201" y="37201"/>
                  </a:lnTo>
                  <a:lnTo>
                    <a:pt x="9981" y="77570"/>
                  </a:lnTo>
                  <a:lnTo>
                    <a:pt x="0" y="127000"/>
                  </a:lnTo>
                  <a:lnTo>
                    <a:pt x="0" y="622300"/>
                  </a:lnTo>
                  <a:lnTo>
                    <a:pt x="9981" y="671729"/>
                  </a:lnTo>
                  <a:lnTo>
                    <a:pt x="37201" y="712098"/>
                  </a:lnTo>
                  <a:lnTo>
                    <a:pt x="77570" y="739318"/>
                  </a:lnTo>
                  <a:lnTo>
                    <a:pt x="127000" y="749300"/>
                  </a:lnTo>
                  <a:lnTo>
                    <a:pt x="7708900" y="749300"/>
                  </a:lnTo>
                  <a:lnTo>
                    <a:pt x="7758329" y="739318"/>
                  </a:lnTo>
                  <a:lnTo>
                    <a:pt x="7798698" y="712098"/>
                  </a:lnTo>
                  <a:lnTo>
                    <a:pt x="7825918" y="671729"/>
                  </a:lnTo>
                  <a:lnTo>
                    <a:pt x="7835900" y="622300"/>
                  </a:lnTo>
                  <a:lnTo>
                    <a:pt x="7835900" y="127000"/>
                  </a:lnTo>
                  <a:lnTo>
                    <a:pt x="7825918" y="77570"/>
                  </a:lnTo>
                  <a:lnTo>
                    <a:pt x="7798698" y="37201"/>
                  </a:lnTo>
                  <a:lnTo>
                    <a:pt x="7758329" y="9981"/>
                  </a:lnTo>
                  <a:lnTo>
                    <a:pt x="7708900" y="0"/>
                  </a:lnTo>
                  <a:close/>
                </a:path>
              </a:pathLst>
            </a:custGeom>
            <a:solidFill>
              <a:srgbClr val="EC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944100" y="13411200"/>
              <a:ext cx="7835900" cy="749300"/>
            </a:xfrm>
            <a:custGeom>
              <a:avLst/>
              <a:gdLst/>
              <a:ahLst/>
              <a:cxnLst/>
              <a:rect l="l" t="t" r="r" b="b"/>
              <a:pathLst>
                <a:path w="7835900" h="749300">
                  <a:moveTo>
                    <a:pt x="127000" y="0"/>
                  </a:move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622300"/>
                  </a:lnTo>
                  <a:lnTo>
                    <a:pt x="9980" y="671734"/>
                  </a:lnTo>
                  <a:lnTo>
                    <a:pt x="37196" y="712103"/>
                  </a:lnTo>
                  <a:lnTo>
                    <a:pt x="77565" y="739319"/>
                  </a:lnTo>
                  <a:lnTo>
                    <a:pt x="127000" y="749300"/>
                  </a:lnTo>
                  <a:lnTo>
                    <a:pt x="127000" y="736600"/>
                  </a:lnTo>
                  <a:lnTo>
                    <a:pt x="82506" y="727618"/>
                  </a:lnTo>
                  <a:lnTo>
                    <a:pt x="46175" y="703124"/>
                  </a:lnTo>
                  <a:lnTo>
                    <a:pt x="21681" y="666793"/>
                  </a:lnTo>
                  <a:lnTo>
                    <a:pt x="12700" y="622300"/>
                  </a:lnTo>
                  <a:lnTo>
                    <a:pt x="12700" y="127000"/>
                  </a:lnTo>
                  <a:lnTo>
                    <a:pt x="21681" y="82506"/>
                  </a:lnTo>
                  <a:lnTo>
                    <a:pt x="46175" y="46175"/>
                  </a:lnTo>
                  <a:lnTo>
                    <a:pt x="82506" y="21681"/>
                  </a:lnTo>
                  <a:lnTo>
                    <a:pt x="127000" y="12700"/>
                  </a:lnTo>
                  <a:lnTo>
                    <a:pt x="127000" y="0"/>
                  </a:lnTo>
                  <a:close/>
                </a:path>
                <a:path w="7835900" h="749300">
                  <a:moveTo>
                    <a:pt x="7708900" y="736600"/>
                  </a:moveTo>
                  <a:lnTo>
                    <a:pt x="127000" y="736600"/>
                  </a:lnTo>
                  <a:lnTo>
                    <a:pt x="127000" y="749300"/>
                  </a:lnTo>
                  <a:lnTo>
                    <a:pt x="7708900" y="749300"/>
                  </a:lnTo>
                  <a:lnTo>
                    <a:pt x="7708900" y="736600"/>
                  </a:lnTo>
                  <a:close/>
                </a:path>
                <a:path w="7835900" h="749300">
                  <a:moveTo>
                    <a:pt x="7708900" y="0"/>
                  </a:moveTo>
                  <a:lnTo>
                    <a:pt x="7708900" y="12700"/>
                  </a:lnTo>
                  <a:lnTo>
                    <a:pt x="7753393" y="21681"/>
                  </a:lnTo>
                  <a:lnTo>
                    <a:pt x="7789724" y="46175"/>
                  </a:lnTo>
                  <a:lnTo>
                    <a:pt x="7814218" y="82506"/>
                  </a:lnTo>
                  <a:lnTo>
                    <a:pt x="7823200" y="127000"/>
                  </a:lnTo>
                  <a:lnTo>
                    <a:pt x="7823200" y="622300"/>
                  </a:lnTo>
                  <a:lnTo>
                    <a:pt x="7814218" y="666793"/>
                  </a:lnTo>
                  <a:lnTo>
                    <a:pt x="7789724" y="703124"/>
                  </a:lnTo>
                  <a:lnTo>
                    <a:pt x="7753393" y="727618"/>
                  </a:lnTo>
                  <a:lnTo>
                    <a:pt x="7708900" y="736600"/>
                  </a:lnTo>
                  <a:lnTo>
                    <a:pt x="7708900" y="749300"/>
                  </a:lnTo>
                  <a:lnTo>
                    <a:pt x="7758329" y="739319"/>
                  </a:lnTo>
                  <a:lnTo>
                    <a:pt x="7798698" y="712103"/>
                  </a:lnTo>
                  <a:lnTo>
                    <a:pt x="7825918" y="671734"/>
                  </a:lnTo>
                  <a:lnTo>
                    <a:pt x="7835900" y="622300"/>
                  </a:lnTo>
                  <a:lnTo>
                    <a:pt x="7835900" y="127000"/>
                  </a:lnTo>
                  <a:lnTo>
                    <a:pt x="7825918" y="77565"/>
                  </a:lnTo>
                  <a:lnTo>
                    <a:pt x="7798698" y="37196"/>
                  </a:lnTo>
                  <a:lnTo>
                    <a:pt x="7758329" y="9980"/>
                  </a:lnTo>
                  <a:lnTo>
                    <a:pt x="7708900" y="0"/>
                  </a:lnTo>
                  <a:close/>
                </a:path>
                <a:path w="7835900" h="749300">
                  <a:moveTo>
                    <a:pt x="77089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7708900" y="12700"/>
                  </a:lnTo>
                  <a:lnTo>
                    <a:pt x="7708900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657965" y="13411200"/>
              <a:ext cx="863590" cy="8636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648946" y="13559282"/>
              <a:ext cx="6332270" cy="53365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588500" y="10807700"/>
              <a:ext cx="8369300" cy="222250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3900" y="10833100"/>
              <a:ext cx="8420100" cy="435610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pic>
          <p:nvPicPr>
            <p:cNvPr id="89" name="object 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5500" y="10998200"/>
              <a:ext cx="863600" cy="86360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76300" y="10998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428625" y="0"/>
                  </a:moveTo>
                  <a:lnTo>
                    <a:pt x="338137" y="0"/>
                  </a:lnTo>
                  <a:lnTo>
                    <a:pt x="287911" y="12119"/>
                  </a:lnTo>
                  <a:lnTo>
                    <a:pt x="241494" y="28048"/>
                  </a:lnTo>
                  <a:lnTo>
                    <a:pt x="198916" y="47815"/>
                  </a:lnTo>
                  <a:lnTo>
                    <a:pt x="160205" y="71450"/>
                  </a:lnTo>
                  <a:lnTo>
                    <a:pt x="125392" y="98982"/>
                  </a:lnTo>
                  <a:lnTo>
                    <a:pt x="94505" y="130441"/>
                  </a:lnTo>
                  <a:lnTo>
                    <a:pt x="67575" y="165855"/>
                  </a:lnTo>
                  <a:lnTo>
                    <a:pt x="44629" y="205256"/>
                  </a:lnTo>
                  <a:lnTo>
                    <a:pt x="25699" y="248671"/>
                  </a:lnTo>
                  <a:lnTo>
                    <a:pt x="10812" y="296130"/>
                  </a:lnTo>
                  <a:lnTo>
                    <a:pt x="0" y="347662"/>
                  </a:lnTo>
                  <a:lnTo>
                    <a:pt x="0" y="414337"/>
                  </a:lnTo>
                  <a:lnTo>
                    <a:pt x="10810" y="465872"/>
                  </a:lnTo>
                  <a:lnTo>
                    <a:pt x="25694" y="513333"/>
                  </a:lnTo>
                  <a:lnTo>
                    <a:pt x="44624" y="556749"/>
                  </a:lnTo>
                  <a:lnTo>
                    <a:pt x="67569" y="596149"/>
                  </a:lnTo>
                  <a:lnTo>
                    <a:pt x="94500" y="631564"/>
                  </a:lnTo>
                  <a:lnTo>
                    <a:pt x="125388" y="663022"/>
                  </a:lnTo>
                  <a:lnTo>
                    <a:pt x="160202" y="690553"/>
                  </a:lnTo>
                  <a:lnTo>
                    <a:pt x="198914" y="714186"/>
                  </a:lnTo>
                  <a:lnTo>
                    <a:pt x="241493" y="733953"/>
                  </a:lnTo>
                  <a:lnTo>
                    <a:pt x="287911" y="749880"/>
                  </a:lnTo>
                  <a:lnTo>
                    <a:pt x="338137" y="762000"/>
                  </a:lnTo>
                  <a:lnTo>
                    <a:pt x="428625" y="762000"/>
                  </a:lnTo>
                  <a:lnTo>
                    <a:pt x="481757" y="748930"/>
                  </a:lnTo>
                  <a:lnTo>
                    <a:pt x="530471" y="731444"/>
                  </a:lnTo>
                  <a:lnTo>
                    <a:pt x="574774" y="709547"/>
                  </a:lnTo>
                  <a:lnTo>
                    <a:pt x="614673" y="683248"/>
                  </a:lnTo>
                  <a:lnTo>
                    <a:pt x="650176" y="652552"/>
                  </a:lnTo>
                  <a:lnTo>
                    <a:pt x="681290" y="617469"/>
                  </a:lnTo>
                  <a:lnTo>
                    <a:pt x="708022" y="578003"/>
                  </a:lnTo>
                  <a:lnTo>
                    <a:pt x="730379" y="534163"/>
                  </a:lnTo>
                  <a:lnTo>
                    <a:pt x="748369" y="485955"/>
                  </a:lnTo>
                  <a:lnTo>
                    <a:pt x="762000" y="433387"/>
                  </a:lnTo>
                  <a:lnTo>
                    <a:pt x="762000" y="328612"/>
                  </a:lnTo>
                  <a:lnTo>
                    <a:pt x="752819" y="291366"/>
                  </a:lnTo>
                  <a:lnTo>
                    <a:pt x="728513" y="222802"/>
                  </a:lnTo>
                  <a:lnTo>
                    <a:pt x="673804" y="224343"/>
                  </a:lnTo>
                  <a:lnTo>
                    <a:pt x="638583" y="258774"/>
                  </a:lnTo>
                  <a:lnTo>
                    <a:pt x="603753" y="293595"/>
                  </a:lnTo>
                  <a:lnTo>
                    <a:pt x="534484" y="363629"/>
                  </a:lnTo>
                  <a:lnTo>
                    <a:pt x="499654" y="398450"/>
                  </a:lnTo>
                  <a:lnTo>
                    <a:pt x="464432" y="432881"/>
                  </a:lnTo>
                  <a:lnTo>
                    <a:pt x="428625" y="466725"/>
                  </a:lnTo>
                  <a:lnTo>
                    <a:pt x="426542" y="472579"/>
                  </a:lnTo>
                  <a:lnTo>
                    <a:pt x="422528" y="476516"/>
                  </a:lnTo>
                  <a:lnTo>
                    <a:pt x="414337" y="476250"/>
                  </a:lnTo>
                  <a:lnTo>
                    <a:pt x="386849" y="489243"/>
                  </a:lnTo>
                  <a:lnTo>
                    <a:pt x="355387" y="498262"/>
                  </a:lnTo>
                  <a:lnTo>
                    <a:pt x="322443" y="505800"/>
                  </a:lnTo>
                  <a:lnTo>
                    <a:pt x="282050" y="516603"/>
                  </a:lnTo>
                  <a:lnTo>
                    <a:pt x="273324" y="518593"/>
                  </a:lnTo>
                  <a:lnTo>
                    <a:pt x="263668" y="519652"/>
                  </a:lnTo>
                  <a:lnTo>
                    <a:pt x="252412" y="519112"/>
                  </a:lnTo>
                  <a:lnTo>
                    <a:pt x="252447" y="507236"/>
                  </a:lnTo>
                  <a:lnTo>
                    <a:pt x="252169" y="495052"/>
                  </a:lnTo>
                  <a:lnTo>
                    <a:pt x="253203" y="484183"/>
                  </a:lnTo>
                  <a:lnTo>
                    <a:pt x="257175" y="476250"/>
                  </a:lnTo>
                  <a:lnTo>
                    <a:pt x="263741" y="442327"/>
                  </a:lnTo>
                  <a:lnTo>
                    <a:pt x="279317" y="376941"/>
                  </a:lnTo>
                  <a:lnTo>
                    <a:pt x="326176" y="310698"/>
                  </a:lnTo>
                  <a:lnTo>
                    <a:pt x="362026" y="273919"/>
                  </a:lnTo>
                  <a:lnTo>
                    <a:pt x="398061" y="237327"/>
                  </a:lnTo>
                  <a:lnTo>
                    <a:pt x="434282" y="200920"/>
                  </a:lnTo>
                  <a:lnTo>
                    <a:pt x="470689" y="164699"/>
                  </a:lnTo>
                  <a:lnTo>
                    <a:pt x="507282" y="128663"/>
                  </a:lnTo>
                  <a:lnTo>
                    <a:pt x="544060" y="92813"/>
                  </a:lnTo>
                  <a:lnTo>
                    <a:pt x="581025" y="57150"/>
                  </a:lnTo>
                  <a:lnTo>
                    <a:pt x="548122" y="37667"/>
                  </a:lnTo>
                  <a:lnTo>
                    <a:pt x="510854" y="22550"/>
                  </a:lnTo>
                  <a:lnTo>
                    <a:pt x="470571" y="1044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A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85862" y="11055350"/>
              <a:ext cx="309880" cy="300355"/>
            </a:xfrm>
            <a:custGeom>
              <a:avLst/>
              <a:gdLst/>
              <a:ahLst/>
              <a:cxnLst/>
              <a:rect l="l" t="t" r="r" b="b"/>
              <a:pathLst>
                <a:path w="309880" h="300354">
                  <a:moveTo>
                    <a:pt x="271462" y="0"/>
                  </a:moveTo>
                  <a:lnTo>
                    <a:pt x="271462" y="4762"/>
                  </a:lnTo>
                  <a:lnTo>
                    <a:pt x="238332" y="41165"/>
                  </a:lnTo>
                  <a:lnTo>
                    <a:pt x="203027" y="76982"/>
                  </a:lnTo>
                  <a:lnTo>
                    <a:pt x="166519" y="112407"/>
                  </a:lnTo>
                  <a:lnTo>
                    <a:pt x="129782" y="147637"/>
                  </a:lnTo>
                  <a:lnTo>
                    <a:pt x="93789" y="182867"/>
                  </a:lnTo>
                  <a:lnTo>
                    <a:pt x="59512" y="218292"/>
                  </a:lnTo>
                  <a:lnTo>
                    <a:pt x="27925" y="254109"/>
                  </a:lnTo>
                  <a:lnTo>
                    <a:pt x="0" y="290512"/>
                  </a:lnTo>
                  <a:lnTo>
                    <a:pt x="9624" y="290413"/>
                  </a:lnTo>
                  <a:lnTo>
                    <a:pt x="17778" y="291784"/>
                  </a:lnTo>
                  <a:lnTo>
                    <a:pt x="24186" y="294900"/>
                  </a:lnTo>
                  <a:lnTo>
                    <a:pt x="28575" y="300037"/>
                  </a:lnTo>
                  <a:lnTo>
                    <a:pt x="65717" y="268124"/>
                  </a:lnTo>
                  <a:lnTo>
                    <a:pt x="101502" y="234852"/>
                  </a:lnTo>
                  <a:lnTo>
                    <a:pt x="136319" y="200613"/>
                  </a:lnTo>
                  <a:lnTo>
                    <a:pt x="170559" y="165796"/>
                  </a:lnTo>
                  <a:lnTo>
                    <a:pt x="204612" y="130794"/>
                  </a:lnTo>
                  <a:lnTo>
                    <a:pt x="238870" y="95995"/>
                  </a:lnTo>
                  <a:lnTo>
                    <a:pt x="273723" y="61792"/>
                  </a:lnTo>
                  <a:lnTo>
                    <a:pt x="309562" y="28575"/>
                  </a:lnTo>
                  <a:lnTo>
                    <a:pt x="302310" y="19152"/>
                  </a:lnTo>
                  <a:lnTo>
                    <a:pt x="292841" y="11953"/>
                  </a:lnTo>
                  <a:lnTo>
                    <a:pt x="271462" y="0"/>
                  </a:lnTo>
                  <a:close/>
                </a:path>
              </a:pathLst>
            </a:custGeom>
            <a:solidFill>
              <a:srgbClr val="C85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66812" y="11055350"/>
              <a:ext cx="419100" cy="409575"/>
            </a:xfrm>
            <a:custGeom>
              <a:avLst/>
              <a:gdLst/>
              <a:ahLst/>
              <a:cxnLst/>
              <a:rect l="l" t="t" r="r" b="b"/>
              <a:pathLst>
                <a:path w="419100" h="409575">
                  <a:moveTo>
                    <a:pt x="290512" y="0"/>
                  </a:moveTo>
                  <a:lnTo>
                    <a:pt x="253542" y="35674"/>
                  </a:lnTo>
                  <a:lnTo>
                    <a:pt x="216763" y="71513"/>
                  </a:lnTo>
                  <a:lnTo>
                    <a:pt x="180174" y="107556"/>
                  </a:lnTo>
                  <a:lnTo>
                    <a:pt x="143764" y="143776"/>
                  </a:lnTo>
                  <a:lnTo>
                    <a:pt x="107543" y="180187"/>
                  </a:lnTo>
                  <a:lnTo>
                    <a:pt x="71513" y="216776"/>
                  </a:lnTo>
                  <a:lnTo>
                    <a:pt x="35661" y="253555"/>
                  </a:lnTo>
                  <a:lnTo>
                    <a:pt x="0" y="290512"/>
                  </a:lnTo>
                  <a:lnTo>
                    <a:pt x="4762" y="290512"/>
                  </a:lnTo>
                  <a:lnTo>
                    <a:pt x="39827" y="254152"/>
                  </a:lnTo>
                  <a:lnTo>
                    <a:pt x="75082" y="217970"/>
                  </a:lnTo>
                  <a:lnTo>
                    <a:pt x="110515" y="181965"/>
                  </a:lnTo>
                  <a:lnTo>
                    <a:pt x="146151" y="146151"/>
                  </a:lnTo>
                  <a:lnTo>
                    <a:pt x="181952" y="110528"/>
                  </a:lnTo>
                  <a:lnTo>
                    <a:pt x="217957" y="75095"/>
                  </a:lnTo>
                  <a:lnTo>
                    <a:pt x="254139" y="39839"/>
                  </a:lnTo>
                  <a:lnTo>
                    <a:pt x="290512" y="4762"/>
                  </a:lnTo>
                  <a:lnTo>
                    <a:pt x="290512" y="0"/>
                  </a:lnTo>
                  <a:close/>
                </a:path>
                <a:path w="419100" h="409575">
                  <a:moveTo>
                    <a:pt x="419100" y="128587"/>
                  </a:moveTo>
                  <a:lnTo>
                    <a:pt x="383324" y="163068"/>
                  </a:lnTo>
                  <a:lnTo>
                    <a:pt x="347738" y="197726"/>
                  </a:lnTo>
                  <a:lnTo>
                    <a:pt x="312331" y="232575"/>
                  </a:lnTo>
                  <a:lnTo>
                    <a:pt x="277114" y="267601"/>
                  </a:lnTo>
                  <a:lnTo>
                    <a:pt x="242087" y="302818"/>
                  </a:lnTo>
                  <a:lnTo>
                    <a:pt x="207238" y="338213"/>
                  </a:lnTo>
                  <a:lnTo>
                    <a:pt x="172580" y="373811"/>
                  </a:lnTo>
                  <a:lnTo>
                    <a:pt x="138112" y="409575"/>
                  </a:lnTo>
                  <a:lnTo>
                    <a:pt x="173913" y="375742"/>
                  </a:lnTo>
                  <a:lnTo>
                    <a:pt x="209130" y="341312"/>
                  </a:lnTo>
                  <a:lnTo>
                    <a:pt x="243967" y="306489"/>
                  </a:lnTo>
                  <a:lnTo>
                    <a:pt x="313232" y="236448"/>
                  </a:lnTo>
                  <a:lnTo>
                    <a:pt x="348068" y="201625"/>
                  </a:lnTo>
                  <a:lnTo>
                    <a:pt x="383286" y="167195"/>
                  </a:lnTo>
                  <a:lnTo>
                    <a:pt x="419100" y="133350"/>
                  </a:lnTo>
                  <a:lnTo>
                    <a:pt x="419100" y="128587"/>
                  </a:lnTo>
                  <a:close/>
                </a:path>
              </a:pathLst>
            </a:custGeom>
            <a:solidFill>
              <a:srgbClr val="956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71574" y="11060112"/>
              <a:ext cx="390525" cy="361950"/>
            </a:xfrm>
            <a:custGeom>
              <a:avLst/>
              <a:gdLst/>
              <a:ahLst/>
              <a:cxnLst/>
              <a:rect l="l" t="t" r="r" b="b"/>
              <a:pathLst>
                <a:path w="390525" h="361950">
                  <a:moveTo>
                    <a:pt x="285750" y="0"/>
                  </a:moveTo>
                  <a:lnTo>
                    <a:pt x="249381" y="35068"/>
                  </a:lnTo>
                  <a:lnTo>
                    <a:pt x="213198" y="70323"/>
                  </a:lnTo>
                  <a:lnTo>
                    <a:pt x="177200" y="105763"/>
                  </a:lnTo>
                  <a:lnTo>
                    <a:pt x="141389" y="141389"/>
                  </a:lnTo>
                  <a:lnTo>
                    <a:pt x="105763" y="177200"/>
                  </a:lnTo>
                  <a:lnTo>
                    <a:pt x="70323" y="213198"/>
                  </a:lnTo>
                  <a:lnTo>
                    <a:pt x="35068" y="249381"/>
                  </a:lnTo>
                  <a:lnTo>
                    <a:pt x="0" y="285750"/>
                  </a:lnTo>
                  <a:lnTo>
                    <a:pt x="12263" y="291345"/>
                  </a:lnTo>
                  <a:lnTo>
                    <a:pt x="26203" y="295265"/>
                  </a:lnTo>
                  <a:lnTo>
                    <a:pt x="38947" y="300380"/>
                  </a:lnTo>
                  <a:lnTo>
                    <a:pt x="47625" y="309562"/>
                  </a:lnTo>
                  <a:lnTo>
                    <a:pt x="48691" y="305866"/>
                  </a:lnTo>
                  <a:lnTo>
                    <a:pt x="47752" y="300177"/>
                  </a:lnTo>
                  <a:lnTo>
                    <a:pt x="52387" y="300037"/>
                  </a:lnTo>
                  <a:lnTo>
                    <a:pt x="58488" y="324892"/>
                  </a:lnTo>
                  <a:lnTo>
                    <a:pt x="62044" y="336815"/>
                  </a:lnTo>
                  <a:lnTo>
                    <a:pt x="66675" y="347662"/>
                  </a:lnTo>
                  <a:lnTo>
                    <a:pt x="80233" y="349580"/>
                  </a:lnTo>
                  <a:lnTo>
                    <a:pt x="92663" y="352625"/>
                  </a:lnTo>
                  <a:lnTo>
                    <a:pt x="104006" y="356760"/>
                  </a:lnTo>
                  <a:lnTo>
                    <a:pt x="114300" y="361950"/>
                  </a:lnTo>
                  <a:lnTo>
                    <a:pt x="148208" y="327397"/>
                  </a:lnTo>
                  <a:lnTo>
                    <a:pt x="249435" y="223242"/>
                  </a:lnTo>
                  <a:lnTo>
                    <a:pt x="283662" y="189007"/>
                  </a:lnTo>
                  <a:lnTo>
                    <a:pt x="318455" y="155340"/>
                  </a:lnTo>
                  <a:lnTo>
                    <a:pt x="354011" y="122435"/>
                  </a:lnTo>
                  <a:lnTo>
                    <a:pt x="390525" y="90487"/>
                  </a:lnTo>
                  <a:lnTo>
                    <a:pt x="376533" y="71143"/>
                  </a:lnTo>
                  <a:lnTo>
                    <a:pt x="361402" y="52939"/>
                  </a:lnTo>
                  <a:lnTo>
                    <a:pt x="344163" y="36841"/>
                  </a:lnTo>
                  <a:lnTo>
                    <a:pt x="323850" y="23812"/>
                  </a:lnTo>
                  <a:lnTo>
                    <a:pt x="288011" y="57030"/>
                  </a:lnTo>
                  <a:lnTo>
                    <a:pt x="253158" y="91233"/>
                  </a:lnTo>
                  <a:lnTo>
                    <a:pt x="218900" y="126031"/>
                  </a:lnTo>
                  <a:lnTo>
                    <a:pt x="184846" y="161034"/>
                  </a:lnTo>
                  <a:lnTo>
                    <a:pt x="150606" y="195850"/>
                  </a:lnTo>
                  <a:lnTo>
                    <a:pt x="115790" y="230090"/>
                  </a:lnTo>
                  <a:lnTo>
                    <a:pt x="80005" y="263361"/>
                  </a:lnTo>
                  <a:lnTo>
                    <a:pt x="42862" y="295275"/>
                  </a:lnTo>
                  <a:lnTo>
                    <a:pt x="38474" y="290138"/>
                  </a:lnTo>
                  <a:lnTo>
                    <a:pt x="32065" y="287021"/>
                  </a:lnTo>
                  <a:lnTo>
                    <a:pt x="23911" y="285650"/>
                  </a:lnTo>
                  <a:lnTo>
                    <a:pt x="14287" y="285750"/>
                  </a:lnTo>
                  <a:lnTo>
                    <a:pt x="42212" y="249346"/>
                  </a:lnTo>
                  <a:lnTo>
                    <a:pt x="73800" y="213530"/>
                  </a:lnTo>
                  <a:lnTo>
                    <a:pt x="108077" y="178104"/>
                  </a:lnTo>
                  <a:lnTo>
                    <a:pt x="144070" y="142875"/>
                  </a:lnTo>
                  <a:lnTo>
                    <a:pt x="180807" y="107645"/>
                  </a:lnTo>
                  <a:lnTo>
                    <a:pt x="217314" y="72219"/>
                  </a:lnTo>
                  <a:lnTo>
                    <a:pt x="252619" y="3640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BE3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19199" y="11150600"/>
              <a:ext cx="367030" cy="324485"/>
            </a:xfrm>
            <a:custGeom>
              <a:avLst/>
              <a:gdLst/>
              <a:ahLst/>
              <a:cxnLst/>
              <a:rect l="l" t="t" r="r" b="b"/>
              <a:pathLst>
                <a:path w="367030" h="324484">
                  <a:moveTo>
                    <a:pt x="342900" y="0"/>
                  </a:moveTo>
                  <a:lnTo>
                    <a:pt x="306386" y="31947"/>
                  </a:lnTo>
                  <a:lnTo>
                    <a:pt x="270830" y="64852"/>
                  </a:lnTo>
                  <a:lnTo>
                    <a:pt x="236037" y="98520"/>
                  </a:lnTo>
                  <a:lnTo>
                    <a:pt x="201810" y="132754"/>
                  </a:lnTo>
                  <a:lnTo>
                    <a:pt x="167956" y="167361"/>
                  </a:lnTo>
                  <a:lnTo>
                    <a:pt x="100583" y="236910"/>
                  </a:lnTo>
                  <a:lnTo>
                    <a:pt x="66675" y="271462"/>
                  </a:lnTo>
                  <a:lnTo>
                    <a:pt x="56381" y="266272"/>
                  </a:lnTo>
                  <a:lnTo>
                    <a:pt x="45038" y="262137"/>
                  </a:lnTo>
                  <a:lnTo>
                    <a:pt x="32608" y="259093"/>
                  </a:lnTo>
                  <a:lnTo>
                    <a:pt x="19050" y="257175"/>
                  </a:lnTo>
                  <a:lnTo>
                    <a:pt x="14419" y="246327"/>
                  </a:lnTo>
                  <a:lnTo>
                    <a:pt x="10863" y="234405"/>
                  </a:lnTo>
                  <a:lnTo>
                    <a:pt x="4762" y="209550"/>
                  </a:lnTo>
                  <a:lnTo>
                    <a:pt x="127" y="209689"/>
                  </a:lnTo>
                  <a:lnTo>
                    <a:pt x="1066" y="215379"/>
                  </a:lnTo>
                  <a:lnTo>
                    <a:pt x="0" y="219075"/>
                  </a:lnTo>
                  <a:lnTo>
                    <a:pt x="1361" y="230815"/>
                  </a:lnTo>
                  <a:lnTo>
                    <a:pt x="4119" y="241153"/>
                  </a:lnTo>
                  <a:lnTo>
                    <a:pt x="7199" y="251168"/>
                  </a:lnTo>
                  <a:lnTo>
                    <a:pt x="9525" y="261937"/>
                  </a:lnTo>
                  <a:lnTo>
                    <a:pt x="22745" y="265386"/>
                  </a:lnTo>
                  <a:lnTo>
                    <a:pt x="36352" y="268447"/>
                  </a:lnTo>
                  <a:lnTo>
                    <a:pt x="49642" y="271826"/>
                  </a:lnTo>
                  <a:lnTo>
                    <a:pt x="61912" y="276225"/>
                  </a:lnTo>
                  <a:lnTo>
                    <a:pt x="64697" y="287727"/>
                  </a:lnTo>
                  <a:lnTo>
                    <a:pt x="68618" y="298094"/>
                  </a:lnTo>
                  <a:lnTo>
                    <a:pt x="71567" y="309432"/>
                  </a:lnTo>
                  <a:lnTo>
                    <a:pt x="71437" y="323850"/>
                  </a:lnTo>
                  <a:lnTo>
                    <a:pt x="79629" y="324116"/>
                  </a:lnTo>
                  <a:lnTo>
                    <a:pt x="83642" y="320179"/>
                  </a:lnTo>
                  <a:lnTo>
                    <a:pt x="85725" y="314325"/>
                  </a:lnTo>
                  <a:lnTo>
                    <a:pt x="120198" y="278551"/>
                  </a:lnTo>
                  <a:lnTo>
                    <a:pt x="154857" y="242963"/>
                  </a:lnTo>
                  <a:lnTo>
                    <a:pt x="189702" y="207561"/>
                  </a:lnTo>
                  <a:lnTo>
                    <a:pt x="224732" y="172345"/>
                  </a:lnTo>
                  <a:lnTo>
                    <a:pt x="259949" y="137314"/>
                  </a:lnTo>
                  <a:lnTo>
                    <a:pt x="295351" y="102469"/>
                  </a:lnTo>
                  <a:lnTo>
                    <a:pt x="330938" y="67810"/>
                  </a:lnTo>
                  <a:lnTo>
                    <a:pt x="366712" y="33337"/>
                  </a:lnTo>
                  <a:lnTo>
                    <a:pt x="356620" y="14854"/>
                  </a:lnTo>
                  <a:lnTo>
                    <a:pt x="350658" y="6528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AC3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28469" y="11345862"/>
              <a:ext cx="162297" cy="17198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79999" y="11861800"/>
              <a:ext cx="3898899" cy="60960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5130799" y="11861800"/>
              <a:ext cx="3797300" cy="508000"/>
            </a:xfrm>
            <a:custGeom>
              <a:avLst/>
              <a:gdLst/>
              <a:ahLst/>
              <a:cxnLst/>
              <a:rect l="l" t="t" r="r" b="b"/>
              <a:pathLst>
                <a:path w="3797300" h="508000">
                  <a:moveTo>
                    <a:pt x="3670300" y="0"/>
                  </a:moveTo>
                  <a:lnTo>
                    <a:pt x="127000" y="0"/>
                  </a:lnTo>
                  <a:lnTo>
                    <a:pt x="77565" y="9981"/>
                  </a:lnTo>
                  <a:lnTo>
                    <a:pt x="37196" y="37201"/>
                  </a:lnTo>
                  <a:lnTo>
                    <a:pt x="9980" y="77570"/>
                  </a:lnTo>
                  <a:lnTo>
                    <a:pt x="0" y="127000"/>
                  </a:lnTo>
                  <a:lnTo>
                    <a:pt x="0" y="381000"/>
                  </a:lnTo>
                  <a:lnTo>
                    <a:pt x="9980" y="430429"/>
                  </a:lnTo>
                  <a:lnTo>
                    <a:pt x="37196" y="470798"/>
                  </a:lnTo>
                  <a:lnTo>
                    <a:pt x="77565" y="498018"/>
                  </a:lnTo>
                  <a:lnTo>
                    <a:pt x="127000" y="508000"/>
                  </a:lnTo>
                  <a:lnTo>
                    <a:pt x="3670300" y="508000"/>
                  </a:lnTo>
                  <a:lnTo>
                    <a:pt x="3719734" y="498018"/>
                  </a:lnTo>
                  <a:lnTo>
                    <a:pt x="3760103" y="470798"/>
                  </a:lnTo>
                  <a:lnTo>
                    <a:pt x="3787319" y="430429"/>
                  </a:lnTo>
                  <a:lnTo>
                    <a:pt x="3797300" y="381000"/>
                  </a:lnTo>
                  <a:lnTo>
                    <a:pt x="3797300" y="127000"/>
                  </a:lnTo>
                  <a:lnTo>
                    <a:pt x="3787319" y="77570"/>
                  </a:lnTo>
                  <a:lnTo>
                    <a:pt x="3760103" y="37201"/>
                  </a:lnTo>
                  <a:lnTo>
                    <a:pt x="3719734" y="9981"/>
                  </a:lnTo>
                  <a:lnTo>
                    <a:pt x="36703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130800" y="11861800"/>
              <a:ext cx="3797300" cy="508000"/>
            </a:xfrm>
            <a:custGeom>
              <a:avLst/>
              <a:gdLst/>
              <a:ahLst/>
              <a:cxnLst/>
              <a:rect l="l" t="t" r="r" b="b"/>
              <a:pathLst>
                <a:path w="3797300" h="508000">
                  <a:moveTo>
                    <a:pt x="1580083" y="245630"/>
                  </a:moveTo>
                  <a:lnTo>
                    <a:pt x="1565656" y="195719"/>
                  </a:lnTo>
                  <a:lnTo>
                    <a:pt x="1525473" y="164160"/>
                  </a:lnTo>
                  <a:lnTo>
                    <a:pt x="1489913" y="158000"/>
                  </a:lnTo>
                  <a:lnTo>
                    <a:pt x="1467789" y="160578"/>
                  </a:lnTo>
                  <a:lnTo>
                    <a:pt x="1448650" y="168338"/>
                  </a:lnTo>
                  <a:lnTo>
                    <a:pt x="1432483" y="181279"/>
                  </a:lnTo>
                  <a:lnTo>
                    <a:pt x="1419301" y="199402"/>
                  </a:lnTo>
                  <a:lnTo>
                    <a:pt x="1450289" y="214642"/>
                  </a:lnTo>
                  <a:lnTo>
                    <a:pt x="1454010" y="207530"/>
                  </a:lnTo>
                  <a:lnTo>
                    <a:pt x="1459522" y="201688"/>
                  </a:lnTo>
                  <a:lnTo>
                    <a:pt x="1466799" y="197104"/>
                  </a:lnTo>
                  <a:lnTo>
                    <a:pt x="1474076" y="192366"/>
                  </a:lnTo>
                  <a:lnTo>
                    <a:pt x="1482039" y="190004"/>
                  </a:lnTo>
                  <a:lnTo>
                    <a:pt x="1490675" y="190004"/>
                  </a:lnTo>
                  <a:lnTo>
                    <a:pt x="1499628" y="190652"/>
                  </a:lnTo>
                  <a:lnTo>
                    <a:pt x="1533994" y="212598"/>
                  </a:lnTo>
                  <a:lnTo>
                    <a:pt x="1540967" y="228358"/>
                  </a:lnTo>
                  <a:lnTo>
                    <a:pt x="1460449" y="228358"/>
                  </a:lnTo>
                  <a:lnTo>
                    <a:pt x="1460449" y="260108"/>
                  </a:lnTo>
                  <a:lnTo>
                    <a:pt x="1541729" y="260108"/>
                  </a:lnTo>
                  <a:lnTo>
                    <a:pt x="1538986" y="268935"/>
                  </a:lnTo>
                  <a:lnTo>
                    <a:pt x="1508582" y="298450"/>
                  </a:lnTo>
                  <a:lnTo>
                    <a:pt x="1490675" y="301244"/>
                  </a:lnTo>
                  <a:lnTo>
                    <a:pt x="1481874" y="301244"/>
                  </a:lnTo>
                  <a:lnTo>
                    <a:pt x="1450289" y="276618"/>
                  </a:lnTo>
                  <a:lnTo>
                    <a:pt x="1419301" y="291604"/>
                  </a:lnTo>
                  <a:lnTo>
                    <a:pt x="1432572" y="309816"/>
                  </a:lnTo>
                  <a:lnTo>
                    <a:pt x="1448765" y="322834"/>
                  </a:lnTo>
                  <a:lnTo>
                    <a:pt x="1467878" y="330657"/>
                  </a:lnTo>
                  <a:lnTo>
                    <a:pt x="1489913" y="333260"/>
                  </a:lnTo>
                  <a:lnTo>
                    <a:pt x="1508518" y="331736"/>
                  </a:lnTo>
                  <a:lnTo>
                    <a:pt x="1554429" y="308876"/>
                  </a:lnTo>
                  <a:lnTo>
                    <a:pt x="1578483" y="264058"/>
                  </a:lnTo>
                  <a:lnTo>
                    <a:pt x="1580083" y="245630"/>
                  </a:lnTo>
                  <a:close/>
                </a:path>
                <a:path w="3797300" h="508000">
                  <a:moveTo>
                    <a:pt x="1724748" y="330212"/>
                  </a:moveTo>
                  <a:lnTo>
                    <a:pt x="1689493" y="282968"/>
                  </a:lnTo>
                  <a:lnTo>
                    <a:pt x="1674698" y="263144"/>
                  </a:lnTo>
                  <a:lnTo>
                    <a:pt x="1675587" y="262128"/>
                  </a:lnTo>
                  <a:lnTo>
                    <a:pt x="1723224" y="207530"/>
                  </a:lnTo>
                  <a:lnTo>
                    <a:pt x="1683588" y="207530"/>
                  </a:lnTo>
                  <a:lnTo>
                    <a:pt x="1637106" y="262128"/>
                  </a:lnTo>
                  <a:lnTo>
                    <a:pt x="1637106" y="207530"/>
                  </a:lnTo>
                  <a:lnTo>
                    <a:pt x="1604848" y="207530"/>
                  </a:lnTo>
                  <a:lnTo>
                    <a:pt x="1604848" y="330212"/>
                  </a:lnTo>
                  <a:lnTo>
                    <a:pt x="1637106" y="330212"/>
                  </a:lnTo>
                  <a:lnTo>
                    <a:pt x="1637106" y="298704"/>
                  </a:lnTo>
                  <a:lnTo>
                    <a:pt x="1651838" y="282968"/>
                  </a:lnTo>
                  <a:lnTo>
                    <a:pt x="1684362" y="330212"/>
                  </a:lnTo>
                  <a:lnTo>
                    <a:pt x="1724748" y="330212"/>
                  </a:lnTo>
                  <a:close/>
                </a:path>
                <a:path w="3797300" h="508000">
                  <a:moveTo>
                    <a:pt x="1844967" y="226580"/>
                  </a:moveTo>
                  <a:lnTo>
                    <a:pt x="1835937" y="216903"/>
                  </a:lnTo>
                  <a:lnTo>
                    <a:pt x="1824837" y="209994"/>
                  </a:lnTo>
                  <a:lnTo>
                    <a:pt x="1811667" y="205841"/>
                  </a:lnTo>
                  <a:lnTo>
                    <a:pt x="1796440" y="204470"/>
                  </a:lnTo>
                  <a:lnTo>
                    <a:pt x="1782864" y="205600"/>
                  </a:lnTo>
                  <a:lnTo>
                    <a:pt x="1741716" y="232156"/>
                  </a:lnTo>
                  <a:lnTo>
                    <a:pt x="1731429" y="268744"/>
                  </a:lnTo>
                  <a:lnTo>
                    <a:pt x="1732572" y="282308"/>
                  </a:lnTo>
                  <a:lnTo>
                    <a:pt x="1759496" y="323113"/>
                  </a:lnTo>
                  <a:lnTo>
                    <a:pt x="1796440" y="333260"/>
                  </a:lnTo>
                  <a:lnTo>
                    <a:pt x="1811667" y="331863"/>
                  </a:lnTo>
                  <a:lnTo>
                    <a:pt x="1824837" y="327672"/>
                  </a:lnTo>
                  <a:lnTo>
                    <a:pt x="1835937" y="320687"/>
                  </a:lnTo>
                  <a:lnTo>
                    <a:pt x="1844967" y="310908"/>
                  </a:lnTo>
                  <a:lnTo>
                    <a:pt x="1838121" y="304558"/>
                  </a:lnTo>
                  <a:lnTo>
                    <a:pt x="1823872" y="291350"/>
                  </a:lnTo>
                  <a:lnTo>
                    <a:pt x="1818741" y="297129"/>
                  </a:lnTo>
                  <a:lnTo>
                    <a:pt x="1812709" y="301256"/>
                  </a:lnTo>
                  <a:lnTo>
                    <a:pt x="1805787" y="303733"/>
                  </a:lnTo>
                  <a:lnTo>
                    <a:pt x="1797964" y="304558"/>
                  </a:lnTo>
                  <a:lnTo>
                    <a:pt x="1790941" y="303936"/>
                  </a:lnTo>
                  <a:lnTo>
                    <a:pt x="1764690" y="268744"/>
                  </a:lnTo>
                  <a:lnTo>
                    <a:pt x="1765261" y="261137"/>
                  </a:lnTo>
                  <a:lnTo>
                    <a:pt x="1797964" y="233184"/>
                  </a:lnTo>
                  <a:lnTo>
                    <a:pt x="1805978" y="234010"/>
                  </a:lnTo>
                  <a:lnTo>
                    <a:pt x="1812963" y="236486"/>
                  </a:lnTo>
                  <a:lnTo>
                    <a:pt x="1818932" y="240614"/>
                  </a:lnTo>
                  <a:lnTo>
                    <a:pt x="1823872" y="246392"/>
                  </a:lnTo>
                  <a:lnTo>
                    <a:pt x="1837944" y="233184"/>
                  </a:lnTo>
                  <a:lnTo>
                    <a:pt x="1844967" y="226580"/>
                  </a:lnTo>
                  <a:close/>
                </a:path>
                <a:path w="3797300" h="508000">
                  <a:moveTo>
                    <a:pt x="1981365" y="207530"/>
                  </a:moveTo>
                  <a:lnTo>
                    <a:pt x="1866049" y="207530"/>
                  </a:lnTo>
                  <a:lnTo>
                    <a:pt x="1866049" y="330212"/>
                  </a:lnTo>
                  <a:lnTo>
                    <a:pt x="1898307" y="330212"/>
                  </a:lnTo>
                  <a:lnTo>
                    <a:pt x="1898307" y="235712"/>
                  </a:lnTo>
                  <a:lnTo>
                    <a:pt x="1949107" y="235712"/>
                  </a:lnTo>
                  <a:lnTo>
                    <a:pt x="1949107" y="330212"/>
                  </a:lnTo>
                  <a:lnTo>
                    <a:pt x="1981365" y="330212"/>
                  </a:lnTo>
                  <a:lnTo>
                    <a:pt x="1981365" y="235712"/>
                  </a:lnTo>
                  <a:lnTo>
                    <a:pt x="1981365" y="207530"/>
                  </a:lnTo>
                  <a:close/>
                </a:path>
                <a:path w="3797300" h="508000">
                  <a:moveTo>
                    <a:pt x="2130475" y="272046"/>
                  </a:moveTo>
                  <a:lnTo>
                    <a:pt x="2129421" y="257657"/>
                  </a:lnTo>
                  <a:lnTo>
                    <a:pt x="2129332" y="257314"/>
                  </a:lnTo>
                  <a:lnTo>
                    <a:pt x="2126234" y="244729"/>
                  </a:lnTo>
                  <a:lnTo>
                    <a:pt x="2120912" y="233273"/>
                  </a:lnTo>
                  <a:lnTo>
                    <a:pt x="2118576" y="230136"/>
                  </a:lnTo>
                  <a:lnTo>
                    <a:pt x="2113470" y="223278"/>
                  </a:lnTo>
                  <a:lnTo>
                    <a:pt x="2104313" y="215049"/>
                  </a:lnTo>
                  <a:lnTo>
                    <a:pt x="2099246" y="212204"/>
                  </a:lnTo>
                  <a:lnTo>
                    <a:pt x="2099246" y="257314"/>
                  </a:lnTo>
                  <a:lnTo>
                    <a:pt x="2038781" y="257314"/>
                  </a:lnTo>
                  <a:lnTo>
                    <a:pt x="2039632" y="250202"/>
                  </a:lnTo>
                  <a:lnTo>
                    <a:pt x="2042604" y="243941"/>
                  </a:lnTo>
                  <a:lnTo>
                    <a:pt x="2047671" y="238518"/>
                  </a:lnTo>
                  <a:lnTo>
                    <a:pt x="2052751" y="232930"/>
                  </a:lnTo>
                  <a:lnTo>
                    <a:pt x="2059863" y="230136"/>
                  </a:lnTo>
                  <a:lnTo>
                    <a:pt x="2078659" y="230136"/>
                  </a:lnTo>
                  <a:lnTo>
                    <a:pt x="2085949" y="232930"/>
                  </a:lnTo>
                  <a:lnTo>
                    <a:pt x="2090851" y="238518"/>
                  </a:lnTo>
                  <a:lnTo>
                    <a:pt x="2095931" y="244094"/>
                  </a:lnTo>
                  <a:lnTo>
                    <a:pt x="2098725" y="250367"/>
                  </a:lnTo>
                  <a:lnTo>
                    <a:pt x="2099246" y="257314"/>
                  </a:lnTo>
                  <a:lnTo>
                    <a:pt x="2099246" y="212204"/>
                  </a:lnTo>
                  <a:lnTo>
                    <a:pt x="2093849" y="209169"/>
                  </a:lnTo>
                  <a:lnTo>
                    <a:pt x="2082088" y="205638"/>
                  </a:lnTo>
                  <a:lnTo>
                    <a:pt x="2069020" y="204470"/>
                  </a:lnTo>
                  <a:lnTo>
                    <a:pt x="2055723" y="205638"/>
                  </a:lnTo>
                  <a:lnTo>
                    <a:pt x="2015528" y="232829"/>
                  </a:lnTo>
                  <a:lnTo>
                    <a:pt x="2005520" y="268744"/>
                  </a:lnTo>
                  <a:lnTo>
                    <a:pt x="2006688" y="282511"/>
                  </a:lnTo>
                  <a:lnTo>
                    <a:pt x="2033955" y="323253"/>
                  </a:lnTo>
                  <a:lnTo>
                    <a:pt x="2071039" y="333260"/>
                  </a:lnTo>
                  <a:lnTo>
                    <a:pt x="2086203" y="332193"/>
                  </a:lnTo>
                  <a:lnTo>
                    <a:pt x="2099691" y="329006"/>
                  </a:lnTo>
                  <a:lnTo>
                    <a:pt x="2111476" y="323684"/>
                  </a:lnTo>
                  <a:lnTo>
                    <a:pt x="2121585" y="316242"/>
                  </a:lnTo>
                  <a:lnTo>
                    <a:pt x="2115693" y="307594"/>
                  </a:lnTo>
                  <a:lnTo>
                    <a:pt x="2107374" y="295414"/>
                  </a:lnTo>
                  <a:lnTo>
                    <a:pt x="2103640" y="299135"/>
                  </a:lnTo>
                  <a:lnTo>
                    <a:pt x="2098560" y="302107"/>
                  </a:lnTo>
                  <a:lnTo>
                    <a:pt x="2092121" y="304304"/>
                  </a:lnTo>
                  <a:lnTo>
                    <a:pt x="2085860" y="306514"/>
                  </a:lnTo>
                  <a:lnTo>
                    <a:pt x="2080018" y="307594"/>
                  </a:lnTo>
                  <a:lnTo>
                    <a:pt x="2074608" y="307594"/>
                  </a:lnTo>
                  <a:lnTo>
                    <a:pt x="2067471" y="307086"/>
                  </a:lnTo>
                  <a:lnTo>
                    <a:pt x="2039289" y="279158"/>
                  </a:lnTo>
                  <a:lnTo>
                    <a:pt x="2130475" y="279158"/>
                  </a:lnTo>
                  <a:lnTo>
                    <a:pt x="2130475" y="272046"/>
                  </a:lnTo>
                  <a:close/>
                </a:path>
                <a:path w="3797300" h="508000">
                  <a:moveTo>
                    <a:pt x="2278240" y="268744"/>
                  </a:moveTo>
                  <a:lnTo>
                    <a:pt x="2269667" y="231063"/>
                  </a:lnTo>
                  <a:lnTo>
                    <a:pt x="2244712" y="208470"/>
                  </a:lnTo>
                  <a:lnTo>
                    <a:pt x="2244712" y="268744"/>
                  </a:lnTo>
                  <a:lnTo>
                    <a:pt x="2244179" y="276364"/>
                  </a:lnTo>
                  <a:lnTo>
                    <a:pt x="2223046" y="304558"/>
                  </a:lnTo>
                  <a:lnTo>
                    <a:pt x="2208644" y="304558"/>
                  </a:lnTo>
                  <a:lnTo>
                    <a:pt x="2186038" y="290588"/>
                  </a:lnTo>
                  <a:lnTo>
                    <a:pt x="2186038" y="247154"/>
                  </a:lnTo>
                  <a:lnTo>
                    <a:pt x="2188743" y="243255"/>
                  </a:lnTo>
                  <a:lnTo>
                    <a:pt x="2192731" y="239953"/>
                  </a:lnTo>
                  <a:lnTo>
                    <a:pt x="2203234" y="234543"/>
                  </a:lnTo>
                  <a:lnTo>
                    <a:pt x="2208479" y="233184"/>
                  </a:lnTo>
                  <a:lnTo>
                    <a:pt x="2223046" y="233184"/>
                  </a:lnTo>
                  <a:lnTo>
                    <a:pt x="2244712" y="268744"/>
                  </a:lnTo>
                  <a:lnTo>
                    <a:pt x="2244712" y="208470"/>
                  </a:lnTo>
                  <a:lnTo>
                    <a:pt x="2235377" y="205549"/>
                  </a:lnTo>
                  <a:lnTo>
                    <a:pt x="2223884" y="204470"/>
                  </a:lnTo>
                  <a:lnTo>
                    <a:pt x="2212759" y="205625"/>
                  </a:lnTo>
                  <a:lnTo>
                    <a:pt x="2202738" y="209105"/>
                  </a:lnTo>
                  <a:lnTo>
                    <a:pt x="2193836" y="214909"/>
                  </a:lnTo>
                  <a:lnTo>
                    <a:pt x="2186038" y="223012"/>
                  </a:lnTo>
                  <a:lnTo>
                    <a:pt x="2186038" y="207530"/>
                  </a:lnTo>
                  <a:lnTo>
                    <a:pt x="2153780" y="207530"/>
                  </a:lnTo>
                  <a:lnTo>
                    <a:pt x="2153780" y="376936"/>
                  </a:lnTo>
                  <a:lnTo>
                    <a:pt x="2186038" y="376936"/>
                  </a:lnTo>
                  <a:lnTo>
                    <a:pt x="2186038" y="314464"/>
                  </a:lnTo>
                  <a:lnTo>
                    <a:pt x="2193937" y="322681"/>
                  </a:lnTo>
                  <a:lnTo>
                    <a:pt x="2202865" y="328561"/>
                  </a:lnTo>
                  <a:lnTo>
                    <a:pt x="2212860" y="332079"/>
                  </a:lnTo>
                  <a:lnTo>
                    <a:pt x="2223884" y="333260"/>
                  </a:lnTo>
                  <a:lnTo>
                    <a:pt x="2235377" y="332181"/>
                  </a:lnTo>
                  <a:lnTo>
                    <a:pt x="2269667" y="306552"/>
                  </a:lnTo>
                  <a:lnTo>
                    <a:pt x="2277287" y="282930"/>
                  </a:lnTo>
                  <a:lnTo>
                    <a:pt x="2278240" y="268744"/>
                  </a:lnTo>
                  <a:close/>
                </a:path>
                <a:path w="3797300" h="508000">
                  <a:moveTo>
                    <a:pt x="2391270" y="207530"/>
                  </a:moveTo>
                  <a:lnTo>
                    <a:pt x="2290178" y="207530"/>
                  </a:lnTo>
                  <a:lnTo>
                    <a:pt x="2290178" y="235712"/>
                  </a:lnTo>
                  <a:lnTo>
                    <a:pt x="2324468" y="235712"/>
                  </a:lnTo>
                  <a:lnTo>
                    <a:pt x="2324468" y="330212"/>
                  </a:lnTo>
                  <a:lnTo>
                    <a:pt x="2356980" y="330212"/>
                  </a:lnTo>
                  <a:lnTo>
                    <a:pt x="2356980" y="235712"/>
                  </a:lnTo>
                  <a:lnTo>
                    <a:pt x="2391270" y="235712"/>
                  </a:lnTo>
                  <a:lnTo>
                    <a:pt x="2391270" y="207530"/>
                  </a:lnTo>
                  <a:close/>
                </a:path>
                <a:path w="3797300" h="508000">
                  <a:moveTo>
                    <a:pt x="3797300" y="127000"/>
                  </a:moveTo>
                  <a:lnTo>
                    <a:pt x="3787317" y="77571"/>
                  </a:lnTo>
                  <a:lnTo>
                    <a:pt x="3784600" y="73545"/>
                  </a:lnTo>
                  <a:lnTo>
                    <a:pt x="3784600" y="127000"/>
                  </a:lnTo>
                  <a:lnTo>
                    <a:pt x="3784600" y="381000"/>
                  </a:lnTo>
                  <a:lnTo>
                    <a:pt x="3775608" y="425500"/>
                  </a:lnTo>
                  <a:lnTo>
                    <a:pt x="3751122" y="461835"/>
                  </a:lnTo>
                  <a:lnTo>
                    <a:pt x="3714788" y="486321"/>
                  </a:lnTo>
                  <a:lnTo>
                    <a:pt x="3670300" y="495300"/>
                  </a:lnTo>
                  <a:lnTo>
                    <a:pt x="127000" y="495300"/>
                  </a:lnTo>
                  <a:lnTo>
                    <a:pt x="82499" y="486321"/>
                  </a:lnTo>
                  <a:lnTo>
                    <a:pt x="46164" y="461835"/>
                  </a:lnTo>
                  <a:lnTo>
                    <a:pt x="21678" y="425500"/>
                  </a:lnTo>
                  <a:lnTo>
                    <a:pt x="12700" y="381000"/>
                  </a:lnTo>
                  <a:lnTo>
                    <a:pt x="12700" y="127000"/>
                  </a:lnTo>
                  <a:lnTo>
                    <a:pt x="21678" y="82511"/>
                  </a:lnTo>
                  <a:lnTo>
                    <a:pt x="46164" y="46177"/>
                  </a:lnTo>
                  <a:lnTo>
                    <a:pt x="82499" y="21691"/>
                  </a:lnTo>
                  <a:lnTo>
                    <a:pt x="127000" y="12700"/>
                  </a:lnTo>
                  <a:lnTo>
                    <a:pt x="3670300" y="12700"/>
                  </a:lnTo>
                  <a:lnTo>
                    <a:pt x="3714788" y="21691"/>
                  </a:lnTo>
                  <a:lnTo>
                    <a:pt x="3751122" y="46177"/>
                  </a:lnTo>
                  <a:lnTo>
                    <a:pt x="3775608" y="82511"/>
                  </a:lnTo>
                  <a:lnTo>
                    <a:pt x="3784600" y="127000"/>
                  </a:lnTo>
                  <a:lnTo>
                    <a:pt x="3784600" y="73545"/>
                  </a:lnTo>
                  <a:lnTo>
                    <a:pt x="3760101" y="37211"/>
                  </a:lnTo>
                  <a:lnTo>
                    <a:pt x="3719728" y="9982"/>
                  </a:lnTo>
                  <a:lnTo>
                    <a:pt x="3670300" y="0"/>
                  </a:lnTo>
                  <a:lnTo>
                    <a:pt x="127000" y="0"/>
                  </a:lnTo>
                  <a:lnTo>
                    <a:pt x="77558" y="9982"/>
                  </a:lnTo>
                  <a:lnTo>
                    <a:pt x="37185" y="37211"/>
                  </a:lnTo>
                  <a:lnTo>
                    <a:pt x="9969" y="77571"/>
                  </a:lnTo>
                  <a:lnTo>
                    <a:pt x="0" y="127000"/>
                  </a:lnTo>
                  <a:lnTo>
                    <a:pt x="0" y="381000"/>
                  </a:lnTo>
                  <a:lnTo>
                    <a:pt x="9969" y="430441"/>
                  </a:lnTo>
                  <a:lnTo>
                    <a:pt x="37185" y="470801"/>
                  </a:lnTo>
                  <a:lnTo>
                    <a:pt x="77558" y="498030"/>
                  </a:lnTo>
                  <a:lnTo>
                    <a:pt x="127000" y="508000"/>
                  </a:lnTo>
                  <a:lnTo>
                    <a:pt x="3670300" y="508000"/>
                  </a:lnTo>
                  <a:lnTo>
                    <a:pt x="3719728" y="498030"/>
                  </a:lnTo>
                  <a:lnTo>
                    <a:pt x="3760101" y="470801"/>
                  </a:lnTo>
                  <a:lnTo>
                    <a:pt x="3787317" y="430441"/>
                  </a:lnTo>
                  <a:lnTo>
                    <a:pt x="3797300" y="381000"/>
                  </a:lnTo>
                  <a:lnTo>
                    <a:pt x="3797300" y="12700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79999" y="12560300"/>
              <a:ext cx="3886200" cy="254000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30799" y="12560300"/>
              <a:ext cx="3784600" cy="243840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50900" y="11861800"/>
              <a:ext cx="3898899" cy="60960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901700" y="11861800"/>
              <a:ext cx="3797300" cy="508000"/>
            </a:xfrm>
            <a:custGeom>
              <a:avLst/>
              <a:gdLst/>
              <a:ahLst/>
              <a:cxnLst/>
              <a:rect l="l" t="t" r="r" b="b"/>
              <a:pathLst>
                <a:path w="3797300" h="508000">
                  <a:moveTo>
                    <a:pt x="3670300" y="0"/>
                  </a:moveTo>
                  <a:lnTo>
                    <a:pt x="127000" y="0"/>
                  </a:lnTo>
                  <a:lnTo>
                    <a:pt x="77565" y="9981"/>
                  </a:lnTo>
                  <a:lnTo>
                    <a:pt x="37196" y="37201"/>
                  </a:lnTo>
                  <a:lnTo>
                    <a:pt x="9980" y="77570"/>
                  </a:lnTo>
                  <a:lnTo>
                    <a:pt x="0" y="127000"/>
                  </a:lnTo>
                  <a:lnTo>
                    <a:pt x="0" y="381000"/>
                  </a:lnTo>
                  <a:lnTo>
                    <a:pt x="9980" y="430429"/>
                  </a:lnTo>
                  <a:lnTo>
                    <a:pt x="37196" y="470798"/>
                  </a:lnTo>
                  <a:lnTo>
                    <a:pt x="77565" y="498018"/>
                  </a:lnTo>
                  <a:lnTo>
                    <a:pt x="127000" y="508000"/>
                  </a:lnTo>
                  <a:lnTo>
                    <a:pt x="3670300" y="508000"/>
                  </a:lnTo>
                  <a:lnTo>
                    <a:pt x="3719734" y="498018"/>
                  </a:lnTo>
                  <a:lnTo>
                    <a:pt x="3760103" y="470798"/>
                  </a:lnTo>
                  <a:lnTo>
                    <a:pt x="3787319" y="430429"/>
                  </a:lnTo>
                  <a:lnTo>
                    <a:pt x="3797300" y="381000"/>
                  </a:lnTo>
                  <a:lnTo>
                    <a:pt x="3797300" y="127000"/>
                  </a:lnTo>
                  <a:lnTo>
                    <a:pt x="3787319" y="77570"/>
                  </a:lnTo>
                  <a:lnTo>
                    <a:pt x="3760103" y="37201"/>
                  </a:lnTo>
                  <a:lnTo>
                    <a:pt x="3719734" y="9981"/>
                  </a:lnTo>
                  <a:lnTo>
                    <a:pt x="3670300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01700" y="11861800"/>
              <a:ext cx="3797300" cy="508000"/>
            </a:xfrm>
            <a:custGeom>
              <a:avLst/>
              <a:gdLst/>
              <a:ahLst/>
              <a:cxnLst/>
              <a:rect l="l" t="t" r="r" b="b"/>
              <a:pathLst>
                <a:path w="3797300" h="508000">
                  <a:moveTo>
                    <a:pt x="1338059" y="199402"/>
                  </a:moveTo>
                  <a:lnTo>
                    <a:pt x="1308671" y="168338"/>
                  </a:lnTo>
                  <a:lnTo>
                    <a:pt x="1267193" y="158000"/>
                  </a:lnTo>
                  <a:lnTo>
                    <a:pt x="1248689" y="159537"/>
                  </a:lnTo>
                  <a:lnTo>
                    <a:pt x="1202677" y="182638"/>
                  </a:lnTo>
                  <a:lnTo>
                    <a:pt x="1178636" y="227215"/>
                  </a:lnTo>
                  <a:lnTo>
                    <a:pt x="1177023" y="245630"/>
                  </a:lnTo>
                  <a:lnTo>
                    <a:pt x="1178636" y="264058"/>
                  </a:lnTo>
                  <a:lnTo>
                    <a:pt x="1202677" y="308876"/>
                  </a:lnTo>
                  <a:lnTo>
                    <a:pt x="1248689" y="331736"/>
                  </a:lnTo>
                  <a:lnTo>
                    <a:pt x="1267193" y="333260"/>
                  </a:lnTo>
                  <a:lnTo>
                    <a:pt x="1289151" y="330657"/>
                  </a:lnTo>
                  <a:lnTo>
                    <a:pt x="1308277" y="322834"/>
                  </a:lnTo>
                  <a:lnTo>
                    <a:pt x="1324584" y="309816"/>
                  </a:lnTo>
                  <a:lnTo>
                    <a:pt x="1330934" y="301244"/>
                  </a:lnTo>
                  <a:lnTo>
                    <a:pt x="1338059" y="291604"/>
                  </a:lnTo>
                  <a:lnTo>
                    <a:pt x="1307071" y="276618"/>
                  </a:lnTo>
                  <a:lnTo>
                    <a:pt x="1303350" y="283895"/>
                  </a:lnTo>
                  <a:lnTo>
                    <a:pt x="1297851" y="289826"/>
                  </a:lnTo>
                  <a:lnTo>
                    <a:pt x="1290561" y="294386"/>
                  </a:lnTo>
                  <a:lnTo>
                    <a:pt x="1283449" y="298970"/>
                  </a:lnTo>
                  <a:lnTo>
                    <a:pt x="1275664" y="301244"/>
                  </a:lnTo>
                  <a:lnTo>
                    <a:pt x="1267193" y="301244"/>
                  </a:lnTo>
                  <a:lnTo>
                    <a:pt x="1256144" y="300253"/>
                  </a:lnTo>
                  <a:lnTo>
                    <a:pt x="1222540" y="277101"/>
                  </a:lnTo>
                  <a:lnTo>
                    <a:pt x="1214107" y="245630"/>
                  </a:lnTo>
                  <a:lnTo>
                    <a:pt x="1215047" y="234086"/>
                  </a:lnTo>
                  <a:lnTo>
                    <a:pt x="1237094" y="198856"/>
                  </a:lnTo>
                  <a:lnTo>
                    <a:pt x="1267193" y="190004"/>
                  </a:lnTo>
                  <a:lnTo>
                    <a:pt x="1275664" y="190004"/>
                  </a:lnTo>
                  <a:lnTo>
                    <a:pt x="1283449" y="192366"/>
                  </a:lnTo>
                  <a:lnTo>
                    <a:pt x="1290561" y="197104"/>
                  </a:lnTo>
                  <a:lnTo>
                    <a:pt x="1297851" y="201688"/>
                  </a:lnTo>
                  <a:lnTo>
                    <a:pt x="1303350" y="207530"/>
                  </a:lnTo>
                  <a:lnTo>
                    <a:pt x="1307071" y="214642"/>
                  </a:lnTo>
                  <a:lnTo>
                    <a:pt x="1338059" y="199402"/>
                  </a:lnTo>
                  <a:close/>
                </a:path>
                <a:path w="3797300" h="508000">
                  <a:moveTo>
                    <a:pt x="1480693" y="268744"/>
                  </a:moveTo>
                  <a:lnTo>
                    <a:pt x="1479588" y="255689"/>
                  </a:lnTo>
                  <a:lnTo>
                    <a:pt x="1476248" y="243713"/>
                  </a:lnTo>
                  <a:lnTo>
                    <a:pt x="1470875" y="233184"/>
                  </a:lnTo>
                  <a:lnTo>
                    <a:pt x="1470698" y="232829"/>
                  </a:lnTo>
                  <a:lnTo>
                    <a:pt x="1462913" y="223012"/>
                  </a:lnTo>
                  <a:lnTo>
                    <a:pt x="1453299" y="214909"/>
                  </a:lnTo>
                  <a:lnTo>
                    <a:pt x="1447165" y="211709"/>
                  </a:lnTo>
                  <a:lnTo>
                    <a:pt x="1447165" y="268744"/>
                  </a:lnTo>
                  <a:lnTo>
                    <a:pt x="1446631" y="276059"/>
                  </a:lnTo>
                  <a:lnTo>
                    <a:pt x="1425321" y="304558"/>
                  </a:lnTo>
                  <a:lnTo>
                    <a:pt x="1406017" y="304558"/>
                  </a:lnTo>
                  <a:lnTo>
                    <a:pt x="1384414" y="268744"/>
                  </a:lnTo>
                  <a:lnTo>
                    <a:pt x="1384947" y="261543"/>
                  </a:lnTo>
                  <a:lnTo>
                    <a:pt x="1406017" y="233184"/>
                  </a:lnTo>
                  <a:lnTo>
                    <a:pt x="1425321" y="233184"/>
                  </a:lnTo>
                  <a:lnTo>
                    <a:pt x="1447165" y="268744"/>
                  </a:lnTo>
                  <a:lnTo>
                    <a:pt x="1447165" y="211709"/>
                  </a:lnTo>
                  <a:lnTo>
                    <a:pt x="1442212" y="209105"/>
                  </a:lnTo>
                  <a:lnTo>
                    <a:pt x="1429677" y="205625"/>
                  </a:lnTo>
                  <a:lnTo>
                    <a:pt x="1415669" y="204470"/>
                  </a:lnTo>
                  <a:lnTo>
                    <a:pt x="1401673" y="205625"/>
                  </a:lnTo>
                  <a:lnTo>
                    <a:pt x="1360766" y="232829"/>
                  </a:lnTo>
                  <a:lnTo>
                    <a:pt x="1350899" y="268744"/>
                  </a:lnTo>
                  <a:lnTo>
                    <a:pt x="1352003" y="281813"/>
                  </a:lnTo>
                  <a:lnTo>
                    <a:pt x="1378051" y="322821"/>
                  </a:lnTo>
                  <a:lnTo>
                    <a:pt x="1415669" y="333260"/>
                  </a:lnTo>
                  <a:lnTo>
                    <a:pt x="1429677" y="332092"/>
                  </a:lnTo>
                  <a:lnTo>
                    <a:pt x="1470698" y="304787"/>
                  </a:lnTo>
                  <a:lnTo>
                    <a:pt x="1470812" y="304558"/>
                  </a:lnTo>
                  <a:lnTo>
                    <a:pt x="1476248" y="293827"/>
                  </a:lnTo>
                  <a:lnTo>
                    <a:pt x="1479588" y="281813"/>
                  </a:lnTo>
                  <a:lnTo>
                    <a:pt x="1480693" y="268744"/>
                  </a:lnTo>
                  <a:close/>
                </a:path>
                <a:path w="3797300" h="508000">
                  <a:moveTo>
                    <a:pt x="1626285" y="268478"/>
                  </a:moveTo>
                  <a:lnTo>
                    <a:pt x="1610944" y="224536"/>
                  </a:lnTo>
                  <a:lnTo>
                    <a:pt x="1593011" y="210007"/>
                  </a:lnTo>
                  <a:lnTo>
                    <a:pt x="1593011" y="268236"/>
                  </a:lnTo>
                  <a:lnTo>
                    <a:pt x="1592478" y="275666"/>
                  </a:lnTo>
                  <a:lnTo>
                    <a:pt x="1571167" y="304558"/>
                  </a:lnTo>
                  <a:lnTo>
                    <a:pt x="1551863" y="304558"/>
                  </a:lnTo>
                  <a:lnTo>
                    <a:pt x="1530273" y="268236"/>
                  </a:lnTo>
                  <a:lnTo>
                    <a:pt x="1530807" y="261150"/>
                  </a:lnTo>
                  <a:lnTo>
                    <a:pt x="1551863" y="233184"/>
                  </a:lnTo>
                  <a:lnTo>
                    <a:pt x="1571167" y="233184"/>
                  </a:lnTo>
                  <a:lnTo>
                    <a:pt x="1593011" y="268236"/>
                  </a:lnTo>
                  <a:lnTo>
                    <a:pt x="1593011" y="210007"/>
                  </a:lnTo>
                  <a:lnTo>
                    <a:pt x="1591614" y="209169"/>
                  </a:lnTo>
                  <a:lnTo>
                    <a:pt x="1580603" y="205638"/>
                  </a:lnTo>
                  <a:lnTo>
                    <a:pt x="1568373" y="204470"/>
                  </a:lnTo>
                  <a:lnTo>
                    <a:pt x="1555762" y="205727"/>
                  </a:lnTo>
                  <a:lnTo>
                    <a:pt x="1544561" y="209486"/>
                  </a:lnTo>
                  <a:lnTo>
                    <a:pt x="1534807" y="215760"/>
                  </a:lnTo>
                  <a:lnTo>
                    <a:pt x="1526463" y="224536"/>
                  </a:lnTo>
                  <a:lnTo>
                    <a:pt x="1531416" y="212991"/>
                  </a:lnTo>
                  <a:lnTo>
                    <a:pt x="1540446" y="204025"/>
                  </a:lnTo>
                  <a:lnTo>
                    <a:pt x="1553514" y="197637"/>
                  </a:lnTo>
                  <a:lnTo>
                    <a:pt x="1570659" y="193814"/>
                  </a:lnTo>
                  <a:lnTo>
                    <a:pt x="1592999" y="189369"/>
                  </a:lnTo>
                  <a:lnTo>
                    <a:pt x="1608950" y="182372"/>
                  </a:lnTo>
                  <a:lnTo>
                    <a:pt x="1618526" y="172847"/>
                  </a:lnTo>
                  <a:lnTo>
                    <a:pt x="1621713" y="160794"/>
                  </a:lnTo>
                  <a:lnTo>
                    <a:pt x="1588185" y="160794"/>
                  </a:lnTo>
                  <a:lnTo>
                    <a:pt x="1586458" y="163817"/>
                  </a:lnTo>
                  <a:lnTo>
                    <a:pt x="1581264" y="166560"/>
                  </a:lnTo>
                  <a:lnTo>
                    <a:pt x="1572615" y="169024"/>
                  </a:lnTo>
                  <a:lnTo>
                    <a:pt x="1560499" y="171208"/>
                  </a:lnTo>
                  <a:lnTo>
                    <a:pt x="1545412" y="174459"/>
                  </a:lnTo>
                  <a:lnTo>
                    <a:pt x="1512493" y="197370"/>
                  </a:lnTo>
                  <a:lnTo>
                    <a:pt x="1497736" y="242557"/>
                  </a:lnTo>
                  <a:lnTo>
                    <a:pt x="1496745" y="263144"/>
                  </a:lnTo>
                  <a:lnTo>
                    <a:pt x="1497825" y="277825"/>
                  </a:lnTo>
                  <a:lnTo>
                    <a:pt x="1514017" y="313702"/>
                  </a:lnTo>
                  <a:lnTo>
                    <a:pt x="1561515" y="333260"/>
                  </a:lnTo>
                  <a:lnTo>
                    <a:pt x="1575511" y="332079"/>
                  </a:lnTo>
                  <a:lnTo>
                    <a:pt x="1616278" y="304558"/>
                  </a:lnTo>
                  <a:lnTo>
                    <a:pt x="1625180" y="281546"/>
                  </a:lnTo>
                  <a:lnTo>
                    <a:pt x="1626285" y="268478"/>
                  </a:lnTo>
                  <a:close/>
                </a:path>
                <a:path w="3797300" h="508000">
                  <a:moveTo>
                    <a:pt x="1768309" y="272046"/>
                  </a:moveTo>
                  <a:lnTo>
                    <a:pt x="1767255" y="257657"/>
                  </a:lnTo>
                  <a:lnTo>
                    <a:pt x="1767166" y="257314"/>
                  </a:lnTo>
                  <a:lnTo>
                    <a:pt x="1764055" y="244729"/>
                  </a:lnTo>
                  <a:lnTo>
                    <a:pt x="1758734" y="233273"/>
                  </a:lnTo>
                  <a:lnTo>
                    <a:pt x="1756397" y="230136"/>
                  </a:lnTo>
                  <a:lnTo>
                    <a:pt x="1751291" y="223278"/>
                  </a:lnTo>
                  <a:lnTo>
                    <a:pt x="1742135" y="215049"/>
                  </a:lnTo>
                  <a:lnTo>
                    <a:pt x="1737067" y="212204"/>
                  </a:lnTo>
                  <a:lnTo>
                    <a:pt x="1737067" y="257314"/>
                  </a:lnTo>
                  <a:lnTo>
                    <a:pt x="1676615" y="257314"/>
                  </a:lnTo>
                  <a:lnTo>
                    <a:pt x="1677466" y="250202"/>
                  </a:lnTo>
                  <a:lnTo>
                    <a:pt x="1680425" y="243941"/>
                  </a:lnTo>
                  <a:lnTo>
                    <a:pt x="1685505" y="238518"/>
                  </a:lnTo>
                  <a:lnTo>
                    <a:pt x="1690585" y="232930"/>
                  </a:lnTo>
                  <a:lnTo>
                    <a:pt x="1697697" y="230136"/>
                  </a:lnTo>
                  <a:lnTo>
                    <a:pt x="1716493" y="230136"/>
                  </a:lnTo>
                  <a:lnTo>
                    <a:pt x="1723771" y="232930"/>
                  </a:lnTo>
                  <a:lnTo>
                    <a:pt x="1728685" y="238518"/>
                  </a:lnTo>
                  <a:lnTo>
                    <a:pt x="1733765" y="244094"/>
                  </a:lnTo>
                  <a:lnTo>
                    <a:pt x="1736559" y="250367"/>
                  </a:lnTo>
                  <a:lnTo>
                    <a:pt x="1737067" y="257314"/>
                  </a:lnTo>
                  <a:lnTo>
                    <a:pt x="1737067" y="212204"/>
                  </a:lnTo>
                  <a:lnTo>
                    <a:pt x="1731670" y="209169"/>
                  </a:lnTo>
                  <a:lnTo>
                    <a:pt x="1719910" y="205638"/>
                  </a:lnTo>
                  <a:lnTo>
                    <a:pt x="1706841" y="204470"/>
                  </a:lnTo>
                  <a:lnTo>
                    <a:pt x="1693545" y="205638"/>
                  </a:lnTo>
                  <a:lnTo>
                    <a:pt x="1653349" y="232829"/>
                  </a:lnTo>
                  <a:lnTo>
                    <a:pt x="1643341" y="268744"/>
                  </a:lnTo>
                  <a:lnTo>
                    <a:pt x="1644497" y="282511"/>
                  </a:lnTo>
                  <a:lnTo>
                    <a:pt x="1671777" y="323253"/>
                  </a:lnTo>
                  <a:lnTo>
                    <a:pt x="1708873" y="333260"/>
                  </a:lnTo>
                  <a:lnTo>
                    <a:pt x="1724037" y="332193"/>
                  </a:lnTo>
                  <a:lnTo>
                    <a:pt x="1737512" y="329006"/>
                  </a:lnTo>
                  <a:lnTo>
                    <a:pt x="1749310" y="323684"/>
                  </a:lnTo>
                  <a:lnTo>
                    <a:pt x="1759419" y="316242"/>
                  </a:lnTo>
                  <a:lnTo>
                    <a:pt x="1753514" y="307594"/>
                  </a:lnTo>
                  <a:lnTo>
                    <a:pt x="1745195" y="295414"/>
                  </a:lnTo>
                  <a:lnTo>
                    <a:pt x="1741474" y="299135"/>
                  </a:lnTo>
                  <a:lnTo>
                    <a:pt x="1736394" y="302107"/>
                  </a:lnTo>
                  <a:lnTo>
                    <a:pt x="1729955" y="304304"/>
                  </a:lnTo>
                  <a:lnTo>
                    <a:pt x="1723694" y="306514"/>
                  </a:lnTo>
                  <a:lnTo>
                    <a:pt x="1717852" y="307594"/>
                  </a:lnTo>
                  <a:lnTo>
                    <a:pt x="1712429" y="307594"/>
                  </a:lnTo>
                  <a:lnTo>
                    <a:pt x="1705292" y="307086"/>
                  </a:lnTo>
                  <a:lnTo>
                    <a:pt x="1677123" y="279158"/>
                  </a:lnTo>
                  <a:lnTo>
                    <a:pt x="1768309" y="279158"/>
                  </a:lnTo>
                  <a:lnTo>
                    <a:pt x="1768309" y="272046"/>
                  </a:lnTo>
                  <a:close/>
                </a:path>
                <a:path w="3797300" h="508000">
                  <a:moveTo>
                    <a:pt x="1897278" y="226580"/>
                  </a:moveTo>
                  <a:lnTo>
                    <a:pt x="1888248" y="216903"/>
                  </a:lnTo>
                  <a:lnTo>
                    <a:pt x="1877148" y="209994"/>
                  </a:lnTo>
                  <a:lnTo>
                    <a:pt x="1863991" y="205841"/>
                  </a:lnTo>
                  <a:lnTo>
                    <a:pt x="1848751" y="204470"/>
                  </a:lnTo>
                  <a:lnTo>
                    <a:pt x="1835175" y="205600"/>
                  </a:lnTo>
                  <a:lnTo>
                    <a:pt x="1794027" y="232156"/>
                  </a:lnTo>
                  <a:lnTo>
                    <a:pt x="1783740" y="268744"/>
                  </a:lnTo>
                  <a:lnTo>
                    <a:pt x="1784883" y="282308"/>
                  </a:lnTo>
                  <a:lnTo>
                    <a:pt x="1811807" y="323113"/>
                  </a:lnTo>
                  <a:lnTo>
                    <a:pt x="1848751" y="333260"/>
                  </a:lnTo>
                  <a:lnTo>
                    <a:pt x="1863991" y="331863"/>
                  </a:lnTo>
                  <a:lnTo>
                    <a:pt x="1877148" y="327672"/>
                  </a:lnTo>
                  <a:lnTo>
                    <a:pt x="1888248" y="320687"/>
                  </a:lnTo>
                  <a:lnTo>
                    <a:pt x="1897278" y="310908"/>
                  </a:lnTo>
                  <a:lnTo>
                    <a:pt x="1890433" y="304558"/>
                  </a:lnTo>
                  <a:lnTo>
                    <a:pt x="1876196" y="291350"/>
                  </a:lnTo>
                  <a:lnTo>
                    <a:pt x="1871052" y="297129"/>
                  </a:lnTo>
                  <a:lnTo>
                    <a:pt x="1865020" y="301256"/>
                  </a:lnTo>
                  <a:lnTo>
                    <a:pt x="1858098" y="303733"/>
                  </a:lnTo>
                  <a:lnTo>
                    <a:pt x="1850288" y="304558"/>
                  </a:lnTo>
                  <a:lnTo>
                    <a:pt x="1843252" y="303936"/>
                  </a:lnTo>
                  <a:lnTo>
                    <a:pt x="1817001" y="268744"/>
                  </a:lnTo>
                  <a:lnTo>
                    <a:pt x="1817573" y="261137"/>
                  </a:lnTo>
                  <a:lnTo>
                    <a:pt x="1850288" y="233184"/>
                  </a:lnTo>
                  <a:lnTo>
                    <a:pt x="1858289" y="234010"/>
                  </a:lnTo>
                  <a:lnTo>
                    <a:pt x="1865274" y="236486"/>
                  </a:lnTo>
                  <a:lnTo>
                    <a:pt x="1871243" y="240614"/>
                  </a:lnTo>
                  <a:lnTo>
                    <a:pt x="1876196" y="246392"/>
                  </a:lnTo>
                  <a:lnTo>
                    <a:pt x="1890255" y="233184"/>
                  </a:lnTo>
                  <a:lnTo>
                    <a:pt x="1897278" y="226580"/>
                  </a:lnTo>
                  <a:close/>
                </a:path>
                <a:path w="3797300" h="508000">
                  <a:moveTo>
                    <a:pt x="2035454" y="272046"/>
                  </a:moveTo>
                  <a:lnTo>
                    <a:pt x="2034400" y="257657"/>
                  </a:lnTo>
                  <a:lnTo>
                    <a:pt x="2034311" y="257314"/>
                  </a:lnTo>
                  <a:lnTo>
                    <a:pt x="2031199" y="244729"/>
                  </a:lnTo>
                  <a:lnTo>
                    <a:pt x="2025878" y="233273"/>
                  </a:lnTo>
                  <a:lnTo>
                    <a:pt x="2023541" y="230136"/>
                  </a:lnTo>
                  <a:lnTo>
                    <a:pt x="2018436" y="223278"/>
                  </a:lnTo>
                  <a:lnTo>
                    <a:pt x="2009279" y="215049"/>
                  </a:lnTo>
                  <a:lnTo>
                    <a:pt x="2004212" y="212204"/>
                  </a:lnTo>
                  <a:lnTo>
                    <a:pt x="2004212" y="257314"/>
                  </a:lnTo>
                  <a:lnTo>
                    <a:pt x="1943760" y="257314"/>
                  </a:lnTo>
                  <a:lnTo>
                    <a:pt x="1944611" y="250202"/>
                  </a:lnTo>
                  <a:lnTo>
                    <a:pt x="1947570" y="243941"/>
                  </a:lnTo>
                  <a:lnTo>
                    <a:pt x="1952650" y="238518"/>
                  </a:lnTo>
                  <a:lnTo>
                    <a:pt x="1957730" y="232930"/>
                  </a:lnTo>
                  <a:lnTo>
                    <a:pt x="1964842" y="230136"/>
                  </a:lnTo>
                  <a:lnTo>
                    <a:pt x="1983638" y="230136"/>
                  </a:lnTo>
                  <a:lnTo>
                    <a:pt x="1990915" y="232930"/>
                  </a:lnTo>
                  <a:lnTo>
                    <a:pt x="1995830" y="238518"/>
                  </a:lnTo>
                  <a:lnTo>
                    <a:pt x="2000910" y="244094"/>
                  </a:lnTo>
                  <a:lnTo>
                    <a:pt x="2003704" y="250367"/>
                  </a:lnTo>
                  <a:lnTo>
                    <a:pt x="2004212" y="257314"/>
                  </a:lnTo>
                  <a:lnTo>
                    <a:pt x="2004212" y="212204"/>
                  </a:lnTo>
                  <a:lnTo>
                    <a:pt x="1998814" y="209169"/>
                  </a:lnTo>
                  <a:lnTo>
                    <a:pt x="1987054" y="205638"/>
                  </a:lnTo>
                  <a:lnTo>
                    <a:pt x="1973986" y="204470"/>
                  </a:lnTo>
                  <a:lnTo>
                    <a:pt x="1960689" y="205638"/>
                  </a:lnTo>
                  <a:lnTo>
                    <a:pt x="1920494" y="232829"/>
                  </a:lnTo>
                  <a:lnTo>
                    <a:pt x="1910486" y="268744"/>
                  </a:lnTo>
                  <a:lnTo>
                    <a:pt x="1911654" y="282511"/>
                  </a:lnTo>
                  <a:lnTo>
                    <a:pt x="1938921" y="323253"/>
                  </a:lnTo>
                  <a:lnTo>
                    <a:pt x="1976018" y="333260"/>
                  </a:lnTo>
                  <a:lnTo>
                    <a:pt x="1991182" y="332193"/>
                  </a:lnTo>
                  <a:lnTo>
                    <a:pt x="2004656" y="329006"/>
                  </a:lnTo>
                  <a:lnTo>
                    <a:pt x="2016455" y="323684"/>
                  </a:lnTo>
                  <a:lnTo>
                    <a:pt x="2026564" y="316242"/>
                  </a:lnTo>
                  <a:lnTo>
                    <a:pt x="2020658" y="307594"/>
                  </a:lnTo>
                  <a:lnTo>
                    <a:pt x="2012340" y="295414"/>
                  </a:lnTo>
                  <a:lnTo>
                    <a:pt x="2008619" y="299135"/>
                  </a:lnTo>
                  <a:lnTo>
                    <a:pt x="2003539" y="302107"/>
                  </a:lnTo>
                  <a:lnTo>
                    <a:pt x="1997100" y="304304"/>
                  </a:lnTo>
                  <a:lnTo>
                    <a:pt x="1990839" y="306514"/>
                  </a:lnTo>
                  <a:lnTo>
                    <a:pt x="1984997" y="307594"/>
                  </a:lnTo>
                  <a:lnTo>
                    <a:pt x="1979574" y="307594"/>
                  </a:lnTo>
                  <a:lnTo>
                    <a:pt x="1972437" y="307086"/>
                  </a:lnTo>
                  <a:lnTo>
                    <a:pt x="1944268" y="279158"/>
                  </a:lnTo>
                  <a:lnTo>
                    <a:pt x="2035454" y="279158"/>
                  </a:lnTo>
                  <a:lnTo>
                    <a:pt x="2035454" y="272046"/>
                  </a:lnTo>
                  <a:close/>
                </a:path>
                <a:path w="3797300" h="508000">
                  <a:moveTo>
                    <a:pt x="2187537" y="302018"/>
                  </a:moveTo>
                  <a:lnTo>
                    <a:pt x="2174075" y="302018"/>
                  </a:lnTo>
                  <a:lnTo>
                    <a:pt x="2174075" y="235712"/>
                  </a:lnTo>
                  <a:lnTo>
                    <a:pt x="2174075" y="207530"/>
                  </a:lnTo>
                  <a:lnTo>
                    <a:pt x="2141817" y="207530"/>
                  </a:lnTo>
                  <a:lnTo>
                    <a:pt x="2141817" y="235712"/>
                  </a:lnTo>
                  <a:lnTo>
                    <a:pt x="2141817" y="302018"/>
                  </a:lnTo>
                  <a:lnTo>
                    <a:pt x="2084920" y="302018"/>
                  </a:lnTo>
                  <a:lnTo>
                    <a:pt x="2090191" y="295859"/>
                  </a:lnTo>
                  <a:lnTo>
                    <a:pt x="2094318" y="288302"/>
                  </a:lnTo>
                  <a:lnTo>
                    <a:pt x="2097303" y="279336"/>
                  </a:lnTo>
                  <a:lnTo>
                    <a:pt x="2099144" y="268986"/>
                  </a:lnTo>
                  <a:lnTo>
                    <a:pt x="2102954" y="235712"/>
                  </a:lnTo>
                  <a:lnTo>
                    <a:pt x="2141817" y="235712"/>
                  </a:lnTo>
                  <a:lnTo>
                    <a:pt x="2141817" y="207530"/>
                  </a:lnTo>
                  <a:lnTo>
                    <a:pt x="2074760" y="207530"/>
                  </a:lnTo>
                  <a:lnTo>
                    <a:pt x="2066886" y="266954"/>
                  </a:lnTo>
                  <a:lnTo>
                    <a:pt x="2065705" y="276618"/>
                  </a:lnTo>
                  <a:lnTo>
                    <a:pt x="2064092" y="284060"/>
                  </a:lnTo>
                  <a:lnTo>
                    <a:pt x="2062060" y="289318"/>
                  </a:lnTo>
                  <a:lnTo>
                    <a:pt x="2060194" y="294386"/>
                  </a:lnTo>
                  <a:lnTo>
                    <a:pt x="2058162" y="297865"/>
                  </a:lnTo>
                  <a:lnTo>
                    <a:pt x="2053932" y="301421"/>
                  </a:lnTo>
                  <a:lnTo>
                    <a:pt x="2051050" y="302615"/>
                  </a:lnTo>
                  <a:lnTo>
                    <a:pt x="2047328" y="303288"/>
                  </a:lnTo>
                  <a:lnTo>
                    <a:pt x="2047328" y="361454"/>
                  </a:lnTo>
                  <a:lnTo>
                    <a:pt x="2079840" y="361454"/>
                  </a:lnTo>
                  <a:lnTo>
                    <a:pt x="2079840" y="330212"/>
                  </a:lnTo>
                  <a:lnTo>
                    <a:pt x="2155279" y="330212"/>
                  </a:lnTo>
                  <a:lnTo>
                    <a:pt x="2155279" y="361454"/>
                  </a:lnTo>
                  <a:lnTo>
                    <a:pt x="2187537" y="361454"/>
                  </a:lnTo>
                  <a:lnTo>
                    <a:pt x="2187537" y="330212"/>
                  </a:lnTo>
                  <a:lnTo>
                    <a:pt x="2187537" y="302018"/>
                  </a:lnTo>
                  <a:close/>
                </a:path>
                <a:path w="3797300" h="508000">
                  <a:moveTo>
                    <a:pt x="2323147" y="207530"/>
                  </a:moveTo>
                  <a:lnTo>
                    <a:pt x="2290889" y="207530"/>
                  </a:lnTo>
                  <a:lnTo>
                    <a:pt x="2290889" y="252996"/>
                  </a:lnTo>
                  <a:lnTo>
                    <a:pt x="2240089" y="252996"/>
                  </a:lnTo>
                  <a:lnTo>
                    <a:pt x="2240089" y="207530"/>
                  </a:lnTo>
                  <a:lnTo>
                    <a:pt x="2207831" y="207530"/>
                  </a:lnTo>
                  <a:lnTo>
                    <a:pt x="2207831" y="330212"/>
                  </a:lnTo>
                  <a:lnTo>
                    <a:pt x="2240089" y="330212"/>
                  </a:lnTo>
                  <a:lnTo>
                    <a:pt x="2240089" y="281178"/>
                  </a:lnTo>
                  <a:lnTo>
                    <a:pt x="2290889" y="281178"/>
                  </a:lnTo>
                  <a:lnTo>
                    <a:pt x="2290889" y="330212"/>
                  </a:lnTo>
                  <a:lnTo>
                    <a:pt x="2323147" y="330212"/>
                  </a:lnTo>
                  <a:lnTo>
                    <a:pt x="2323147" y="281178"/>
                  </a:lnTo>
                  <a:lnTo>
                    <a:pt x="2323147" y="252996"/>
                  </a:lnTo>
                  <a:lnTo>
                    <a:pt x="2323147" y="207530"/>
                  </a:lnTo>
                  <a:close/>
                </a:path>
                <a:path w="3797300" h="508000">
                  <a:moveTo>
                    <a:pt x="2470493" y="207530"/>
                  </a:moveTo>
                  <a:lnTo>
                    <a:pt x="2437981" y="207530"/>
                  </a:lnTo>
                  <a:lnTo>
                    <a:pt x="2387435" y="281686"/>
                  </a:lnTo>
                  <a:lnTo>
                    <a:pt x="2387435" y="207530"/>
                  </a:lnTo>
                  <a:lnTo>
                    <a:pt x="2355164" y="207530"/>
                  </a:lnTo>
                  <a:lnTo>
                    <a:pt x="2355164" y="330212"/>
                  </a:lnTo>
                  <a:lnTo>
                    <a:pt x="2386165" y="330212"/>
                  </a:lnTo>
                  <a:lnTo>
                    <a:pt x="2418994" y="281686"/>
                  </a:lnTo>
                  <a:lnTo>
                    <a:pt x="2438235" y="253250"/>
                  </a:lnTo>
                  <a:lnTo>
                    <a:pt x="2438235" y="330212"/>
                  </a:lnTo>
                  <a:lnTo>
                    <a:pt x="2470493" y="330212"/>
                  </a:lnTo>
                  <a:lnTo>
                    <a:pt x="2470493" y="253250"/>
                  </a:lnTo>
                  <a:lnTo>
                    <a:pt x="2470493" y="207530"/>
                  </a:lnTo>
                  <a:close/>
                </a:path>
                <a:path w="3797300" h="508000">
                  <a:moveTo>
                    <a:pt x="2622397" y="330212"/>
                  </a:moveTo>
                  <a:lnTo>
                    <a:pt x="2587155" y="282968"/>
                  </a:lnTo>
                  <a:lnTo>
                    <a:pt x="2572359" y="263144"/>
                  </a:lnTo>
                  <a:lnTo>
                    <a:pt x="2573248" y="262128"/>
                  </a:lnTo>
                  <a:lnTo>
                    <a:pt x="2620873" y="207530"/>
                  </a:lnTo>
                  <a:lnTo>
                    <a:pt x="2581249" y="207530"/>
                  </a:lnTo>
                  <a:lnTo>
                    <a:pt x="2534767" y="262128"/>
                  </a:lnTo>
                  <a:lnTo>
                    <a:pt x="2534767" y="207530"/>
                  </a:lnTo>
                  <a:lnTo>
                    <a:pt x="2502509" y="207530"/>
                  </a:lnTo>
                  <a:lnTo>
                    <a:pt x="2502509" y="330212"/>
                  </a:lnTo>
                  <a:lnTo>
                    <a:pt x="2534767" y="330212"/>
                  </a:lnTo>
                  <a:lnTo>
                    <a:pt x="2534767" y="298704"/>
                  </a:lnTo>
                  <a:lnTo>
                    <a:pt x="2549499" y="282968"/>
                  </a:lnTo>
                  <a:lnTo>
                    <a:pt x="2582011" y="330212"/>
                  </a:lnTo>
                  <a:lnTo>
                    <a:pt x="2622397" y="330212"/>
                  </a:lnTo>
                  <a:close/>
                </a:path>
                <a:path w="3797300" h="508000">
                  <a:moveTo>
                    <a:pt x="3797300" y="127000"/>
                  </a:moveTo>
                  <a:lnTo>
                    <a:pt x="3787317" y="77571"/>
                  </a:lnTo>
                  <a:lnTo>
                    <a:pt x="3784600" y="73545"/>
                  </a:lnTo>
                  <a:lnTo>
                    <a:pt x="3784600" y="127000"/>
                  </a:lnTo>
                  <a:lnTo>
                    <a:pt x="3784600" y="381000"/>
                  </a:lnTo>
                  <a:lnTo>
                    <a:pt x="3775608" y="425500"/>
                  </a:lnTo>
                  <a:lnTo>
                    <a:pt x="3751122" y="461835"/>
                  </a:lnTo>
                  <a:lnTo>
                    <a:pt x="3714788" y="486321"/>
                  </a:lnTo>
                  <a:lnTo>
                    <a:pt x="3670300" y="495300"/>
                  </a:lnTo>
                  <a:lnTo>
                    <a:pt x="127000" y="495300"/>
                  </a:lnTo>
                  <a:lnTo>
                    <a:pt x="82499" y="486321"/>
                  </a:lnTo>
                  <a:lnTo>
                    <a:pt x="46164" y="461835"/>
                  </a:lnTo>
                  <a:lnTo>
                    <a:pt x="21678" y="425500"/>
                  </a:lnTo>
                  <a:lnTo>
                    <a:pt x="12700" y="381000"/>
                  </a:lnTo>
                  <a:lnTo>
                    <a:pt x="12700" y="127000"/>
                  </a:lnTo>
                  <a:lnTo>
                    <a:pt x="21678" y="82511"/>
                  </a:lnTo>
                  <a:lnTo>
                    <a:pt x="46164" y="46177"/>
                  </a:lnTo>
                  <a:lnTo>
                    <a:pt x="82499" y="21691"/>
                  </a:lnTo>
                  <a:lnTo>
                    <a:pt x="127000" y="12700"/>
                  </a:lnTo>
                  <a:lnTo>
                    <a:pt x="3670300" y="12700"/>
                  </a:lnTo>
                  <a:lnTo>
                    <a:pt x="3714788" y="21691"/>
                  </a:lnTo>
                  <a:lnTo>
                    <a:pt x="3751122" y="46177"/>
                  </a:lnTo>
                  <a:lnTo>
                    <a:pt x="3775608" y="82511"/>
                  </a:lnTo>
                  <a:lnTo>
                    <a:pt x="3784600" y="127000"/>
                  </a:lnTo>
                  <a:lnTo>
                    <a:pt x="3784600" y="73545"/>
                  </a:lnTo>
                  <a:lnTo>
                    <a:pt x="3760101" y="37211"/>
                  </a:lnTo>
                  <a:lnTo>
                    <a:pt x="3719728" y="9982"/>
                  </a:lnTo>
                  <a:lnTo>
                    <a:pt x="3670300" y="0"/>
                  </a:lnTo>
                  <a:lnTo>
                    <a:pt x="127000" y="0"/>
                  </a:lnTo>
                  <a:lnTo>
                    <a:pt x="77558" y="9982"/>
                  </a:lnTo>
                  <a:lnTo>
                    <a:pt x="37185" y="37211"/>
                  </a:lnTo>
                  <a:lnTo>
                    <a:pt x="9969" y="77571"/>
                  </a:lnTo>
                  <a:lnTo>
                    <a:pt x="0" y="127000"/>
                  </a:lnTo>
                  <a:lnTo>
                    <a:pt x="0" y="381000"/>
                  </a:lnTo>
                  <a:lnTo>
                    <a:pt x="9969" y="430441"/>
                  </a:lnTo>
                  <a:lnTo>
                    <a:pt x="37185" y="470801"/>
                  </a:lnTo>
                  <a:lnTo>
                    <a:pt x="77558" y="498030"/>
                  </a:lnTo>
                  <a:lnTo>
                    <a:pt x="127000" y="508000"/>
                  </a:lnTo>
                  <a:lnTo>
                    <a:pt x="3670300" y="508000"/>
                  </a:lnTo>
                  <a:lnTo>
                    <a:pt x="3719728" y="498030"/>
                  </a:lnTo>
                  <a:lnTo>
                    <a:pt x="3760101" y="470801"/>
                  </a:lnTo>
                  <a:lnTo>
                    <a:pt x="3787317" y="430441"/>
                  </a:lnTo>
                  <a:lnTo>
                    <a:pt x="3797300" y="381000"/>
                  </a:lnTo>
                  <a:lnTo>
                    <a:pt x="3797300" y="12700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50900" y="12560300"/>
              <a:ext cx="3898899" cy="254000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01700" y="12560300"/>
              <a:ext cx="3797300" cy="243840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23568" y="880363"/>
              <a:ext cx="13652957" cy="635762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660400" y="2006600"/>
              <a:ext cx="8420100" cy="3086100"/>
            </a:xfrm>
            <a:custGeom>
              <a:avLst/>
              <a:gdLst/>
              <a:ahLst/>
              <a:cxnLst/>
              <a:rect l="l" t="t" r="r" b="b"/>
              <a:pathLst>
                <a:path w="8420100" h="3086100">
                  <a:moveTo>
                    <a:pt x="82931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2959100"/>
                  </a:lnTo>
                  <a:lnTo>
                    <a:pt x="9980" y="3008534"/>
                  </a:lnTo>
                  <a:lnTo>
                    <a:pt x="37196" y="3048903"/>
                  </a:lnTo>
                  <a:lnTo>
                    <a:pt x="77565" y="3076119"/>
                  </a:lnTo>
                  <a:lnTo>
                    <a:pt x="127000" y="3086100"/>
                  </a:lnTo>
                  <a:lnTo>
                    <a:pt x="8293100" y="3086100"/>
                  </a:lnTo>
                  <a:lnTo>
                    <a:pt x="8342534" y="3076119"/>
                  </a:lnTo>
                  <a:lnTo>
                    <a:pt x="8382903" y="3048903"/>
                  </a:lnTo>
                  <a:lnTo>
                    <a:pt x="8410119" y="3008534"/>
                  </a:lnTo>
                  <a:lnTo>
                    <a:pt x="8420100" y="2959100"/>
                  </a:lnTo>
                  <a:lnTo>
                    <a:pt x="8420100" y="127000"/>
                  </a:lnTo>
                  <a:lnTo>
                    <a:pt x="8410119" y="77565"/>
                  </a:lnTo>
                  <a:lnTo>
                    <a:pt x="8382903" y="37196"/>
                  </a:lnTo>
                  <a:lnTo>
                    <a:pt x="8342534" y="9980"/>
                  </a:lnTo>
                  <a:lnTo>
                    <a:pt x="8293100" y="0"/>
                  </a:lnTo>
                  <a:close/>
                </a:path>
              </a:pathLst>
            </a:custGeom>
            <a:solidFill>
              <a:srgbClr val="E4E4E4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0900" y="2971800"/>
              <a:ext cx="2095499" cy="635000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901700" y="2971800"/>
              <a:ext cx="1993900" cy="533400"/>
            </a:xfrm>
            <a:custGeom>
              <a:avLst/>
              <a:gdLst/>
              <a:ahLst/>
              <a:cxnLst/>
              <a:rect l="l" t="t" r="r" b="b"/>
              <a:pathLst>
                <a:path w="1993900" h="533400">
                  <a:moveTo>
                    <a:pt x="18669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406400"/>
                  </a:lnTo>
                  <a:lnTo>
                    <a:pt x="9980" y="455834"/>
                  </a:lnTo>
                  <a:lnTo>
                    <a:pt x="37196" y="496203"/>
                  </a:lnTo>
                  <a:lnTo>
                    <a:pt x="77565" y="523419"/>
                  </a:lnTo>
                  <a:lnTo>
                    <a:pt x="127000" y="533400"/>
                  </a:lnTo>
                  <a:lnTo>
                    <a:pt x="1866900" y="533400"/>
                  </a:lnTo>
                  <a:lnTo>
                    <a:pt x="1916334" y="523419"/>
                  </a:lnTo>
                  <a:lnTo>
                    <a:pt x="1956703" y="496203"/>
                  </a:lnTo>
                  <a:lnTo>
                    <a:pt x="1983919" y="455834"/>
                  </a:lnTo>
                  <a:lnTo>
                    <a:pt x="1993900" y="406400"/>
                  </a:lnTo>
                  <a:lnTo>
                    <a:pt x="1993900" y="127000"/>
                  </a:lnTo>
                  <a:lnTo>
                    <a:pt x="1983919" y="77565"/>
                  </a:lnTo>
                  <a:lnTo>
                    <a:pt x="1956703" y="37196"/>
                  </a:lnTo>
                  <a:lnTo>
                    <a:pt x="1916334" y="9980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700" y="2971799"/>
              <a:ext cx="1993900" cy="533400"/>
            </a:xfrm>
            <a:custGeom>
              <a:avLst/>
              <a:gdLst/>
              <a:ahLst/>
              <a:cxnLst/>
              <a:rect l="l" t="t" r="r" b="b"/>
              <a:pathLst>
                <a:path w="1993900" h="533400">
                  <a:moveTo>
                    <a:pt x="389572" y="185953"/>
                  </a:moveTo>
                  <a:lnTo>
                    <a:pt x="358076" y="185953"/>
                  </a:lnTo>
                  <a:lnTo>
                    <a:pt x="304736" y="239547"/>
                  </a:lnTo>
                  <a:lnTo>
                    <a:pt x="325310" y="261137"/>
                  </a:lnTo>
                  <a:lnTo>
                    <a:pt x="353504" y="232435"/>
                  </a:lnTo>
                  <a:lnTo>
                    <a:pt x="353504" y="355371"/>
                  </a:lnTo>
                  <a:lnTo>
                    <a:pt x="389572" y="355371"/>
                  </a:lnTo>
                  <a:lnTo>
                    <a:pt x="389572" y="232435"/>
                  </a:lnTo>
                  <a:lnTo>
                    <a:pt x="389572" y="185953"/>
                  </a:lnTo>
                  <a:close/>
                </a:path>
                <a:path w="1993900" h="533400">
                  <a:moveTo>
                    <a:pt x="551662" y="288569"/>
                  </a:moveTo>
                  <a:lnTo>
                    <a:pt x="529818" y="288569"/>
                  </a:lnTo>
                  <a:lnTo>
                    <a:pt x="529818" y="217957"/>
                  </a:lnTo>
                  <a:lnTo>
                    <a:pt x="529818" y="185953"/>
                  </a:lnTo>
                  <a:lnTo>
                    <a:pt x="493750" y="185953"/>
                  </a:lnTo>
                  <a:lnTo>
                    <a:pt x="493750" y="217957"/>
                  </a:lnTo>
                  <a:lnTo>
                    <a:pt x="493750" y="288569"/>
                  </a:lnTo>
                  <a:lnTo>
                    <a:pt x="448030" y="288569"/>
                  </a:lnTo>
                  <a:lnTo>
                    <a:pt x="493750" y="217957"/>
                  </a:lnTo>
                  <a:lnTo>
                    <a:pt x="493750" y="185953"/>
                  </a:lnTo>
                  <a:lnTo>
                    <a:pt x="480034" y="185953"/>
                  </a:lnTo>
                  <a:lnTo>
                    <a:pt x="412724" y="291871"/>
                  </a:lnTo>
                  <a:lnTo>
                    <a:pt x="412724" y="320319"/>
                  </a:lnTo>
                  <a:lnTo>
                    <a:pt x="493750" y="320319"/>
                  </a:lnTo>
                  <a:lnTo>
                    <a:pt x="493750" y="355371"/>
                  </a:lnTo>
                  <a:lnTo>
                    <a:pt x="529818" y="355371"/>
                  </a:lnTo>
                  <a:lnTo>
                    <a:pt x="529818" y="320319"/>
                  </a:lnTo>
                  <a:lnTo>
                    <a:pt x="551662" y="320319"/>
                  </a:lnTo>
                  <a:lnTo>
                    <a:pt x="551662" y="288569"/>
                  </a:lnTo>
                  <a:close/>
                </a:path>
                <a:path w="1993900" h="533400">
                  <a:moveTo>
                    <a:pt x="825601" y="293903"/>
                  </a:moveTo>
                  <a:lnTo>
                    <a:pt x="818172" y="256235"/>
                  </a:lnTo>
                  <a:lnTo>
                    <a:pt x="813333" y="248437"/>
                  </a:lnTo>
                  <a:lnTo>
                    <a:pt x="813181" y="248183"/>
                  </a:lnTo>
                  <a:lnTo>
                    <a:pt x="812393" y="246913"/>
                  </a:lnTo>
                  <a:lnTo>
                    <a:pt x="805434" y="239356"/>
                  </a:lnTo>
                  <a:lnTo>
                    <a:pt x="797471" y="233959"/>
                  </a:lnTo>
                  <a:lnTo>
                    <a:pt x="792835" y="232283"/>
                  </a:lnTo>
                  <a:lnTo>
                    <a:pt x="792835" y="293903"/>
                  </a:lnTo>
                  <a:lnTo>
                    <a:pt x="792403" y="301523"/>
                  </a:lnTo>
                  <a:lnTo>
                    <a:pt x="775398" y="329717"/>
                  </a:lnTo>
                  <a:lnTo>
                    <a:pt x="763892" y="329717"/>
                  </a:lnTo>
                  <a:lnTo>
                    <a:pt x="759739" y="328371"/>
                  </a:lnTo>
                  <a:lnTo>
                    <a:pt x="751268" y="322948"/>
                  </a:lnTo>
                  <a:lnTo>
                    <a:pt x="748055" y="319646"/>
                  </a:lnTo>
                  <a:lnTo>
                    <a:pt x="745858" y="315747"/>
                  </a:lnTo>
                  <a:lnTo>
                    <a:pt x="745858" y="272313"/>
                  </a:lnTo>
                  <a:lnTo>
                    <a:pt x="748055" y="268414"/>
                  </a:lnTo>
                  <a:lnTo>
                    <a:pt x="751268" y="265112"/>
                  </a:lnTo>
                  <a:lnTo>
                    <a:pt x="759739" y="259702"/>
                  </a:lnTo>
                  <a:lnTo>
                    <a:pt x="763892" y="258343"/>
                  </a:lnTo>
                  <a:lnTo>
                    <a:pt x="775398" y="258343"/>
                  </a:lnTo>
                  <a:lnTo>
                    <a:pt x="792835" y="293903"/>
                  </a:lnTo>
                  <a:lnTo>
                    <a:pt x="792835" y="232283"/>
                  </a:lnTo>
                  <a:lnTo>
                    <a:pt x="788530" y="230720"/>
                  </a:lnTo>
                  <a:lnTo>
                    <a:pt x="778611" y="229641"/>
                  </a:lnTo>
                  <a:lnTo>
                    <a:pt x="768997" y="230822"/>
                  </a:lnTo>
                  <a:lnTo>
                    <a:pt x="760387" y="234276"/>
                  </a:lnTo>
                  <a:lnTo>
                    <a:pt x="752665" y="240068"/>
                  </a:lnTo>
                  <a:lnTo>
                    <a:pt x="745858" y="248183"/>
                  </a:lnTo>
                  <a:lnTo>
                    <a:pt x="745858" y="185953"/>
                  </a:lnTo>
                  <a:lnTo>
                    <a:pt x="713600" y="185953"/>
                  </a:lnTo>
                  <a:lnTo>
                    <a:pt x="713600" y="248437"/>
                  </a:lnTo>
                  <a:lnTo>
                    <a:pt x="713600" y="272313"/>
                  </a:lnTo>
                  <a:lnTo>
                    <a:pt x="713600" y="315747"/>
                  </a:lnTo>
                  <a:lnTo>
                    <a:pt x="711225" y="319646"/>
                  </a:lnTo>
                  <a:lnTo>
                    <a:pt x="707923" y="322948"/>
                  </a:lnTo>
                  <a:lnTo>
                    <a:pt x="703681" y="325653"/>
                  </a:lnTo>
                  <a:lnTo>
                    <a:pt x="699630" y="328371"/>
                  </a:lnTo>
                  <a:lnTo>
                    <a:pt x="695477" y="329717"/>
                  </a:lnTo>
                  <a:lnTo>
                    <a:pt x="683958" y="329717"/>
                  </a:lnTo>
                  <a:lnTo>
                    <a:pt x="666343" y="294157"/>
                  </a:lnTo>
                  <a:lnTo>
                    <a:pt x="666775" y="286537"/>
                  </a:lnTo>
                  <a:lnTo>
                    <a:pt x="683958" y="258343"/>
                  </a:lnTo>
                  <a:lnTo>
                    <a:pt x="695312" y="258343"/>
                  </a:lnTo>
                  <a:lnTo>
                    <a:pt x="699452" y="259702"/>
                  </a:lnTo>
                  <a:lnTo>
                    <a:pt x="703681" y="262407"/>
                  </a:lnTo>
                  <a:lnTo>
                    <a:pt x="708088" y="265112"/>
                  </a:lnTo>
                  <a:lnTo>
                    <a:pt x="711390" y="268414"/>
                  </a:lnTo>
                  <a:lnTo>
                    <a:pt x="713600" y="272313"/>
                  </a:lnTo>
                  <a:lnTo>
                    <a:pt x="713600" y="248437"/>
                  </a:lnTo>
                  <a:lnTo>
                    <a:pt x="706589" y="240220"/>
                  </a:lnTo>
                  <a:lnTo>
                    <a:pt x="698792" y="234340"/>
                  </a:lnTo>
                  <a:lnTo>
                    <a:pt x="690206" y="230822"/>
                  </a:lnTo>
                  <a:lnTo>
                    <a:pt x="680834" y="229641"/>
                  </a:lnTo>
                  <a:lnTo>
                    <a:pt x="670890" y="230720"/>
                  </a:lnTo>
                  <a:lnTo>
                    <a:pt x="641121" y="256349"/>
                  </a:lnTo>
                  <a:lnTo>
                    <a:pt x="633831" y="294157"/>
                  </a:lnTo>
                  <a:lnTo>
                    <a:pt x="634657" y="308444"/>
                  </a:lnTo>
                  <a:lnTo>
                    <a:pt x="653872" y="348856"/>
                  </a:lnTo>
                  <a:lnTo>
                    <a:pt x="680834" y="358419"/>
                  </a:lnTo>
                  <a:lnTo>
                    <a:pt x="690499" y="357251"/>
                  </a:lnTo>
                  <a:lnTo>
                    <a:pt x="699173" y="353733"/>
                  </a:lnTo>
                  <a:lnTo>
                    <a:pt x="706882" y="347853"/>
                  </a:lnTo>
                  <a:lnTo>
                    <a:pt x="713600" y="339623"/>
                  </a:lnTo>
                  <a:lnTo>
                    <a:pt x="713600" y="402107"/>
                  </a:lnTo>
                  <a:lnTo>
                    <a:pt x="745858" y="402107"/>
                  </a:lnTo>
                  <a:lnTo>
                    <a:pt x="745858" y="339623"/>
                  </a:lnTo>
                  <a:lnTo>
                    <a:pt x="752665" y="347853"/>
                  </a:lnTo>
                  <a:lnTo>
                    <a:pt x="760387" y="353733"/>
                  </a:lnTo>
                  <a:lnTo>
                    <a:pt x="769035" y="357251"/>
                  </a:lnTo>
                  <a:lnTo>
                    <a:pt x="778611" y="358419"/>
                  </a:lnTo>
                  <a:lnTo>
                    <a:pt x="788530" y="357339"/>
                  </a:lnTo>
                  <a:lnTo>
                    <a:pt x="797471" y="354114"/>
                  </a:lnTo>
                  <a:lnTo>
                    <a:pt x="805434" y="348716"/>
                  </a:lnTo>
                  <a:lnTo>
                    <a:pt x="812393" y="341147"/>
                  </a:lnTo>
                  <a:lnTo>
                    <a:pt x="813320" y="339623"/>
                  </a:lnTo>
                  <a:lnTo>
                    <a:pt x="818172" y="331724"/>
                  </a:lnTo>
                  <a:lnTo>
                    <a:pt x="818921" y="329717"/>
                  </a:lnTo>
                  <a:lnTo>
                    <a:pt x="822299" y="320700"/>
                  </a:lnTo>
                  <a:lnTo>
                    <a:pt x="824776" y="308102"/>
                  </a:lnTo>
                  <a:lnTo>
                    <a:pt x="825601" y="293903"/>
                  </a:lnTo>
                  <a:close/>
                </a:path>
                <a:path w="1993900" h="533400">
                  <a:moveTo>
                    <a:pt x="969581" y="297205"/>
                  </a:moveTo>
                  <a:lnTo>
                    <a:pt x="968514" y="282829"/>
                  </a:lnTo>
                  <a:lnTo>
                    <a:pt x="968425" y="282473"/>
                  </a:lnTo>
                  <a:lnTo>
                    <a:pt x="965327" y="269900"/>
                  </a:lnTo>
                  <a:lnTo>
                    <a:pt x="938339" y="237375"/>
                  </a:lnTo>
                  <a:lnTo>
                    <a:pt x="938339" y="282473"/>
                  </a:lnTo>
                  <a:lnTo>
                    <a:pt x="877887" y="282473"/>
                  </a:lnTo>
                  <a:lnTo>
                    <a:pt x="878738" y="275361"/>
                  </a:lnTo>
                  <a:lnTo>
                    <a:pt x="881697" y="269100"/>
                  </a:lnTo>
                  <a:lnTo>
                    <a:pt x="886777" y="263677"/>
                  </a:lnTo>
                  <a:lnTo>
                    <a:pt x="891857" y="258089"/>
                  </a:lnTo>
                  <a:lnTo>
                    <a:pt x="898969" y="255295"/>
                  </a:lnTo>
                  <a:lnTo>
                    <a:pt x="917765" y="255295"/>
                  </a:lnTo>
                  <a:lnTo>
                    <a:pt x="925042" y="258089"/>
                  </a:lnTo>
                  <a:lnTo>
                    <a:pt x="929957" y="263677"/>
                  </a:lnTo>
                  <a:lnTo>
                    <a:pt x="935037" y="269265"/>
                  </a:lnTo>
                  <a:lnTo>
                    <a:pt x="937831" y="275526"/>
                  </a:lnTo>
                  <a:lnTo>
                    <a:pt x="938339" y="282473"/>
                  </a:lnTo>
                  <a:lnTo>
                    <a:pt x="938339" y="237375"/>
                  </a:lnTo>
                  <a:lnTo>
                    <a:pt x="932942" y="234340"/>
                  </a:lnTo>
                  <a:lnTo>
                    <a:pt x="921181" y="230822"/>
                  </a:lnTo>
                  <a:lnTo>
                    <a:pt x="908113" y="229641"/>
                  </a:lnTo>
                  <a:lnTo>
                    <a:pt x="894816" y="230822"/>
                  </a:lnTo>
                  <a:lnTo>
                    <a:pt x="854608" y="258000"/>
                  </a:lnTo>
                  <a:lnTo>
                    <a:pt x="844613" y="293903"/>
                  </a:lnTo>
                  <a:lnTo>
                    <a:pt x="845769" y="307682"/>
                  </a:lnTo>
                  <a:lnTo>
                    <a:pt x="873036" y="348424"/>
                  </a:lnTo>
                  <a:lnTo>
                    <a:pt x="910145" y="358419"/>
                  </a:lnTo>
                  <a:lnTo>
                    <a:pt x="925309" y="357365"/>
                  </a:lnTo>
                  <a:lnTo>
                    <a:pt x="938784" y="354164"/>
                  </a:lnTo>
                  <a:lnTo>
                    <a:pt x="950582" y="348856"/>
                  </a:lnTo>
                  <a:lnTo>
                    <a:pt x="960691" y="341401"/>
                  </a:lnTo>
                  <a:lnTo>
                    <a:pt x="954786" y="332765"/>
                  </a:lnTo>
                  <a:lnTo>
                    <a:pt x="946467" y="320573"/>
                  </a:lnTo>
                  <a:lnTo>
                    <a:pt x="942746" y="324294"/>
                  </a:lnTo>
                  <a:lnTo>
                    <a:pt x="937666" y="327266"/>
                  </a:lnTo>
                  <a:lnTo>
                    <a:pt x="924966" y="331660"/>
                  </a:lnTo>
                  <a:lnTo>
                    <a:pt x="919124" y="332765"/>
                  </a:lnTo>
                  <a:lnTo>
                    <a:pt x="913701" y="332765"/>
                  </a:lnTo>
                  <a:lnTo>
                    <a:pt x="879411" y="312445"/>
                  </a:lnTo>
                  <a:lnTo>
                    <a:pt x="878395" y="304317"/>
                  </a:lnTo>
                  <a:lnTo>
                    <a:pt x="969581" y="304317"/>
                  </a:lnTo>
                  <a:lnTo>
                    <a:pt x="969581" y="297205"/>
                  </a:lnTo>
                  <a:close/>
                </a:path>
                <a:path w="1993900" h="533400">
                  <a:moveTo>
                    <a:pt x="1110742" y="314820"/>
                  </a:moveTo>
                  <a:lnTo>
                    <a:pt x="1108532" y="308381"/>
                  </a:lnTo>
                  <a:lnTo>
                    <a:pt x="1106728" y="306095"/>
                  </a:lnTo>
                  <a:lnTo>
                    <a:pt x="1099731" y="297205"/>
                  </a:lnTo>
                  <a:lnTo>
                    <a:pt x="1094143" y="293649"/>
                  </a:lnTo>
                  <a:lnTo>
                    <a:pt x="1087374" y="292125"/>
                  </a:lnTo>
                  <a:lnTo>
                    <a:pt x="1093470" y="290436"/>
                  </a:lnTo>
                  <a:lnTo>
                    <a:pt x="1098461" y="287121"/>
                  </a:lnTo>
                  <a:lnTo>
                    <a:pt x="1104366" y="279679"/>
                  </a:lnTo>
                  <a:lnTo>
                    <a:pt x="1106246" y="277304"/>
                  </a:lnTo>
                  <a:lnTo>
                    <a:pt x="1108189" y="271297"/>
                  </a:lnTo>
                  <a:lnTo>
                    <a:pt x="1108189" y="259105"/>
                  </a:lnTo>
                  <a:lnTo>
                    <a:pt x="1108189" y="255371"/>
                  </a:lnTo>
                  <a:lnTo>
                    <a:pt x="1077722" y="233184"/>
                  </a:lnTo>
                  <a:lnTo>
                    <a:pt x="1077722" y="314312"/>
                  </a:lnTo>
                  <a:lnTo>
                    <a:pt x="1077722" y="321081"/>
                  </a:lnTo>
                  <a:lnTo>
                    <a:pt x="1076528" y="323875"/>
                  </a:lnTo>
                  <a:lnTo>
                    <a:pt x="1074166" y="325907"/>
                  </a:lnTo>
                  <a:lnTo>
                    <a:pt x="1071956" y="327939"/>
                  </a:lnTo>
                  <a:lnTo>
                    <a:pt x="1068908" y="328955"/>
                  </a:lnTo>
                  <a:lnTo>
                    <a:pt x="1025131" y="328955"/>
                  </a:lnTo>
                  <a:lnTo>
                    <a:pt x="1025131" y="306095"/>
                  </a:lnTo>
                  <a:lnTo>
                    <a:pt x="1068908" y="306095"/>
                  </a:lnTo>
                  <a:lnTo>
                    <a:pt x="1071956" y="307200"/>
                  </a:lnTo>
                  <a:lnTo>
                    <a:pt x="1074166" y="309397"/>
                  </a:lnTo>
                  <a:lnTo>
                    <a:pt x="1076528" y="311594"/>
                  </a:lnTo>
                  <a:lnTo>
                    <a:pt x="1077722" y="314312"/>
                  </a:lnTo>
                  <a:lnTo>
                    <a:pt x="1077722" y="233184"/>
                  </a:lnTo>
                  <a:lnTo>
                    <a:pt x="1075423" y="233019"/>
                  </a:lnTo>
                  <a:lnTo>
                    <a:pt x="1075423" y="266471"/>
                  </a:lnTo>
                  <a:lnTo>
                    <a:pt x="1075423" y="272402"/>
                  </a:lnTo>
                  <a:lnTo>
                    <a:pt x="1074331" y="274853"/>
                  </a:lnTo>
                  <a:lnTo>
                    <a:pt x="1070089" y="278752"/>
                  </a:lnTo>
                  <a:lnTo>
                    <a:pt x="1067384" y="279679"/>
                  </a:lnTo>
                  <a:lnTo>
                    <a:pt x="1025131" y="279679"/>
                  </a:lnTo>
                  <a:lnTo>
                    <a:pt x="1025131" y="259105"/>
                  </a:lnTo>
                  <a:lnTo>
                    <a:pt x="1067562" y="259105"/>
                  </a:lnTo>
                  <a:lnTo>
                    <a:pt x="1070343" y="260121"/>
                  </a:lnTo>
                  <a:lnTo>
                    <a:pt x="1072388" y="262153"/>
                  </a:lnTo>
                  <a:lnTo>
                    <a:pt x="1074420" y="264020"/>
                  </a:lnTo>
                  <a:lnTo>
                    <a:pt x="1075423" y="266471"/>
                  </a:lnTo>
                  <a:lnTo>
                    <a:pt x="1075423" y="233019"/>
                  </a:lnTo>
                  <a:lnTo>
                    <a:pt x="1070610" y="232689"/>
                  </a:lnTo>
                  <a:lnTo>
                    <a:pt x="992873" y="232689"/>
                  </a:lnTo>
                  <a:lnTo>
                    <a:pt x="992873" y="355371"/>
                  </a:lnTo>
                  <a:lnTo>
                    <a:pt x="1072896" y="355371"/>
                  </a:lnTo>
                  <a:lnTo>
                    <a:pt x="1108202" y="335318"/>
                  </a:lnTo>
                  <a:lnTo>
                    <a:pt x="1110107" y="329018"/>
                  </a:lnTo>
                  <a:lnTo>
                    <a:pt x="1110742" y="322097"/>
                  </a:lnTo>
                  <a:lnTo>
                    <a:pt x="1110742" y="314820"/>
                  </a:lnTo>
                  <a:close/>
                </a:path>
                <a:path w="1993900" h="533400">
                  <a:moveTo>
                    <a:pt x="1266164" y="293903"/>
                  </a:moveTo>
                  <a:lnTo>
                    <a:pt x="1257592" y="256235"/>
                  </a:lnTo>
                  <a:lnTo>
                    <a:pt x="1251826" y="248183"/>
                  </a:lnTo>
                  <a:lnTo>
                    <a:pt x="1250924" y="246913"/>
                  </a:lnTo>
                  <a:lnTo>
                    <a:pt x="1242860" y="239356"/>
                  </a:lnTo>
                  <a:lnTo>
                    <a:pt x="1233652" y="233959"/>
                  </a:lnTo>
                  <a:lnTo>
                    <a:pt x="1232636" y="233641"/>
                  </a:lnTo>
                  <a:lnTo>
                    <a:pt x="1232636" y="293903"/>
                  </a:lnTo>
                  <a:lnTo>
                    <a:pt x="1232090" y="301523"/>
                  </a:lnTo>
                  <a:lnTo>
                    <a:pt x="1210970" y="329717"/>
                  </a:lnTo>
                  <a:lnTo>
                    <a:pt x="1196568" y="329717"/>
                  </a:lnTo>
                  <a:lnTo>
                    <a:pt x="1173962" y="315747"/>
                  </a:lnTo>
                  <a:lnTo>
                    <a:pt x="1173962" y="272313"/>
                  </a:lnTo>
                  <a:lnTo>
                    <a:pt x="1176680" y="268414"/>
                  </a:lnTo>
                  <a:lnTo>
                    <a:pt x="1180655" y="265112"/>
                  </a:lnTo>
                  <a:lnTo>
                    <a:pt x="1191158" y="259702"/>
                  </a:lnTo>
                  <a:lnTo>
                    <a:pt x="1196403" y="258343"/>
                  </a:lnTo>
                  <a:lnTo>
                    <a:pt x="1210970" y="258343"/>
                  </a:lnTo>
                  <a:lnTo>
                    <a:pt x="1232636" y="293903"/>
                  </a:lnTo>
                  <a:lnTo>
                    <a:pt x="1232636" y="233641"/>
                  </a:lnTo>
                  <a:lnTo>
                    <a:pt x="1223302" y="230720"/>
                  </a:lnTo>
                  <a:lnTo>
                    <a:pt x="1211808" y="229641"/>
                  </a:lnTo>
                  <a:lnTo>
                    <a:pt x="1200683" y="230809"/>
                  </a:lnTo>
                  <a:lnTo>
                    <a:pt x="1190663" y="234276"/>
                  </a:lnTo>
                  <a:lnTo>
                    <a:pt x="1181760" y="240068"/>
                  </a:lnTo>
                  <a:lnTo>
                    <a:pt x="1173962" y="248183"/>
                  </a:lnTo>
                  <a:lnTo>
                    <a:pt x="1173962" y="232689"/>
                  </a:lnTo>
                  <a:lnTo>
                    <a:pt x="1141704" y="232689"/>
                  </a:lnTo>
                  <a:lnTo>
                    <a:pt x="1141704" y="402107"/>
                  </a:lnTo>
                  <a:lnTo>
                    <a:pt x="1173962" y="402107"/>
                  </a:lnTo>
                  <a:lnTo>
                    <a:pt x="1173962" y="339623"/>
                  </a:lnTo>
                  <a:lnTo>
                    <a:pt x="1181849" y="347853"/>
                  </a:lnTo>
                  <a:lnTo>
                    <a:pt x="1190790" y="353733"/>
                  </a:lnTo>
                  <a:lnTo>
                    <a:pt x="1200772" y="357251"/>
                  </a:lnTo>
                  <a:lnTo>
                    <a:pt x="1211808" y="358419"/>
                  </a:lnTo>
                  <a:lnTo>
                    <a:pt x="1223302" y="357339"/>
                  </a:lnTo>
                  <a:lnTo>
                    <a:pt x="1257592" y="331724"/>
                  </a:lnTo>
                  <a:lnTo>
                    <a:pt x="1258455" y="329717"/>
                  </a:lnTo>
                  <a:lnTo>
                    <a:pt x="1262354" y="320700"/>
                  </a:lnTo>
                  <a:lnTo>
                    <a:pt x="1265212" y="308102"/>
                  </a:lnTo>
                  <a:lnTo>
                    <a:pt x="1266164" y="293903"/>
                  </a:lnTo>
                  <a:close/>
                </a:path>
                <a:path w="1993900" h="533400">
                  <a:moveTo>
                    <a:pt x="1395717" y="276123"/>
                  </a:moveTo>
                  <a:lnTo>
                    <a:pt x="1394777" y="264668"/>
                  </a:lnTo>
                  <a:lnTo>
                    <a:pt x="1392288" y="256057"/>
                  </a:lnTo>
                  <a:lnTo>
                    <a:pt x="1391958" y="254914"/>
                  </a:lnTo>
                  <a:lnTo>
                    <a:pt x="1353388" y="230327"/>
                  </a:lnTo>
                  <a:lnTo>
                    <a:pt x="1342110" y="229641"/>
                  </a:lnTo>
                  <a:lnTo>
                    <a:pt x="1326857" y="230847"/>
                  </a:lnTo>
                  <a:lnTo>
                    <a:pt x="1312837" y="234467"/>
                  </a:lnTo>
                  <a:lnTo>
                    <a:pt x="1300060" y="240499"/>
                  </a:lnTo>
                  <a:lnTo>
                    <a:pt x="1288529" y="248945"/>
                  </a:lnTo>
                  <a:lnTo>
                    <a:pt x="1300721" y="270535"/>
                  </a:lnTo>
                  <a:lnTo>
                    <a:pt x="1308862" y="264210"/>
                  </a:lnTo>
                  <a:lnTo>
                    <a:pt x="1317536" y="259676"/>
                  </a:lnTo>
                  <a:lnTo>
                    <a:pt x="1326756" y="256971"/>
                  </a:lnTo>
                  <a:lnTo>
                    <a:pt x="1336522" y="256057"/>
                  </a:lnTo>
                  <a:lnTo>
                    <a:pt x="1344663" y="256057"/>
                  </a:lnTo>
                  <a:lnTo>
                    <a:pt x="1351178" y="257924"/>
                  </a:lnTo>
                  <a:lnTo>
                    <a:pt x="1360995" y="265366"/>
                  </a:lnTo>
                  <a:lnTo>
                    <a:pt x="1363459" y="270370"/>
                  </a:lnTo>
                  <a:lnTo>
                    <a:pt x="1363459" y="293141"/>
                  </a:lnTo>
                  <a:lnTo>
                    <a:pt x="1363459" y="310667"/>
                  </a:lnTo>
                  <a:lnTo>
                    <a:pt x="1363459" y="325907"/>
                  </a:lnTo>
                  <a:lnTo>
                    <a:pt x="1358874" y="330581"/>
                  </a:lnTo>
                  <a:lnTo>
                    <a:pt x="1353032" y="333908"/>
                  </a:lnTo>
                  <a:lnTo>
                    <a:pt x="1345920" y="335915"/>
                  </a:lnTo>
                  <a:lnTo>
                    <a:pt x="1337551" y="336575"/>
                  </a:lnTo>
                  <a:lnTo>
                    <a:pt x="1330947" y="336575"/>
                  </a:lnTo>
                  <a:lnTo>
                    <a:pt x="1325435" y="334962"/>
                  </a:lnTo>
                  <a:lnTo>
                    <a:pt x="1316634" y="328536"/>
                  </a:lnTo>
                  <a:lnTo>
                    <a:pt x="1314437" y="324129"/>
                  </a:lnTo>
                  <a:lnTo>
                    <a:pt x="1314437" y="312775"/>
                  </a:lnTo>
                  <a:lnTo>
                    <a:pt x="1316634" y="308292"/>
                  </a:lnTo>
                  <a:lnTo>
                    <a:pt x="1321041" y="305079"/>
                  </a:lnTo>
                  <a:lnTo>
                    <a:pt x="1325435" y="301688"/>
                  </a:lnTo>
                  <a:lnTo>
                    <a:pt x="1330947" y="299999"/>
                  </a:lnTo>
                  <a:lnTo>
                    <a:pt x="1337551" y="299999"/>
                  </a:lnTo>
                  <a:lnTo>
                    <a:pt x="1345920" y="300672"/>
                  </a:lnTo>
                  <a:lnTo>
                    <a:pt x="1353032" y="302666"/>
                  </a:lnTo>
                  <a:lnTo>
                    <a:pt x="1358874" y="306006"/>
                  </a:lnTo>
                  <a:lnTo>
                    <a:pt x="1363459" y="310667"/>
                  </a:lnTo>
                  <a:lnTo>
                    <a:pt x="1363459" y="293141"/>
                  </a:lnTo>
                  <a:lnTo>
                    <a:pt x="1356258" y="286588"/>
                  </a:lnTo>
                  <a:lnTo>
                    <a:pt x="1347393" y="281901"/>
                  </a:lnTo>
                  <a:lnTo>
                    <a:pt x="1336827" y="279095"/>
                  </a:lnTo>
                  <a:lnTo>
                    <a:pt x="1324597" y="278155"/>
                  </a:lnTo>
                  <a:lnTo>
                    <a:pt x="1316329" y="278777"/>
                  </a:lnTo>
                  <a:lnTo>
                    <a:pt x="1282712" y="308495"/>
                  </a:lnTo>
                  <a:lnTo>
                    <a:pt x="1281925" y="317779"/>
                  </a:lnTo>
                  <a:lnTo>
                    <a:pt x="1282738" y="326796"/>
                  </a:lnTo>
                  <a:lnTo>
                    <a:pt x="1308912" y="355752"/>
                  </a:lnTo>
                  <a:lnTo>
                    <a:pt x="1324597" y="358419"/>
                  </a:lnTo>
                  <a:lnTo>
                    <a:pt x="1336636" y="357441"/>
                  </a:lnTo>
                  <a:lnTo>
                    <a:pt x="1347127" y="354495"/>
                  </a:lnTo>
                  <a:lnTo>
                    <a:pt x="1356067" y="349567"/>
                  </a:lnTo>
                  <a:lnTo>
                    <a:pt x="1363459" y="342671"/>
                  </a:lnTo>
                  <a:lnTo>
                    <a:pt x="1363459" y="355371"/>
                  </a:lnTo>
                  <a:lnTo>
                    <a:pt x="1395717" y="355371"/>
                  </a:lnTo>
                  <a:lnTo>
                    <a:pt x="1395717" y="342671"/>
                  </a:lnTo>
                  <a:lnTo>
                    <a:pt x="1395717" y="336575"/>
                  </a:lnTo>
                  <a:lnTo>
                    <a:pt x="1395717" y="299999"/>
                  </a:lnTo>
                  <a:lnTo>
                    <a:pt x="1395717" y="293141"/>
                  </a:lnTo>
                  <a:lnTo>
                    <a:pt x="1395717" y="276123"/>
                  </a:lnTo>
                  <a:close/>
                </a:path>
                <a:path w="1993900" h="533400">
                  <a:moveTo>
                    <a:pt x="1543024" y="232689"/>
                  </a:moveTo>
                  <a:lnTo>
                    <a:pt x="1443710" y="232689"/>
                  </a:lnTo>
                  <a:lnTo>
                    <a:pt x="1435836" y="292125"/>
                  </a:lnTo>
                  <a:lnTo>
                    <a:pt x="1434325" y="302260"/>
                  </a:lnTo>
                  <a:lnTo>
                    <a:pt x="1421358" y="332003"/>
                  </a:lnTo>
                  <a:lnTo>
                    <a:pt x="1416278" y="332003"/>
                  </a:lnTo>
                  <a:lnTo>
                    <a:pt x="1416278" y="358419"/>
                  </a:lnTo>
                  <a:lnTo>
                    <a:pt x="1451584" y="343433"/>
                  </a:lnTo>
                  <a:lnTo>
                    <a:pt x="1467840" y="295935"/>
                  </a:lnTo>
                  <a:lnTo>
                    <a:pt x="1471904" y="260883"/>
                  </a:lnTo>
                  <a:lnTo>
                    <a:pt x="1510766" y="260883"/>
                  </a:lnTo>
                  <a:lnTo>
                    <a:pt x="1510766" y="355371"/>
                  </a:lnTo>
                  <a:lnTo>
                    <a:pt x="1543024" y="355371"/>
                  </a:lnTo>
                  <a:lnTo>
                    <a:pt x="1543024" y="260883"/>
                  </a:lnTo>
                  <a:lnTo>
                    <a:pt x="1543024" y="232689"/>
                  </a:lnTo>
                  <a:close/>
                </a:path>
                <a:path w="1993900" h="533400">
                  <a:moveTo>
                    <a:pt x="1689100" y="232689"/>
                  </a:moveTo>
                  <a:lnTo>
                    <a:pt x="1656842" y="232689"/>
                  </a:lnTo>
                  <a:lnTo>
                    <a:pt x="1656842" y="259867"/>
                  </a:lnTo>
                  <a:lnTo>
                    <a:pt x="1656842" y="286283"/>
                  </a:lnTo>
                  <a:lnTo>
                    <a:pt x="1615173" y="286283"/>
                  </a:lnTo>
                  <a:lnTo>
                    <a:pt x="1611541" y="285102"/>
                  </a:lnTo>
                  <a:lnTo>
                    <a:pt x="1608823" y="282727"/>
                  </a:lnTo>
                  <a:lnTo>
                    <a:pt x="1606296" y="280187"/>
                  </a:lnTo>
                  <a:lnTo>
                    <a:pt x="1605026" y="276885"/>
                  </a:lnTo>
                  <a:lnTo>
                    <a:pt x="1605026" y="268922"/>
                  </a:lnTo>
                  <a:lnTo>
                    <a:pt x="1606372" y="265798"/>
                  </a:lnTo>
                  <a:lnTo>
                    <a:pt x="1611795" y="261048"/>
                  </a:lnTo>
                  <a:lnTo>
                    <a:pt x="1615351" y="259867"/>
                  </a:lnTo>
                  <a:lnTo>
                    <a:pt x="1656842" y="259867"/>
                  </a:lnTo>
                  <a:lnTo>
                    <a:pt x="1656842" y="232689"/>
                  </a:lnTo>
                  <a:lnTo>
                    <a:pt x="1614665" y="232689"/>
                  </a:lnTo>
                  <a:lnTo>
                    <a:pt x="1605394" y="233426"/>
                  </a:lnTo>
                  <a:lnTo>
                    <a:pt x="1575104" y="257200"/>
                  </a:lnTo>
                  <a:lnTo>
                    <a:pt x="1572260" y="272821"/>
                  </a:lnTo>
                  <a:lnTo>
                    <a:pt x="1572742" y="280225"/>
                  </a:lnTo>
                  <a:lnTo>
                    <a:pt x="1599438" y="310921"/>
                  </a:lnTo>
                  <a:lnTo>
                    <a:pt x="1570977" y="355371"/>
                  </a:lnTo>
                  <a:lnTo>
                    <a:pt x="1607553" y="355371"/>
                  </a:lnTo>
                  <a:lnTo>
                    <a:pt x="1631696" y="313207"/>
                  </a:lnTo>
                  <a:lnTo>
                    <a:pt x="1656842" y="313207"/>
                  </a:lnTo>
                  <a:lnTo>
                    <a:pt x="1656842" y="355371"/>
                  </a:lnTo>
                  <a:lnTo>
                    <a:pt x="1689100" y="355371"/>
                  </a:lnTo>
                  <a:lnTo>
                    <a:pt x="1689100" y="313207"/>
                  </a:lnTo>
                  <a:lnTo>
                    <a:pt x="1689100" y="286283"/>
                  </a:lnTo>
                  <a:lnTo>
                    <a:pt x="1689100" y="259867"/>
                  </a:lnTo>
                  <a:lnTo>
                    <a:pt x="1689100" y="232689"/>
                  </a:lnTo>
                  <a:close/>
                </a:path>
                <a:path w="1993900" h="533400">
                  <a:moveTo>
                    <a:pt x="1993900" y="127000"/>
                  </a:moveTo>
                  <a:lnTo>
                    <a:pt x="1983917" y="77571"/>
                  </a:lnTo>
                  <a:lnTo>
                    <a:pt x="1981200" y="73545"/>
                  </a:lnTo>
                  <a:lnTo>
                    <a:pt x="1981200" y="127000"/>
                  </a:lnTo>
                  <a:lnTo>
                    <a:pt x="1981200" y="406400"/>
                  </a:lnTo>
                  <a:lnTo>
                    <a:pt x="1972208" y="450900"/>
                  </a:lnTo>
                  <a:lnTo>
                    <a:pt x="1947722" y="487235"/>
                  </a:lnTo>
                  <a:lnTo>
                    <a:pt x="1911388" y="511721"/>
                  </a:lnTo>
                  <a:lnTo>
                    <a:pt x="1866900" y="520700"/>
                  </a:lnTo>
                  <a:lnTo>
                    <a:pt x="127000" y="520700"/>
                  </a:lnTo>
                  <a:lnTo>
                    <a:pt x="82499" y="511721"/>
                  </a:lnTo>
                  <a:lnTo>
                    <a:pt x="46164" y="487235"/>
                  </a:lnTo>
                  <a:lnTo>
                    <a:pt x="21678" y="450900"/>
                  </a:lnTo>
                  <a:lnTo>
                    <a:pt x="12700" y="406400"/>
                  </a:lnTo>
                  <a:lnTo>
                    <a:pt x="12700" y="127000"/>
                  </a:lnTo>
                  <a:lnTo>
                    <a:pt x="21678" y="82511"/>
                  </a:lnTo>
                  <a:lnTo>
                    <a:pt x="46164" y="46177"/>
                  </a:lnTo>
                  <a:lnTo>
                    <a:pt x="82499" y="21691"/>
                  </a:lnTo>
                  <a:lnTo>
                    <a:pt x="127000" y="12700"/>
                  </a:lnTo>
                  <a:lnTo>
                    <a:pt x="1866900" y="12700"/>
                  </a:lnTo>
                  <a:lnTo>
                    <a:pt x="1911388" y="21691"/>
                  </a:lnTo>
                  <a:lnTo>
                    <a:pt x="1947722" y="46177"/>
                  </a:lnTo>
                  <a:lnTo>
                    <a:pt x="1972208" y="82511"/>
                  </a:lnTo>
                  <a:lnTo>
                    <a:pt x="1981200" y="127000"/>
                  </a:lnTo>
                  <a:lnTo>
                    <a:pt x="1981200" y="73545"/>
                  </a:lnTo>
                  <a:lnTo>
                    <a:pt x="1956701" y="37198"/>
                  </a:lnTo>
                  <a:lnTo>
                    <a:pt x="1916328" y="9982"/>
                  </a:lnTo>
                  <a:lnTo>
                    <a:pt x="1866900" y="0"/>
                  </a:lnTo>
                  <a:lnTo>
                    <a:pt x="127000" y="0"/>
                  </a:lnTo>
                  <a:lnTo>
                    <a:pt x="77558" y="9982"/>
                  </a:lnTo>
                  <a:lnTo>
                    <a:pt x="37185" y="37198"/>
                  </a:lnTo>
                  <a:lnTo>
                    <a:pt x="9969" y="77571"/>
                  </a:lnTo>
                  <a:lnTo>
                    <a:pt x="0" y="127000"/>
                  </a:lnTo>
                  <a:lnTo>
                    <a:pt x="0" y="406400"/>
                  </a:lnTo>
                  <a:lnTo>
                    <a:pt x="9969" y="455841"/>
                  </a:lnTo>
                  <a:lnTo>
                    <a:pt x="37185" y="496214"/>
                  </a:lnTo>
                  <a:lnTo>
                    <a:pt x="77558" y="523430"/>
                  </a:lnTo>
                  <a:lnTo>
                    <a:pt x="127000" y="533400"/>
                  </a:lnTo>
                  <a:lnTo>
                    <a:pt x="1866900" y="533400"/>
                  </a:lnTo>
                  <a:lnTo>
                    <a:pt x="1916328" y="523430"/>
                  </a:lnTo>
                  <a:lnTo>
                    <a:pt x="1956701" y="496214"/>
                  </a:lnTo>
                  <a:lnTo>
                    <a:pt x="1983917" y="455841"/>
                  </a:lnTo>
                  <a:lnTo>
                    <a:pt x="1993900" y="406400"/>
                  </a:lnTo>
                  <a:lnTo>
                    <a:pt x="1993900" y="12700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46799" y="2971800"/>
              <a:ext cx="2095499" cy="63500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197599" y="2971800"/>
              <a:ext cx="1993900" cy="533400"/>
            </a:xfrm>
            <a:custGeom>
              <a:avLst/>
              <a:gdLst/>
              <a:ahLst/>
              <a:cxnLst/>
              <a:rect l="l" t="t" r="r" b="b"/>
              <a:pathLst>
                <a:path w="1993900" h="533400">
                  <a:moveTo>
                    <a:pt x="18669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406400"/>
                  </a:lnTo>
                  <a:lnTo>
                    <a:pt x="9980" y="455834"/>
                  </a:lnTo>
                  <a:lnTo>
                    <a:pt x="37196" y="496203"/>
                  </a:lnTo>
                  <a:lnTo>
                    <a:pt x="77565" y="523419"/>
                  </a:lnTo>
                  <a:lnTo>
                    <a:pt x="127000" y="533400"/>
                  </a:lnTo>
                  <a:lnTo>
                    <a:pt x="1866900" y="533400"/>
                  </a:lnTo>
                  <a:lnTo>
                    <a:pt x="1916334" y="523419"/>
                  </a:lnTo>
                  <a:lnTo>
                    <a:pt x="1956703" y="496203"/>
                  </a:lnTo>
                  <a:lnTo>
                    <a:pt x="1983919" y="455834"/>
                  </a:lnTo>
                  <a:lnTo>
                    <a:pt x="1993900" y="406400"/>
                  </a:lnTo>
                  <a:lnTo>
                    <a:pt x="1993900" y="127000"/>
                  </a:lnTo>
                  <a:lnTo>
                    <a:pt x="1983919" y="77565"/>
                  </a:lnTo>
                  <a:lnTo>
                    <a:pt x="1956703" y="37196"/>
                  </a:lnTo>
                  <a:lnTo>
                    <a:pt x="1916334" y="9980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97600" y="2971799"/>
              <a:ext cx="1993900" cy="533400"/>
            </a:xfrm>
            <a:custGeom>
              <a:avLst/>
              <a:gdLst/>
              <a:ahLst/>
              <a:cxnLst/>
              <a:rect l="l" t="t" r="r" b="b"/>
              <a:pathLst>
                <a:path w="1993900" h="533400">
                  <a:moveTo>
                    <a:pt x="495604" y="185953"/>
                  </a:moveTo>
                  <a:lnTo>
                    <a:pt x="464108" y="185953"/>
                  </a:lnTo>
                  <a:lnTo>
                    <a:pt x="410768" y="239547"/>
                  </a:lnTo>
                  <a:lnTo>
                    <a:pt x="431342" y="261137"/>
                  </a:lnTo>
                  <a:lnTo>
                    <a:pt x="459536" y="232435"/>
                  </a:lnTo>
                  <a:lnTo>
                    <a:pt x="459536" y="355371"/>
                  </a:lnTo>
                  <a:lnTo>
                    <a:pt x="495604" y="355371"/>
                  </a:lnTo>
                  <a:lnTo>
                    <a:pt x="495604" y="232435"/>
                  </a:lnTo>
                  <a:lnTo>
                    <a:pt x="495604" y="185953"/>
                  </a:lnTo>
                  <a:close/>
                </a:path>
                <a:path w="1993900" h="533400">
                  <a:moveTo>
                    <a:pt x="657948" y="299745"/>
                  </a:moveTo>
                  <a:lnTo>
                    <a:pt x="641946" y="259867"/>
                  </a:lnTo>
                  <a:lnTo>
                    <a:pt x="603592" y="244881"/>
                  </a:lnTo>
                  <a:lnTo>
                    <a:pt x="592594" y="245770"/>
                  </a:lnTo>
                  <a:lnTo>
                    <a:pt x="582714" y="248437"/>
                  </a:lnTo>
                  <a:lnTo>
                    <a:pt x="573925" y="252882"/>
                  </a:lnTo>
                  <a:lnTo>
                    <a:pt x="566254" y="259105"/>
                  </a:lnTo>
                  <a:lnTo>
                    <a:pt x="566254" y="217703"/>
                  </a:lnTo>
                  <a:lnTo>
                    <a:pt x="646518" y="217703"/>
                  </a:lnTo>
                  <a:lnTo>
                    <a:pt x="646518" y="185953"/>
                  </a:lnTo>
                  <a:lnTo>
                    <a:pt x="530186" y="185953"/>
                  </a:lnTo>
                  <a:lnTo>
                    <a:pt x="530186" y="283235"/>
                  </a:lnTo>
                  <a:lnTo>
                    <a:pt x="555332" y="289839"/>
                  </a:lnTo>
                  <a:lnTo>
                    <a:pt x="562991" y="283845"/>
                  </a:lnTo>
                  <a:lnTo>
                    <a:pt x="571461" y="279552"/>
                  </a:lnTo>
                  <a:lnTo>
                    <a:pt x="580771" y="276987"/>
                  </a:lnTo>
                  <a:lnTo>
                    <a:pt x="590892" y="276123"/>
                  </a:lnTo>
                  <a:lnTo>
                    <a:pt x="600379" y="276123"/>
                  </a:lnTo>
                  <a:lnTo>
                    <a:pt x="607822" y="278409"/>
                  </a:lnTo>
                  <a:lnTo>
                    <a:pt x="618655" y="287553"/>
                  </a:lnTo>
                  <a:lnTo>
                    <a:pt x="621372" y="293649"/>
                  </a:lnTo>
                  <a:lnTo>
                    <a:pt x="621372" y="308381"/>
                  </a:lnTo>
                  <a:lnTo>
                    <a:pt x="618490" y="314388"/>
                  </a:lnTo>
                  <a:lnTo>
                    <a:pt x="607148" y="324040"/>
                  </a:lnTo>
                  <a:lnTo>
                    <a:pt x="599528" y="326415"/>
                  </a:lnTo>
                  <a:lnTo>
                    <a:pt x="589876" y="326415"/>
                  </a:lnTo>
                  <a:lnTo>
                    <a:pt x="576872" y="325259"/>
                  </a:lnTo>
                  <a:lnTo>
                    <a:pt x="565048" y="321779"/>
                  </a:lnTo>
                  <a:lnTo>
                    <a:pt x="554393" y="315988"/>
                  </a:lnTo>
                  <a:lnTo>
                    <a:pt x="544918" y="307873"/>
                  </a:lnTo>
                  <a:lnTo>
                    <a:pt x="524852" y="333019"/>
                  </a:lnTo>
                  <a:lnTo>
                    <a:pt x="537692" y="344131"/>
                  </a:lnTo>
                  <a:lnTo>
                    <a:pt x="552856" y="352069"/>
                  </a:lnTo>
                  <a:lnTo>
                    <a:pt x="570344" y="356831"/>
                  </a:lnTo>
                  <a:lnTo>
                    <a:pt x="590130" y="358419"/>
                  </a:lnTo>
                  <a:lnTo>
                    <a:pt x="604735" y="357441"/>
                  </a:lnTo>
                  <a:lnTo>
                    <a:pt x="647522" y="333997"/>
                  </a:lnTo>
                  <a:lnTo>
                    <a:pt x="656793" y="312534"/>
                  </a:lnTo>
                  <a:lnTo>
                    <a:pt x="657948" y="299745"/>
                  </a:lnTo>
                  <a:close/>
                </a:path>
                <a:path w="1993900" h="533400">
                  <a:moveTo>
                    <a:pt x="853846" y="276123"/>
                  </a:moveTo>
                  <a:lnTo>
                    <a:pt x="852919" y="264668"/>
                  </a:lnTo>
                  <a:lnTo>
                    <a:pt x="850430" y="256057"/>
                  </a:lnTo>
                  <a:lnTo>
                    <a:pt x="850099" y="254914"/>
                  </a:lnTo>
                  <a:lnTo>
                    <a:pt x="811530" y="230327"/>
                  </a:lnTo>
                  <a:lnTo>
                    <a:pt x="800252" y="229641"/>
                  </a:lnTo>
                  <a:lnTo>
                    <a:pt x="784999" y="230847"/>
                  </a:lnTo>
                  <a:lnTo>
                    <a:pt x="770978" y="234467"/>
                  </a:lnTo>
                  <a:lnTo>
                    <a:pt x="758202" y="240499"/>
                  </a:lnTo>
                  <a:lnTo>
                    <a:pt x="746658" y="248945"/>
                  </a:lnTo>
                  <a:lnTo>
                    <a:pt x="758850" y="270535"/>
                  </a:lnTo>
                  <a:lnTo>
                    <a:pt x="767003" y="264210"/>
                  </a:lnTo>
                  <a:lnTo>
                    <a:pt x="775690" y="259676"/>
                  </a:lnTo>
                  <a:lnTo>
                    <a:pt x="784910" y="256971"/>
                  </a:lnTo>
                  <a:lnTo>
                    <a:pt x="794664" y="256057"/>
                  </a:lnTo>
                  <a:lnTo>
                    <a:pt x="802792" y="256057"/>
                  </a:lnTo>
                  <a:lnTo>
                    <a:pt x="809307" y="257924"/>
                  </a:lnTo>
                  <a:lnTo>
                    <a:pt x="819137" y="265366"/>
                  </a:lnTo>
                  <a:lnTo>
                    <a:pt x="821588" y="270370"/>
                  </a:lnTo>
                  <a:lnTo>
                    <a:pt x="821588" y="293141"/>
                  </a:lnTo>
                  <a:lnTo>
                    <a:pt x="821588" y="310667"/>
                  </a:lnTo>
                  <a:lnTo>
                    <a:pt x="821588" y="325907"/>
                  </a:lnTo>
                  <a:lnTo>
                    <a:pt x="817016" y="330581"/>
                  </a:lnTo>
                  <a:lnTo>
                    <a:pt x="811174" y="333908"/>
                  </a:lnTo>
                  <a:lnTo>
                    <a:pt x="804062" y="335915"/>
                  </a:lnTo>
                  <a:lnTo>
                    <a:pt x="795680" y="336575"/>
                  </a:lnTo>
                  <a:lnTo>
                    <a:pt x="789076" y="336575"/>
                  </a:lnTo>
                  <a:lnTo>
                    <a:pt x="783564" y="334962"/>
                  </a:lnTo>
                  <a:lnTo>
                    <a:pt x="774763" y="328536"/>
                  </a:lnTo>
                  <a:lnTo>
                    <a:pt x="772566" y="324129"/>
                  </a:lnTo>
                  <a:lnTo>
                    <a:pt x="772566" y="312775"/>
                  </a:lnTo>
                  <a:lnTo>
                    <a:pt x="774763" y="308292"/>
                  </a:lnTo>
                  <a:lnTo>
                    <a:pt x="779170" y="305079"/>
                  </a:lnTo>
                  <a:lnTo>
                    <a:pt x="783564" y="301688"/>
                  </a:lnTo>
                  <a:lnTo>
                    <a:pt x="789076" y="299999"/>
                  </a:lnTo>
                  <a:lnTo>
                    <a:pt x="795680" y="299999"/>
                  </a:lnTo>
                  <a:lnTo>
                    <a:pt x="804062" y="300672"/>
                  </a:lnTo>
                  <a:lnTo>
                    <a:pt x="811174" y="302666"/>
                  </a:lnTo>
                  <a:lnTo>
                    <a:pt x="817016" y="306006"/>
                  </a:lnTo>
                  <a:lnTo>
                    <a:pt x="821588" y="310667"/>
                  </a:lnTo>
                  <a:lnTo>
                    <a:pt x="821588" y="293141"/>
                  </a:lnTo>
                  <a:lnTo>
                    <a:pt x="814400" y="286588"/>
                  </a:lnTo>
                  <a:lnTo>
                    <a:pt x="805522" y="281901"/>
                  </a:lnTo>
                  <a:lnTo>
                    <a:pt x="794969" y="279095"/>
                  </a:lnTo>
                  <a:lnTo>
                    <a:pt x="782726" y="278155"/>
                  </a:lnTo>
                  <a:lnTo>
                    <a:pt x="774471" y="278777"/>
                  </a:lnTo>
                  <a:lnTo>
                    <a:pt x="740854" y="308495"/>
                  </a:lnTo>
                  <a:lnTo>
                    <a:pt x="740054" y="317779"/>
                  </a:lnTo>
                  <a:lnTo>
                    <a:pt x="740867" y="326796"/>
                  </a:lnTo>
                  <a:lnTo>
                    <a:pt x="767041" y="355752"/>
                  </a:lnTo>
                  <a:lnTo>
                    <a:pt x="782726" y="358419"/>
                  </a:lnTo>
                  <a:lnTo>
                    <a:pt x="794778" y="357441"/>
                  </a:lnTo>
                  <a:lnTo>
                    <a:pt x="805281" y="354495"/>
                  </a:lnTo>
                  <a:lnTo>
                    <a:pt x="814209" y="349567"/>
                  </a:lnTo>
                  <a:lnTo>
                    <a:pt x="821588" y="342671"/>
                  </a:lnTo>
                  <a:lnTo>
                    <a:pt x="821588" y="355371"/>
                  </a:lnTo>
                  <a:lnTo>
                    <a:pt x="853846" y="355371"/>
                  </a:lnTo>
                  <a:lnTo>
                    <a:pt x="853846" y="342671"/>
                  </a:lnTo>
                  <a:lnTo>
                    <a:pt x="853846" y="336575"/>
                  </a:lnTo>
                  <a:lnTo>
                    <a:pt x="853846" y="299999"/>
                  </a:lnTo>
                  <a:lnTo>
                    <a:pt x="853846" y="293141"/>
                  </a:lnTo>
                  <a:lnTo>
                    <a:pt x="853846" y="276123"/>
                  </a:lnTo>
                  <a:close/>
                </a:path>
                <a:path w="1993900" h="533400">
                  <a:moveTo>
                    <a:pt x="1001153" y="232689"/>
                  </a:moveTo>
                  <a:lnTo>
                    <a:pt x="885837" y="232689"/>
                  </a:lnTo>
                  <a:lnTo>
                    <a:pt x="885837" y="355371"/>
                  </a:lnTo>
                  <a:lnTo>
                    <a:pt x="918095" y="355371"/>
                  </a:lnTo>
                  <a:lnTo>
                    <a:pt x="918095" y="260883"/>
                  </a:lnTo>
                  <a:lnTo>
                    <a:pt x="968895" y="260883"/>
                  </a:lnTo>
                  <a:lnTo>
                    <a:pt x="968895" y="355371"/>
                  </a:lnTo>
                  <a:lnTo>
                    <a:pt x="1001153" y="355371"/>
                  </a:lnTo>
                  <a:lnTo>
                    <a:pt x="1001153" y="260883"/>
                  </a:lnTo>
                  <a:lnTo>
                    <a:pt x="1001153" y="232689"/>
                  </a:lnTo>
                  <a:close/>
                </a:path>
                <a:path w="1993900" h="533400">
                  <a:moveTo>
                    <a:pt x="1157643" y="293903"/>
                  </a:moveTo>
                  <a:lnTo>
                    <a:pt x="1149070" y="256235"/>
                  </a:lnTo>
                  <a:lnTo>
                    <a:pt x="1124115" y="233641"/>
                  </a:lnTo>
                  <a:lnTo>
                    <a:pt x="1124115" y="293903"/>
                  </a:lnTo>
                  <a:lnTo>
                    <a:pt x="1123581" y="301523"/>
                  </a:lnTo>
                  <a:lnTo>
                    <a:pt x="1102436" y="329717"/>
                  </a:lnTo>
                  <a:lnTo>
                    <a:pt x="1088047" y="329717"/>
                  </a:lnTo>
                  <a:lnTo>
                    <a:pt x="1065441" y="315747"/>
                  </a:lnTo>
                  <a:lnTo>
                    <a:pt x="1065441" y="272313"/>
                  </a:lnTo>
                  <a:lnTo>
                    <a:pt x="1068146" y="268414"/>
                  </a:lnTo>
                  <a:lnTo>
                    <a:pt x="1072134" y="265112"/>
                  </a:lnTo>
                  <a:lnTo>
                    <a:pt x="1082624" y="259702"/>
                  </a:lnTo>
                  <a:lnTo>
                    <a:pt x="1087869" y="258343"/>
                  </a:lnTo>
                  <a:lnTo>
                    <a:pt x="1102436" y="258343"/>
                  </a:lnTo>
                  <a:lnTo>
                    <a:pt x="1124115" y="293903"/>
                  </a:lnTo>
                  <a:lnTo>
                    <a:pt x="1124115" y="233641"/>
                  </a:lnTo>
                  <a:lnTo>
                    <a:pt x="1114780" y="230720"/>
                  </a:lnTo>
                  <a:lnTo>
                    <a:pt x="1103287" y="229641"/>
                  </a:lnTo>
                  <a:lnTo>
                    <a:pt x="1092161" y="230809"/>
                  </a:lnTo>
                  <a:lnTo>
                    <a:pt x="1082141" y="234276"/>
                  </a:lnTo>
                  <a:lnTo>
                    <a:pt x="1073238" y="240068"/>
                  </a:lnTo>
                  <a:lnTo>
                    <a:pt x="1065441" y="248183"/>
                  </a:lnTo>
                  <a:lnTo>
                    <a:pt x="1065441" y="232689"/>
                  </a:lnTo>
                  <a:lnTo>
                    <a:pt x="1033183" y="232689"/>
                  </a:lnTo>
                  <a:lnTo>
                    <a:pt x="1033183" y="402107"/>
                  </a:lnTo>
                  <a:lnTo>
                    <a:pt x="1065441" y="402107"/>
                  </a:lnTo>
                  <a:lnTo>
                    <a:pt x="1065441" y="339623"/>
                  </a:lnTo>
                  <a:lnTo>
                    <a:pt x="1073327" y="347853"/>
                  </a:lnTo>
                  <a:lnTo>
                    <a:pt x="1082268" y="353733"/>
                  </a:lnTo>
                  <a:lnTo>
                    <a:pt x="1092250" y="357251"/>
                  </a:lnTo>
                  <a:lnTo>
                    <a:pt x="1103287" y="358419"/>
                  </a:lnTo>
                  <a:lnTo>
                    <a:pt x="1114780" y="357339"/>
                  </a:lnTo>
                  <a:lnTo>
                    <a:pt x="1149070" y="331724"/>
                  </a:lnTo>
                  <a:lnTo>
                    <a:pt x="1149934" y="329717"/>
                  </a:lnTo>
                  <a:lnTo>
                    <a:pt x="1153833" y="320700"/>
                  </a:lnTo>
                  <a:lnTo>
                    <a:pt x="1156690" y="308102"/>
                  </a:lnTo>
                  <a:lnTo>
                    <a:pt x="1157643" y="293903"/>
                  </a:lnTo>
                  <a:close/>
                </a:path>
                <a:path w="1993900" h="533400">
                  <a:moveTo>
                    <a:pt x="1298359" y="297205"/>
                  </a:moveTo>
                  <a:lnTo>
                    <a:pt x="1297305" y="282829"/>
                  </a:lnTo>
                  <a:lnTo>
                    <a:pt x="1297216" y="282473"/>
                  </a:lnTo>
                  <a:lnTo>
                    <a:pt x="1294104" y="269900"/>
                  </a:lnTo>
                  <a:lnTo>
                    <a:pt x="1288796" y="258445"/>
                  </a:lnTo>
                  <a:lnTo>
                    <a:pt x="1286446" y="255295"/>
                  </a:lnTo>
                  <a:lnTo>
                    <a:pt x="1281341" y="248437"/>
                  </a:lnTo>
                  <a:lnTo>
                    <a:pt x="1272184" y="240220"/>
                  </a:lnTo>
                  <a:lnTo>
                    <a:pt x="1267117" y="237375"/>
                  </a:lnTo>
                  <a:lnTo>
                    <a:pt x="1267117" y="282473"/>
                  </a:lnTo>
                  <a:lnTo>
                    <a:pt x="1206665" y="282473"/>
                  </a:lnTo>
                  <a:lnTo>
                    <a:pt x="1207516" y="275361"/>
                  </a:lnTo>
                  <a:lnTo>
                    <a:pt x="1210475" y="269100"/>
                  </a:lnTo>
                  <a:lnTo>
                    <a:pt x="1215555" y="263677"/>
                  </a:lnTo>
                  <a:lnTo>
                    <a:pt x="1220635" y="258089"/>
                  </a:lnTo>
                  <a:lnTo>
                    <a:pt x="1227747" y="255295"/>
                  </a:lnTo>
                  <a:lnTo>
                    <a:pt x="1246543" y="255295"/>
                  </a:lnTo>
                  <a:lnTo>
                    <a:pt x="1253820" y="258089"/>
                  </a:lnTo>
                  <a:lnTo>
                    <a:pt x="1258735" y="263677"/>
                  </a:lnTo>
                  <a:lnTo>
                    <a:pt x="1263815" y="269265"/>
                  </a:lnTo>
                  <a:lnTo>
                    <a:pt x="1266609" y="275526"/>
                  </a:lnTo>
                  <a:lnTo>
                    <a:pt x="1267117" y="282473"/>
                  </a:lnTo>
                  <a:lnTo>
                    <a:pt x="1267117" y="237375"/>
                  </a:lnTo>
                  <a:lnTo>
                    <a:pt x="1261732" y="234340"/>
                  </a:lnTo>
                  <a:lnTo>
                    <a:pt x="1249959" y="230822"/>
                  </a:lnTo>
                  <a:lnTo>
                    <a:pt x="1236891" y="229641"/>
                  </a:lnTo>
                  <a:lnTo>
                    <a:pt x="1223606" y="230822"/>
                  </a:lnTo>
                  <a:lnTo>
                    <a:pt x="1183398" y="258000"/>
                  </a:lnTo>
                  <a:lnTo>
                    <a:pt x="1173391" y="293903"/>
                  </a:lnTo>
                  <a:lnTo>
                    <a:pt x="1174559" y="307682"/>
                  </a:lnTo>
                  <a:lnTo>
                    <a:pt x="1201826" y="348424"/>
                  </a:lnTo>
                  <a:lnTo>
                    <a:pt x="1238923" y="358419"/>
                  </a:lnTo>
                  <a:lnTo>
                    <a:pt x="1254086" y="357365"/>
                  </a:lnTo>
                  <a:lnTo>
                    <a:pt x="1267574" y="354164"/>
                  </a:lnTo>
                  <a:lnTo>
                    <a:pt x="1279359" y="348856"/>
                  </a:lnTo>
                  <a:lnTo>
                    <a:pt x="1289469" y="341401"/>
                  </a:lnTo>
                  <a:lnTo>
                    <a:pt x="1283576" y="332765"/>
                  </a:lnTo>
                  <a:lnTo>
                    <a:pt x="1275245" y="320573"/>
                  </a:lnTo>
                  <a:lnTo>
                    <a:pt x="1271524" y="324294"/>
                  </a:lnTo>
                  <a:lnTo>
                    <a:pt x="1266444" y="327266"/>
                  </a:lnTo>
                  <a:lnTo>
                    <a:pt x="1253744" y="331660"/>
                  </a:lnTo>
                  <a:lnTo>
                    <a:pt x="1247902" y="332765"/>
                  </a:lnTo>
                  <a:lnTo>
                    <a:pt x="1242479" y="332765"/>
                  </a:lnTo>
                  <a:lnTo>
                    <a:pt x="1208189" y="312445"/>
                  </a:lnTo>
                  <a:lnTo>
                    <a:pt x="1207173" y="304317"/>
                  </a:lnTo>
                  <a:lnTo>
                    <a:pt x="1298359" y="304317"/>
                  </a:lnTo>
                  <a:lnTo>
                    <a:pt x="1298359" y="297205"/>
                  </a:lnTo>
                  <a:close/>
                </a:path>
                <a:path w="1993900" h="533400">
                  <a:moveTo>
                    <a:pt x="1436979" y="232689"/>
                  </a:moveTo>
                  <a:lnTo>
                    <a:pt x="1337665" y="232689"/>
                  </a:lnTo>
                  <a:lnTo>
                    <a:pt x="1329791" y="292125"/>
                  </a:lnTo>
                  <a:lnTo>
                    <a:pt x="1328293" y="302260"/>
                  </a:lnTo>
                  <a:lnTo>
                    <a:pt x="1315300" y="332003"/>
                  </a:lnTo>
                  <a:lnTo>
                    <a:pt x="1310233" y="332003"/>
                  </a:lnTo>
                  <a:lnTo>
                    <a:pt x="1310233" y="358419"/>
                  </a:lnTo>
                  <a:lnTo>
                    <a:pt x="1345539" y="343433"/>
                  </a:lnTo>
                  <a:lnTo>
                    <a:pt x="1361795" y="295935"/>
                  </a:lnTo>
                  <a:lnTo>
                    <a:pt x="1365859" y="260883"/>
                  </a:lnTo>
                  <a:lnTo>
                    <a:pt x="1404708" y="260883"/>
                  </a:lnTo>
                  <a:lnTo>
                    <a:pt x="1404708" y="355371"/>
                  </a:lnTo>
                  <a:lnTo>
                    <a:pt x="1436979" y="355371"/>
                  </a:lnTo>
                  <a:lnTo>
                    <a:pt x="1436979" y="260883"/>
                  </a:lnTo>
                  <a:lnTo>
                    <a:pt x="1436979" y="232689"/>
                  </a:lnTo>
                  <a:close/>
                </a:path>
                <a:path w="1993900" h="533400">
                  <a:moveTo>
                    <a:pt x="1583042" y="232689"/>
                  </a:moveTo>
                  <a:lnTo>
                    <a:pt x="1550784" y="232689"/>
                  </a:lnTo>
                  <a:lnTo>
                    <a:pt x="1550784" y="259867"/>
                  </a:lnTo>
                  <a:lnTo>
                    <a:pt x="1550784" y="286283"/>
                  </a:lnTo>
                  <a:lnTo>
                    <a:pt x="1509128" y="286283"/>
                  </a:lnTo>
                  <a:lnTo>
                    <a:pt x="1505496" y="285102"/>
                  </a:lnTo>
                  <a:lnTo>
                    <a:pt x="1502778" y="282727"/>
                  </a:lnTo>
                  <a:lnTo>
                    <a:pt x="1500238" y="280187"/>
                  </a:lnTo>
                  <a:lnTo>
                    <a:pt x="1498968" y="276885"/>
                  </a:lnTo>
                  <a:lnTo>
                    <a:pt x="1498968" y="268922"/>
                  </a:lnTo>
                  <a:lnTo>
                    <a:pt x="1500327" y="265798"/>
                  </a:lnTo>
                  <a:lnTo>
                    <a:pt x="1505750" y="261048"/>
                  </a:lnTo>
                  <a:lnTo>
                    <a:pt x="1509293" y="259867"/>
                  </a:lnTo>
                  <a:lnTo>
                    <a:pt x="1550784" y="259867"/>
                  </a:lnTo>
                  <a:lnTo>
                    <a:pt x="1550784" y="232689"/>
                  </a:lnTo>
                  <a:lnTo>
                    <a:pt x="1508620" y="232689"/>
                  </a:lnTo>
                  <a:lnTo>
                    <a:pt x="1499362" y="233426"/>
                  </a:lnTo>
                  <a:lnTo>
                    <a:pt x="1469059" y="257200"/>
                  </a:lnTo>
                  <a:lnTo>
                    <a:pt x="1466202" y="272821"/>
                  </a:lnTo>
                  <a:lnTo>
                    <a:pt x="1466697" y="280225"/>
                  </a:lnTo>
                  <a:lnTo>
                    <a:pt x="1493380" y="310921"/>
                  </a:lnTo>
                  <a:lnTo>
                    <a:pt x="1464932" y="355371"/>
                  </a:lnTo>
                  <a:lnTo>
                    <a:pt x="1501508" y="355371"/>
                  </a:lnTo>
                  <a:lnTo>
                    <a:pt x="1525638" y="313207"/>
                  </a:lnTo>
                  <a:lnTo>
                    <a:pt x="1550784" y="313207"/>
                  </a:lnTo>
                  <a:lnTo>
                    <a:pt x="1550784" y="355371"/>
                  </a:lnTo>
                  <a:lnTo>
                    <a:pt x="1583042" y="355371"/>
                  </a:lnTo>
                  <a:lnTo>
                    <a:pt x="1583042" y="313207"/>
                  </a:lnTo>
                  <a:lnTo>
                    <a:pt x="1583042" y="286283"/>
                  </a:lnTo>
                  <a:lnTo>
                    <a:pt x="1583042" y="259867"/>
                  </a:lnTo>
                  <a:lnTo>
                    <a:pt x="1583042" y="232689"/>
                  </a:lnTo>
                  <a:close/>
                </a:path>
                <a:path w="1993900" h="533400">
                  <a:moveTo>
                    <a:pt x="1993900" y="127000"/>
                  </a:moveTo>
                  <a:lnTo>
                    <a:pt x="1983917" y="77571"/>
                  </a:lnTo>
                  <a:lnTo>
                    <a:pt x="1981200" y="73545"/>
                  </a:lnTo>
                  <a:lnTo>
                    <a:pt x="1981200" y="127000"/>
                  </a:lnTo>
                  <a:lnTo>
                    <a:pt x="1981200" y="406400"/>
                  </a:lnTo>
                  <a:lnTo>
                    <a:pt x="1972208" y="450900"/>
                  </a:lnTo>
                  <a:lnTo>
                    <a:pt x="1947722" y="487235"/>
                  </a:lnTo>
                  <a:lnTo>
                    <a:pt x="1911388" y="511721"/>
                  </a:lnTo>
                  <a:lnTo>
                    <a:pt x="1866900" y="520700"/>
                  </a:lnTo>
                  <a:lnTo>
                    <a:pt x="127000" y="520700"/>
                  </a:lnTo>
                  <a:lnTo>
                    <a:pt x="82499" y="511721"/>
                  </a:lnTo>
                  <a:lnTo>
                    <a:pt x="46164" y="487235"/>
                  </a:lnTo>
                  <a:lnTo>
                    <a:pt x="21678" y="450900"/>
                  </a:lnTo>
                  <a:lnTo>
                    <a:pt x="12700" y="406400"/>
                  </a:lnTo>
                  <a:lnTo>
                    <a:pt x="12700" y="127000"/>
                  </a:lnTo>
                  <a:lnTo>
                    <a:pt x="21678" y="82511"/>
                  </a:lnTo>
                  <a:lnTo>
                    <a:pt x="46164" y="46177"/>
                  </a:lnTo>
                  <a:lnTo>
                    <a:pt x="82499" y="21691"/>
                  </a:lnTo>
                  <a:lnTo>
                    <a:pt x="127000" y="12700"/>
                  </a:lnTo>
                  <a:lnTo>
                    <a:pt x="1866900" y="12700"/>
                  </a:lnTo>
                  <a:lnTo>
                    <a:pt x="1911388" y="21691"/>
                  </a:lnTo>
                  <a:lnTo>
                    <a:pt x="1947722" y="46177"/>
                  </a:lnTo>
                  <a:lnTo>
                    <a:pt x="1972208" y="82511"/>
                  </a:lnTo>
                  <a:lnTo>
                    <a:pt x="1981200" y="127000"/>
                  </a:lnTo>
                  <a:lnTo>
                    <a:pt x="1981200" y="73545"/>
                  </a:lnTo>
                  <a:lnTo>
                    <a:pt x="1956701" y="37198"/>
                  </a:lnTo>
                  <a:lnTo>
                    <a:pt x="1916328" y="9982"/>
                  </a:lnTo>
                  <a:lnTo>
                    <a:pt x="1866900" y="0"/>
                  </a:lnTo>
                  <a:lnTo>
                    <a:pt x="127000" y="0"/>
                  </a:lnTo>
                  <a:lnTo>
                    <a:pt x="77558" y="9982"/>
                  </a:lnTo>
                  <a:lnTo>
                    <a:pt x="37185" y="37198"/>
                  </a:lnTo>
                  <a:lnTo>
                    <a:pt x="9969" y="77571"/>
                  </a:lnTo>
                  <a:lnTo>
                    <a:pt x="0" y="127000"/>
                  </a:lnTo>
                  <a:lnTo>
                    <a:pt x="0" y="406400"/>
                  </a:lnTo>
                  <a:lnTo>
                    <a:pt x="9969" y="455841"/>
                  </a:lnTo>
                  <a:lnTo>
                    <a:pt x="37185" y="496214"/>
                  </a:lnTo>
                  <a:lnTo>
                    <a:pt x="77558" y="523430"/>
                  </a:lnTo>
                  <a:lnTo>
                    <a:pt x="127000" y="533400"/>
                  </a:lnTo>
                  <a:lnTo>
                    <a:pt x="1866900" y="533400"/>
                  </a:lnTo>
                  <a:lnTo>
                    <a:pt x="1916328" y="523430"/>
                  </a:lnTo>
                  <a:lnTo>
                    <a:pt x="1956701" y="496214"/>
                  </a:lnTo>
                  <a:lnTo>
                    <a:pt x="1983917" y="455841"/>
                  </a:lnTo>
                  <a:lnTo>
                    <a:pt x="1993900" y="406400"/>
                  </a:lnTo>
                  <a:lnTo>
                    <a:pt x="1993900" y="12700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797299" y="2984500"/>
              <a:ext cx="2095499" cy="62230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8099" y="2984500"/>
              <a:ext cx="1993900" cy="520700"/>
            </a:xfrm>
            <a:custGeom>
              <a:avLst/>
              <a:gdLst/>
              <a:ahLst/>
              <a:cxnLst/>
              <a:rect l="l" t="t" r="r" b="b"/>
              <a:pathLst>
                <a:path w="1993900" h="520700">
                  <a:moveTo>
                    <a:pt x="18669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393700"/>
                  </a:lnTo>
                  <a:lnTo>
                    <a:pt x="9980" y="443134"/>
                  </a:lnTo>
                  <a:lnTo>
                    <a:pt x="37196" y="483503"/>
                  </a:lnTo>
                  <a:lnTo>
                    <a:pt x="77565" y="510719"/>
                  </a:lnTo>
                  <a:lnTo>
                    <a:pt x="127000" y="520700"/>
                  </a:lnTo>
                  <a:lnTo>
                    <a:pt x="1866900" y="520700"/>
                  </a:lnTo>
                  <a:lnTo>
                    <a:pt x="1916334" y="510719"/>
                  </a:lnTo>
                  <a:lnTo>
                    <a:pt x="1956703" y="483503"/>
                  </a:lnTo>
                  <a:lnTo>
                    <a:pt x="1983919" y="443134"/>
                  </a:lnTo>
                  <a:lnTo>
                    <a:pt x="1993900" y="393700"/>
                  </a:lnTo>
                  <a:lnTo>
                    <a:pt x="1993900" y="127000"/>
                  </a:lnTo>
                  <a:lnTo>
                    <a:pt x="1983919" y="77565"/>
                  </a:lnTo>
                  <a:lnTo>
                    <a:pt x="1956703" y="37196"/>
                  </a:lnTo>
                  <a:lnTo>
                    <a:pt x="1916334" y="9980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848100" y="2984499"/>
              <a:ext cx="1993900" cy="520700"/>
            </a:xfrm>
            <a:custGeom>
              <a:avLst/>
              <a:gdLst/>
              <a:ahLst/>
              <a:cxnLst/>
              <a:rect l="l" t="t" r="r" b="b"/>
              <a:pathLst>
                <a:path w="1993900" h="520700">
                  <a:moveTo>
                    <a:pt x="576351" y="182029"/>
                  </a:moveTo>
                  <a:lnTo>
                    <a:pt x="544855" y="182029"/>
                  </a:lnTo>
                  <a:lnTo>
                    <a:pt x="491515" y="235623"/>
                  </a:lnTo>
                  <a:lnTo>
                    <a:pt x="512089" y="257213"/>
                  </a:lnTo>
                  <a:lnTo>
                    <a:pt x="540283" y="228511"/>
                  </a:lnTo>
                  <a:lnTo>
                    <a:pt x="540283" y="351447"/>
                  </a:lnTo>
                  <a:lnTo>
                    <a:pt x="576351" y="351447"/>
                  </a:lnTo>
                  <a:lnTo>
                    <a:pt x="576351" y="228511"/>
                  </a:lnTo>
                  <a:lnTo>
                    <a:pt x="576351" y="182029"/>
                  </a:lnTo>
                  <a:close/>
                </a:path>
                <a:path w="1993900" h="520700">
                  <a:moveTo>
                    <a:pt x="731837" y="304711"/>
                  </a:moveTo>
                  <a:lnTo>
                    <a:pt x="706501" y="267944"/>
                  </a:lnTo>
                  <a:lnTo>
                    <a:pt x="692213" y="264071"/>
                  </a:lnTo>
                  <a:lnTo>
                    <a:pt x="699554" y="262216"/>
                  </a:lnTo>
                  <a:lnTo>
                    <a:pt x="706374" y="259435"/>
                  </a:lnTo>
                  <a:lnTo>
                    <a:pt x="712635" y="255739"/>
                  </a:lnTo>
                  <a:lnTo>
                    <a:pt x="718375" y="251117"/>
                  </a:lnTo>
                  <a:lnTo>
                    <a:pt x="719696" y="249593"/>
                  </a:lnTo>
                  <a:lnTo>
                    <a:pt x="723150" y="245618"/>
                  </a:lnTo>
                  <a:lnTo>
                    <a:pt x="726579" y="239445"/>
                  </a:lnTo>
                  <a:lnTo>
                    <a:pt x="728611" y="232791"/>
                  </a:lnTo>
                  <a:lnTo>
                    <a:pt x="729297" y="225463"/>
                  </a:lnTo>
                  <a:lnTo>
                    <a:pt x="728218" y="215468"/>
                  </a:lnTo>
                  <a:lnTo>
                    <a:pt x="726770" y="211493"/>
                  </a:lnTo>
                  <a:lnTo>
                    <a:pt x="724979" y="206540"/>
                  </a:lnTo>
                  <a:lnTo>
                    <a:pt x="691832" y="182613"/>
                  </a:lnTo>
                  <a:lnTo>
                    <a:pt x="665289" y="179489"/>
                  </a:lnTo>
                  <a:lnTo>
                    <a:pt x="645896" y="181178"/>
                  </a:lnTo>
                  <a:lnTo>
                    <a:pt x="628650" y="186232"/>
                  </a:lnTo>
                  <a:lnTo>
                    <a:pt x="613511" y="194640"/>
                  </a:lnTo>
                  <a:lnTo>
                    <a:pt x="600519" y="206413"/>
                  </a:lnTo>
                  <a:lnTo>
                    <a:pt x="618553" y="229019"/>
                  </a:lnTo>
                  <a:lnTo>
                    <a:pt x="628091" y="221361"/>
                  </a:lnTo>
                  <a:lnTo>
                    <a:pt x="638429" y="215874"/>
                  </a:lnTo>
                  <a:lnTo>
                    <a:pt x="649554" y="212598"/>
                  </a:lnTo>
                  <a:lnTo>
                    <a:pt x="661479" y="211493"/>
                  </a:lnTo>
                  <a:lnTo>
                    <a:pt x="670788" y="211493"/>
                  </a:lnTo>
                  <a:lnTo>
                    <a:pt x="678319" y="213271"/>
                  </a:lnTo>
                  <a:lnTo>
                    <a:pt x="684085" y="216827"/>
                  </a:lnTo>
                  <a:lnTo>
                    <a:pt x="690003" y="220218"/>
                  </a:lnTo>
                  <a:lnTo>
                    <a:pt x="692975" y="225120"/>
                  </a:lnTo>
                  <a:lnTo>
                    <a:pt x="692975" y="231559"/>
                  </a:lnTo>
                  <a:lnTo>
                    <a:pt x="691019" y="239445"/>
                  </a:lnTo>
                  <a:lnTo>
                    <a:pt x="685165" y="245084"/>
                  </a:lnTo>
                  <a:lnTo>
                    <a:pt x="675398" y="248475"/>
                  </a:lnTo>
                  <a:lnTo>
                    <a:pt x="661733" y="249593"/>
                  </a:lnTo>
                  <a:lnTo>
                    <a:pt x="649706" y="249593"/>
                  </a:lnTo>
                  <a:lnTo>
                    <a:pt x="642683" y="249504"/>
                  </a:lnTo>
                  <a:lnTo>
                    <a:pt x="640651" y="249339"/>
                  </a:lnTo>
                  <a:lnTo>
                    <a:pt x="640651" y="281851"/>
                  </a:lnTo>
                  <a:lnTo>
                    <a:pt x="644042" y="281508"/>
                  </a:lnTo>
                  <a:lnTo>
                    <a:pt x="651065" y="281343"/>
                  </a:lnTo>
                  <a:lnTo>
                    <a:pt x="661733" y="281343"/>
                  </a:lnTo>
                  <a:lnTo>
                    <a:pt x="695769" y="294119"/>
                  </a:lnTo>
                  <a:lnTo>
                    <a:pt x="695718" y="307416"/>
                  </a:lnTo>
                  <a:lnTo>
                    <a:pt x="692975" y="312585"/>
                  </a:lnTo>
                  <a:lnTo>
                    <a:pt x="687387" y="316649"/>
                  </a:lnTo>
                  <a:lnTo>
                    <a:pt x="681799" y="320535"/>
                  </a:lnTo>
                  <a:lnTo>
                    <a:pt x="673925" y="322491"/>
                  </a:lnTo>
                  <a:lnTo>
                    <a:pt x="663765" y="322491"/>
                  </a:lnTo>
                  <a:lnTo>
                    <a:pt x="626681" y="311200"/>
                  </a:lnTo>
                  <a:lnTo>
                    <a:pt x="617029" y="303187"/>
                  </a:lnTo>
                  <a:lnTo>
                    <a:pt x="598233" y="327317"/>
                  </a:lnTo>
                  <a:lnTo>
                    <a:pt x="634365" y="350354"/>
                  </a:lnTo>
                  <a:lnTo>
                    <a:pt x="665035" y="354495"/>
                  </a:lnTo>
                  <a:lnTo>
                    <a:pt x="679399" y="353644"/>
                  </a:lnTo>
                  <a:lnTo>
                    <a:pt x="721550" y="333298"/>
                  </a:lnTo>
                  <a:lnTo>
                    <a:pt x="728091" y="322491"/>
                  </a:lnTo>
                  <a:lnTo>
                    <a:pt x="730694" y="315252"/>
                  </a:lnTo>
                  <a:lnTo>
                    <a:pt x="731837" y="304711"/>
                  </a:lnTo>
                  <a:close/>
                </a:path>
                <a:path w="1993900" h="520700">
                  <a:moveTo>
                    <a:pt x="968248" y="228765"/>
                  </a:moveTo>
                  <a:lnTo>
                    <a:pt x="925576" y="228765"/>
                  </a:lnTo>
                  <a:lnTo>
                    <a:pt x="895858" y="301917"/>
                  </a:lnTo>
                  <a:lnTo>
                    <a:pt x="883361" y="271691"/>
                  </a:lnTo>
                  <a:lnTo>
                    <a:pt x="865632" y="228765"/>
                  </a:lnTo>
                  <a:lnTo>
                    <a:pt x="823214" y="228765"/>
                  </a:lnTo>
                  <a:lnTo>
                    <a:pt x="823214" y="351447"/>
                  </a:lnTo>
                  <a:lnTo>
                    <a:pt x="855472" y="351447"/>
                  </a:lnTo>
                  <a:lnTo>
                    <a:pt x="855472" y="271691"/>
                  </a:lnTo>
                  <a:lnTo>
                    <a:pt x="888492" y="351447"/>
                  </a:lnTo>
                  <a:lnTo>
                    <a:pt x="903224" y="351447"/>
                  </a:lnTo>
                  <a:lnTo>
                    <a:pt x="923569" y="301917"/>
                  </a:lnTo>
                  <a:lnTo>
                    <a:pt x="935990" y="271691"/>
                  </a:lnTo>
                  <a:lnTo>
                    <a:pt x="935990" y="351447"/>
                  </a:lnTo>
                  <a:lnTo>
                    <a:pt x="968248" y="351447"/>
                  </a:lnTo>
                  <a:lnTo>
                    <a:pt x="968248" y="271691"/>
                  </a:lnTo>
                  <a:lnTo>
                    <a:pt x="968248" y="228765"/>
                  </a:lnTo>
                  <a:close/>
                </a:path>
                <a:path w="1993900" h="520700">
                  <a:moveTo>
                    <a:pt x="1106246" y="272199"/>
                  </a:moveTo>
                  <a:lnTo>
                    <a:pt x="1105306" y="260743"/>
                  </a:lnTo>
                  <a:lnTo>
                    <a:pt x="1102817" y="252133"/>
                  </a:lnTo>
                  <a:lnTo>
                    <a:pt x="1102487" y="250990"/>
                  </a:lnTo>
                  <a:lnTo>
                    <a:pt x="1063917" y="226402"/>
                  </a:lnTo>
                  <a:lnTo>
                    <a:pt x="1052639" y="225717"/>
                  </a:lnTo>
                  <a:lnTo>
                    <a:pt x="1037386" y="226923"/>
                  </a:lnTo>
                  <a:lnTo>
                    <a:pt x="1023366" y="230543"/>
                  </a:lnTo>
                  <a:lnTo>
                    <a:pt x="1010589" y="236575"/>
                  </a:lnTo>
                  <a:lnTo>
                    <a:pt x="999058" y="245021"/>
                  </a:lnTo>
                  <a:lnTo>
                    <a:pt x="1011250" y="266611"/>
                  </a:lnTo>
                  <a:lnTo>
                    <a:pt x="1019390" y="260286"/>
                  </a:lnTo>
                  <a:lnTo>
                    <a:pt x="1028065" y="255752"/>
                  </a:lnTo>
                  <a:lnTo>
                    <a:pt x="1037285" y="253047"/>
                  </a:lnTo>
                  <a:lnTo>
                    <a:pt x="1047051" y="252133"/>
                  </a:lnTo>
                  <a:lnTo>
                    <a:pt x="1055192" y="252133"/>
                  </a:lnTo>
                  <a:lnTo>
                    <a:pt x="1061707" y="254000"/>
                  </a:lnTo>
                  <a:lnTo>
                    <a:pt x="1071524" y="261442"/>
                  </a:lnTo>
                  <a:lnTo>
                    <a:pt x="1073988" y="266446"/>
                  </a:lnTo>
                  <a:lnTo>
                    <a:pt x="1073988" y="289217"/>
                  </a:lnTo>
                  <a:lnTo>
                    <a:pt x="1073988" y="306743"/>
                  </a:lnTo>
                  <a:lnTo>
                    <a:pt x="1073988" y="321983"/>
                  </a:lnTo>
                  <a:lnTo>
                    <a:pt x="1069403" y="326656"/>
                  </a:lnTo>
                  <a:lnTo>
                    <a:pt x="1063561" y="329984"/>
                  </a:lnTo>
                  <a:lnTo>
                    <a:pt x="1056449" y="331990"/>
                  </a:lnTo>
                  <a:lnTo>
                    <a:pt x="1048080" y="332651"/>
                  </a:lnTo>
                  <a:lnTo>
                    <a:pt x="1041476" y="332651"/>
                  </a:lnTo>
                  <a:lnTo>
                    <a:pt x="1035964" y="331038"/>
                  </a:lnTo>
                  <a:lnTo>
                    <a:pt x="1027163" y="324612"/>
                  </a:lnTo>
                  <a:lnTo>
                    <a:pt x="1024966" y="320205"/>
                  </a:lnTo>
                  <a:lnTo>
                    <a:pt x="1024966" y="308851"/>
                  </a:lnTo>
                  <a:lnTo>
                    <a:pt x="1027163" y="304368"/>
                  </a:lnTo>
                  <a:lnTo>
                    <a:pt x="1031570" y="301155"/>
                  </a:lnTo>
                  <a:lnTo>
                    <a:pt x="1035964" y="297764"/>
                  </a:lnTo>
                  <a:lnTo>
                    <a:pt x="1041476" y="296075"/>
                  </a:lnTo>
                  <a:lnTo>
                    <a:pt x="1048080" y="296075"/>
                  </a:lnTo>
                  <a:lnTo>
                    <a:pt x="1056449" y="296748"/>
                  </a:lnTo>
                  <a:lnTo>
                    <a:pt x="1063561" y="298742"/>
                  </a:lnTo>
                  <a:lnTo>
                    <a:pt x="1069403" y="302082"/>
                  </a:lnTo>
                  <a:lnTo>
                    <a:pt x="1073988" y="306743"/>
                  </a:lnTo>
                  <a:lnTo>
                    <a:pt x="1073988" y="289217"/>
                  </a:lnTo>
                  <a:lnTo>
                    <a:pt x="1066787" y="282663"/>
                  </a:lnTo>
                  <a:lnTo>
                    <a:pt x="1057922" y="277977"/>
                  </a:lnTo>
                  <a:lnTo>
                    <a:pt x="1047356" y="275170"/>
                  </a:lnTo>
                  <a:lnTo>
                    <a:pt x="1035126" y="274231"/>
                  </a:lnTo>
                  <a:lnTo>
                    <a:pt x="1026858" y="274853"/>
                  </a:lnTo>
                  <a:lnTo>
                    <a:pt x="993241" y="304571"/>
                  </a:lnTo>
                  <a:lnTo>
                    <a:pt x="992454" y="313855"/>
                  </a:lnTo>
                  <a:lnTo>
                    <a:pt x="993267" y="322872"/>
                  </a:lnTo>
                  <a:lnTo>
                    <a:pt x="1019441" y="351828"/>
                  </a:lnTo>
                  <a:lnTo>
                    <a:pt x="1035126" y="354495"/>
                  </a:lnTo>
                  <a:lnTo>
                    <a:pt x="1047165" y="353517"/>
                  </a:lnTo>
                  <a:lnTo>
                    <a:pt x="1057656" y="350570"/>
                  </a:lnTo>
                  <a:lnTo>
                    <a:pt x="1066596" y="345643"/>
                  </a:lnTo>
                  <a:lnTo>
                    <a:pt x="1073988" y="338747"/>
                  </a:lnTo>
                  <a:lnTo>
                    <a:pt x="1073988" y="351447"/>
                  </a:lnTo>
                  <a:lnTo>
                    <a:pt x="1106246" y="351447"/>
                  </a:lnTo>
                  <a:lnTo>
                    <a:pt x="1106246" y="338747"/>
                  </a:lnTo>
                  <a:lnTo>
                    <a:pt x="1106246" y="332651"/>
                  </a:lnTo>
                  <a:lnTo>
                    <a:pt x="1106246" y="296075"/>
                  </a:lnTo>
                  <a:lnTo>
                    <a:pt x="1106246" y="289217"/>
                  </a:lnTo>
                  <a:lnTo>
                    <a:pt x="1106246" y="272199"/>
                  </a:lnTo>
                  <a:close/>
                </a:path>
                <a:path w="1993900" h="520700">
                  <a:moveTo>
                    <a:pt x="1262697" y="289979"/>
                  </a:moveTo>
                  <a:lnTo>
                    <a:pt x="1261745" y="275805"/>
                  </a:lnTo>
                  <a:lnTo>
                    <a:pt x="1258887" y="263245"/>
                  </a:lnTo>
                  <a:lnTo>
                    <a:pt x="1255039" y="254419"/>
                  </a:lnTo>
                  <a:lnTo>
                    <a:pt x="1254125" y="252310"/>
                  </a:lnTo>
                  <a:lnTo>
                    <a:pt x="1248359" y="244259"/>
                  </a:lnTo>
                  <a:lnTo>
                    <a:pt x="1247457" y="242989"/>
                  </a:lnTo>
                  <a:lnTo>
                    <a:pt x="1239393" y="235432"/>
                  </a:lnTo>
                  <a:lnTo>
                    <a:pt x="1230185" y="230035"/>
                  </a:lnTo>
                  <a:lnTo>
                    <a:pt x="1229169" y="229717"/>
                  </a:lnTo>
                  <a:lnTo>
                    <a:pt x="1229169" y="289979"/>
                  </a:lnTo>
                  <a:lnTo>
                    <a:pt x="1228623" y="297599"/>
                  </a:lnTo>
                  <a:lnTo>
                    <a:pt x="1207490" y="325793"/>
                  </a:lnTo>
                  <a:lnTo>
                    <a:pt x="1193101" y="325793"/>
                  </a:lnTo>
                  <a:lnTo>
                    <a:pt x="1170495" y="311823"/>
                  </a:lnTo>
                  <a:lnTo>
                    <a:pt x="1170495" y="268389"/>
                  </a:lnTo>
                  <a:lnTo>
                    <a:pt x="1173200" y="264490"/>
                  </a:lnTo>
                  <a:lnTo>
                    <a:pt x="1177188" y="261188"/>
                  </a:lnTo>
                  <a:lnTo>
                    <a:pt x="1187678" y="255778"/>
                  </a:lnTo>
                  <a:lnTo>
                    <a:pt x="1192923" y="254419"/>
                  </a:lnTo>
                  <a:lnTo>
                    <a:pt x="1207490" y="254419"/>
                  </a:lnTo>
                  <a:lnTo>
                    <a:pt x="1229169" y="289979"/>
                  </a:lnTo>
                  <a:lnTo>
                    <a:pt x="1229169" y="229717"/>
                  </a:lnTo>
                  <a:lnTo>
                    <a:pt x="1219835" y="226796"/>
                  </a:lnTo>
                  <a:lnTo>
                    <a:pt x="1208341" y="225717"/>
                  </a:lnTo>
                  <a:lnTo>
                    <a:pt x="1197203" y="226885"/>
                  </a:lnTo>
                  <a:lnTo>
                    <a:pt x="1187196" y="230352"/>
                  </a:lnTo>
                  <a:lnTo>
                    <a:pt x="1178293" y="236143"/>
                  </a:lnTo>
                  <a:lnTo>
                    <a:pt x="1170495" y="244259"/>
                  </a:lnTo>
                  <a:lnTo>
                    <a:pt x="1170495" y="228765"/>
                  </a:lnTo>
                  <a:lnTo>
                    <a:pt x="1138237" y="228765"/>
                  </a:lnTo>
                  <a:lnTo>
                    <a:pt x="1138237" y="398183"/>
                  </a:lnTo>
                  <a:lnTo>
                    <a:pt x="1170495" y="398183"/>
                  </a:lnTo>
                  <a:lnTo>
                    <a:pt x="1170495" y="335699"/>
                  </a:lnTo>
                  <a:lnTo>
                    <a:pt x="1178382" y="343928"/>
                  </a:lnTo>
                  <a:lnTo>
                    <a:pt x="1187310" y="349808"/>
                  </a:lnTo>
                  <a:lnTo>
                    <a:pt x="1197305" y="353326"/>
                  </a:lnTo>
                  <a:lnTo>
                    <a:pt x="1208341" y="354495"/>
                  </a:lnTo>
                  <a:lnTo>
                    <a:pt x="1219835" y="353415"/>
                  </a:lnTo>
                  <a:lnTo>
                    <a:pt x="1254125" y="327799"/>
                  </a:lnTo>
                  <a:lnTo>
                    <a:pt x="1254988" y="325793"/>
                  </a:lnTo>
                  <a:lnTo>
                    <a:pt x="1258887" y="316776"/>
                  </a:lnTo>
                  <a:lnTo>
                    <a:pt x="1261745" y="304177"/>
                  </a:lnTo>
                  <a:lnTo>
                    <a:pt x="1262697" y="289979"/>
                  </a:lnTo>
                  <a:close/>
                </a:path>
                <a:path w="1993900" h="520700">
                  <a:moveTo>
                    <a:pt x="1375727" y="228765"/>
                  </a:moveTo>
                  <a:lnTo>
                    <a:pt x="1274635" y="228765"/>
                  </a:lnTo>
                  <a:lnTo>
                    <a:pt x="1274635" y="256959"/>
                  </a:lnTo>
                  <a:lnTo>
                    <a:pt x="1308925" y="256959"/>
                  </a:lnTo>
                  <a:lnTo>
                    <a:pt x="1308925" y="351447"/>
                  </a:lnTo>
                  <a:lnTo>
                    <a:pt x="1341437" y="351447"/>
                  </a:lnTo>
                  <a:lnTo>
                    <a:pt x="1341437" y="256959"/>
                  </a:lnTo>
                  <a:lnTo>
                    <a:pt x="1375727" y="256959"/>
                  </a:lnTo>
                  <a:lnTo>
                    <a:pt x="1375727" y="228765"/>
                  </a:lnTo>
                  <a:close/>
                </a:path>
                <a:path w="1993900" h="520700">
                  <a:moveTo>
                    <a:pt x="1501876" y="272199"/>
                  </a:moveTo>
                  <a:lnTo>
                    <a:pt x="1486890" y="236639"/>
                  </a:lnTo>
                  <a:lnTo>
                    <a:pt x="1448282" y="225717"/>
                  </a:lnTo>
                  <a:lnTo>
                    <a:pt x="1433017" y="226923"/>
                  </a:lnTo>
                  <a:lnTo>
                    <a:pt x="1419009" y="230543"/>
                  </a:lnTo>
                  <a:lnTo>
                    <a:pt x="1406232" y="236575"/>
                  </a:lnTo>
                  <a:lnTo>
                    <a:pt x="1394688" y="245021"/>
                  </a:lnTo>
                  <a:lnTo>
                    <a:pt x="1406880" y="266611"/>
                  </a:lnTo>
                  <a:lnTo>
                    <a:pt x="1415021" y="260286"/>
                  </a:lnTo>
                  <a:lnTo>
                    <a:pt x="1423708" y="255752"/>
                  </a:lnTo>
                  <a:lnTo>
                    <a:pt x="1432928" y="253047"/>
                  </a:lnTo>
                  <a:lnTo>
                    <a:pt x="1442694" y="252133"/>
                  </a:lnTo>
                  <a:lnTo>
                    <a:pt x="1450822" y="252133"/>
                  </a:lnTo>
                  <a:lnTo>
                    <a:pt x="1457337" y="254000"/>
                  </a:lnTo>
                  <a:lnTo>
                    <a:pt x="1467167" y="261442"/>
                  </a:lnTo>
                  <a:lnTo>
                    <a:pt x="1469618" y="266446"/>
                  </a:lnTo>
                  <a:lnTo>
                    <a:pt x="1469618" y="289217"/>
                  </a:lnTo>
                  <a:lnTo>
                    <a:pt x="1469618" y="306743"/>
                  </a:lnTo>
                  <a:lnTo>
                    <a:pt x="1469618" y="321983"/>
                  </a:lnTo>
                  <a:lnTo>
                    <a:pt x="1465046" y="326656"/>
                  </a:lnTo>
                  <a:lnTo>
                    <a:pt x="1459204" y="329984"/>
                  </a:lnTo>
                  <a:lnTo>
                    <a:pt x="1452092" y="331990"/>
                  </a:lnTo>
                  <a:lnTo>
                    <a:pt x="1443710" y="332651"/>
                  </a:lnTo>
                  <a:lnTo>
                    <a:pt x="1437106" y="332651"/>
                  </a:lnTo>
                  <a:lnTo>
                    <a:pt x="1431594" y="331038"/>
                  </a:lnTo>
                  <a:lnTo>
                    <a:pt x="1422793" y="324612"/>
                  </a:lnTo>
                  <a:lnTo>
                    <a:pt x="1420596" y="320205"/>
                  </a:lnTo>
                  <a:lnTo>
                    <a:pt x="1420596" y="308851"/>
                  </a:lnTo>
                  <a:lnTo>
                    <a:pt x="1422793" y="304368"/>
                  </a:lnTo>
                  <a:lnTo>
                    <a:pt x="1427200" y="301155"/>
                  </a:lnTo>
                  <a:lnTo>
                    <a:pt x="1431594" y="297764"/>
                  </a:lnTo>
                  <a:lnTo>
                    <a:pt x="1437106" y="296075"/>
                  </a:lnTo>
                  <a:lnTo>
                    <a:pt x="1443710" y="296075"/>
                  </a:lnTo>
                  <a:lnTo>
                    <a:pt x="1452092" y="296748"/>
                  </a:lnTo>
                  <a:lnTo>
                    <a:pt x="1459204" y="298742"/>
                  </a:lnTo>
                  <a:lnTo>
                    <a:pt x="1465046" y="302082"/>
                  </a:lnTo>
                  <a:lnTo>
                    <a:pt x="1469618" y="306743"/>
                  </a:lnTo>
                  <a:lnTo>
                    <a:pt x="1469618" y="289217"/>
                  </a:lnTo>
                  <a:lnTo>
                    <a:pt x="1462417" y="282663"/>
                  </a:lnTo>
                  <a:lnTo>
                    <a:pt x="1453553" y="277977"/>
                  </a:lnTo>
                  <a:lnTo>
                    <a:pt x="1442986" y="275170"/>
                  </a:lnTo>
                  <a:lnTo>
                    <a:pt x="1430756" y="274231"/>
                  </a:lnTo>
                  <a:lnTo>
                    <a:pt x="1422501" y="274853"/>
                  </a:lnTo>
                  <a:lnTo>
                    <a:pt x="1388872" y="304571"/>
                  </a:lnTo>
                  <a:lnTo>
                    <a:pt x="1388084" y="313855"/>
                  </a:lnTo>
                  <a:lnTo>
                    <a:pt x="1388897" y="322872"/>
                  </a:lnTo>
                  <a:lnTo>
                    <a:pt x="1415072" y="351828"/>
                  </a:lnTo>
                  <a:lnTo>
                    <a:pt x="1430756" y="354495"/>
                  </a:lnTo>
                  <a:lnTo>
                    <a:pt x="1442808" y="353517"/>
                  </a:lnTo>
                  <a:lnTo>
                    <a:pt x="1453299" y="350570"/>
                  </a:lnTo>
                  <a:lnTo>
                    <a:pt x="1462239" y="345643"/>
                  </a:lnTo>
                  <a:lnTo>
                    <a:pt x="1469618" y="338747"/>
                  </a:lnTo>
                  <a:lnTo>
                    <a:pt x="1469618" y="351447"/>
                  </a:lnTo>
                  <a:lnTo>
                    <a:pt x="1501876" y="351447"/>
                  </a:lnTo>
                  <a:lnTo>
                    <a:pt x="1501876" y="338747"/>
                  </a:lnTo>
                  <a:lnTo>
                    <a:pt x="1501876" y="332651"/>
                  </a:lnTo>
                  <a:lnTo>
                    <a:pt x="1501876" y="296075"/>
                  </a:lnTo>
                  <a:lnTo>
                    <a:pt x="1501876" y="289217"/>
                  </a:lnTo>
                  <a:lnTo>
                    <a:pt x="1501876" y="272199"/>
                  </a:lnTo>
                  <a:close/>
                </a:path>
                <a:path w="1993900" h="520700">
                  <a:moveTo>
                    <a:pt x="1993900" y="127000"/>
                  </a:moveTo>
                  <a:lnTo>
                    <a:pt x="1983917" y="77571"/>
                  </a:lnTo>
                  <a:lnTo>
                    <a:pt x="1981200" y="73545"/>
                  </a:lnTo>
                  <a:lnTo>
                    <a:pt x="1981200" y="127000"/>
                  </a:lnTo>
                  <a:lnTo>
                    <a:pt x="1981200" y="393700"/>
                  </a:lnTo>
                  <a:lnTo>
                    <a:pt x="1972208" y="438200"/>
                  </a:lnTo>
                  <a:lnTo>
                    <a:pt x="1947722" y="474535"/>
                  </a:lnTo>
                  <a:lnTo>
                    <a:pt x="1911388" y="499021"/>
                  </a:lnTo>
                  <a:lnTo>
                    <a:pt x="1866900" y="508000"/>
                  </a:lnTo>
                  <a:lnTo>
                    <a:pt x="127000" y="508000"/>
                  </a:lnTo>
                  <a:lnTo>
                    <a:pt x="82499" y="499021"/>
                  </a:lnTo>
                  <a:lnTo>
                    <a:pt x="46164" y="474535"/>
                  </a:lnTo>
                  <a:lnTo>
                    <a:pt x="21678" y="438200"/>
                  </a:lnTo>
                  <a:lnTo>
                    <a:pt x="12700" y="393700"/>
                  </a:lnTo>
                  <a:lnTo>
                    <a:pt x="12700" y="127000"/>
                  </a:lnTo>
                  <a:lnTo>
                    <a:pt x="21678" y="82511"/>
                  </a:lnTo>
                  <a:lnTo>
                    <a:pt x="46164" y="46177"/>
                  </a:lnTo>
                  <a:lnTo>
                    <a:pt x="82499" y="21691"/>
                  </a:lnTo>
                  <a:lnTo>
                    <a:pt x="127000" y="12700"/>
                  </a:lnTo>
                  <a:lnTo>
                    <a:pt x="1866900" y="12700"/>
                  </a:lnTo>
                  <a:lnTo>
                    <a:pt x="1911388" y="21691"/>
                  </a:lnTo>
                  <a:lnTo>
                    <a:pt x="1947722" y="46177"/>
                  </a:lnTo>
                  <a:lnTo>
                    <a:pt x="1972208" y="82511"/>
                  </a:lnTo>
                  <a:lnTo>
                    <a:pt x="1981200" y="127000"/>
                  </a:lnTo>
                  <a:lnTo>
                    <a:pt x="1981200" y="73545"/>
                  </a:lnTo>
                  <a:lnTo>
                    <a:pt x="1956701" y="37198"/>
                  </a:lnTo>
                  <a:lnTo>
                    <a:pt x="1916328" y="9982"/>
                  </a:lnTo>
                  <a:lnTo>
                    <a:pt x="1866900" y="0"/>
                  </a:lnTo>
                  <a:lnTo>
                    <a:pt x="127000" y="0"/>
                  </a:lnTo>
                  <a:lnTo>
                    <a:pt x="77558" y="9982"/>
                  </a:lnTo>
                  <a:lnTo>
                    <a:pt x="37185" y="37198"/>
                  </a:lnTo>
                  <a:lnTo>
                    <a:pt x="9969" y="77571"/>
                  </a:lnTo>
                  <a:lnTo>
                    <a:pt x="0" y="127000"/>
                  </a:lnTo>
                  <a:lnTo>
                    <a:pt x="0" y="393700"/>
                  </a:lnTo>
                  <a:lnTo>
                    <a:pt x="9969" y="443141"/>
                  </a:lnTo>
                  <a:lnTo>
                    <a:pt x="37185" y="483514"/>
                  </a:lnTo>
                  <a:lnTo>
                    <a:pt x="77558" y="510730"/>
                  </a:lnTo>
                  <a:lnTo>
                    <a:pt x="127000" y="520700"/>
                  </a:lnTo>
                  <a:lnTo>
                    <a:pt x="1866900" y="520700"/>
                  </a:lnTo>
                  <a:lnTo>
                    <a:pt x="1916328" y="510730"/>
                  </a:lnTo>
                  <a:lnTo>
                    <a:pt x="1956701" y="483514"/>
                  </a:lnTo>
                  <a:lnTo>
                    <a:pt x="1983917" y="443141"/>
                  </a:lnTo>
                  <a:lnTo>
                    <a:pt x="1993900" y="393700"/>
                  </a:lnTo>
                  <a:lnTo>
                    <a:pt x="1993900" y="12700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68399" y="2222500"/>
              <a:ext cx="7721600" cy="584200"/>
            </a:xfrm>
            <a:custGeom>
              <a:avLst/>
              <a:gdLst/>
              <a:ahLst/>
              <a:cxnLst/>
              <a:rect l="l" t="t" r="r" b="b"/>
              <a:pathLst>
                <a:path w="7721600" h="584200">
                  <a:moveTo>
                    <a:pt x="7594600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6" y="37196"/>
                  </a:lnTo>
                  <a:lnTo>
                    <a:pt x="9980" y="77565"/>
                  </a:lnTo>
                  <a:lnTo>
                    <a:pt x="0" y="127000"/>
                  </a:lnTo>
                  <a:lnTo>
                    <a:pt x="0" y="457200"/>
                  </a:lnTo>
                  <a:lnTo>
                    <a:pt x="9980" y="506634"/>
                  </a:lnTo>
                  <a:lnTo>
                    <a:pt x="37196" y="547003"/>
                  </a:lnTo>
                  <a:lnTo>
                    <a:pt x="77565" y="574219"/>
                  </a:lnTo>
                  <a:lnTo>
                    <a:pt x="127000" y="584200"/>
                  </a:lnTo>
                  <a:lnTo>
                    <a:pt x="7594600" y="584200"/>
                  </a:lnTo>
                  <a:lnTo>
                    <a:pt x="7644034" y="574219"/>
                  </a:lnTo>
                  <a:lnTo>
                    <a:pt x="7684403" y="547003"/>
                  </a:lnTo>
                  <a:lnTo>
                    <a:pt x="7711619" y="506634"/>
                  </a:lnTo>
                  <a:lnTo>
                    <a:pt x="7721600" y="457200"/>
                  </a:lnTo>
                  <a:lnTo>
                    <a:pt x="7721600" y="127000"/>
                  </a:lnTo>
                  <a:lnTo>
                    <a:pt x="7711619" y="77565"/>
                  </a:lnTo>
                  <a:lnTo>
                    <a:pt x="7684403" y="37196"/>
                  </a:lnTo>
                  <a:lnTo>
                    <a:pt x="7644034" y="9980"/>
                  </a:lnTo>
                  <a:lnTo>
                    <a:pt x="759460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68400" y="2222499"/>
              <a:ext cx="7721600" cy="584200"/>
            </a:xfrm>
            <a:custGeom>
              <a:avLst/>
              <a:gdLst/>
              <a:ahLst/>
              <a:cxnLst/>
              <a:rect l="l" t="t" r="r" b="b"/>
              <a:pathLst>
                <a:path w="7721600" h="584200">
                  <a:moveTo>
                    <a:pt x="809498" y="381000"/>
                  </a:moveTo>
                  <a:lnTo>
                    <a:pt x="755281" y="313182"/>
                  </a:lnTo>
                  <a:lnTo>
                    <a:pt x="737616" y="291084"/>
                  </a:lnTo>
                  <a:lnTo>
                    <a:pt x="740841" y="287274"/>
                  </a:lnTo>
                  <a:lnTo>
                    <a:pt x="804926" y="211582"/>
                  </a:lnTo>
                  <a:lnTo>
                    <a:pt x="760476" y="211582"/>
                  </a:lnTo>
                  <a:lnTo>
                    <a:pt x="700532" y="287274"/>
                  </a:lnTo>
                  <a:lnTo>
                    <a:pt x="700532" y="211582"/>
                  </a:lnTo>
                  <a:lnTo>
                    <a:pt x="664464" y="211582"/>
                  </a:lnTo>
                  <a:lnTo>
                    <a:pt x="664464" y="381000"/>
                  </a:lnTo>
                  <a:lnTo>
                    <a:pt x="700532" y="381000"/>
                  </a:lnTo>
                  <a:lnTo>
                    <a:pt x="700532" y="328930"/>
                  </a:lnTo>
                  <a:lnTo>
                    <a:pt x="713740" y="313182"/>
                  </a:lnTo>
                  <a:lnTo>
                    <a:pt x="765048" y="381000"/>
                  </a:lnTo>
                  <a:lnTo>
                    <a:pt x="809498" y="381000"/>
                  </a:lnTo>
                  <a:close/>
                </a:path>
                <a:path w="7721600" h="584200">
                  <a:moveTo>
                    <a:pt x="982941" y="296418"/>
                  </a:moveTo>
                  <a:lnTo>
                    <a:pt x="968794" y="246608"/>
                  </a:lnTo>
                  <a:lnTo>
                    <a:pt x="945857" y="223761"/>
                  </a:lnTo>
                  <a:lnTo>
                    <a:pt x="945857" y="296418"/>
                  </a:lnTo>
                  <a:lnTo>
                    <a:pt x="944968" y="307962"/>
                  </a:lnTo>
                  <a:lnTo>
                    <a:pt x="923963" y="343192"/>
                  </a:lnTo>
                  <a:lnTo>
                    <a:pt x="894295" y="352044"/>
                  </a:lnTo>
                  <a:lnTo>
                    <a:pt x="883297" y="351066"/>
                  </a:lnTo>
                  <a:lnTo>
                    <a:pt x="850849" y="327901"/>
                  </a:lnTo>
                  <a:lnTo>
                    <a:pt x="842987" y="296418"/>
                  </a:lnTo>
                  <a:lnTo>
                    <a:pt x="843851" y="284886"/>
                  </a:lnTo>
                  <a:lnTo>
                    <a:pt x="864628" y="249656"/>
                  </a:lnTo>
                  <a:lnTo>
                    <a:pt x="894295" y="240792"/>
                  </a:lnTo>
                  <a:lnTo>
                    <a:pt x="905294" y="241782"/>
                  </a:lnTo>
                  <a:lnTo>
                    <a:pt x="937856" y="264947"/>
                  </a:lnTo>
                  <a:lnTo>
                    <a:pt x="945857" y="296418"/>
                  </a:lnTo>
                  <a:lnTo>
                    <a:pt x="945857" y="223761"/>
                  </a:lnTo>
                  <a:lnTo>
                    <a:pt x="944499" y="222656"/>
                  </a:lnTo>
                  <a:lnTo>
                    <a:pt x="929474" y="214960"/>
                  </a:lnTo>
                  <a:lnTo>
                    <a:pt x="912736" y="210337"/>
                  </a:lnTo>
                  <a:lnTo>
                    <a:pt x="894295" y="208788"/>
                  </a:lnTo>
                  <a:lnTo>
                    <a:pt x="875944" y="210350"/>
                  </a:lnTo>
                  <a:lnTo>
                    <a:pt x="830795" y="233680"/>
                  </a:lnTo>
                  <a:lnTo>
                    <a:pt x="807453" y="278218"/>
                  </a:lnTo>
                  <a:lnTo>
                    <a:pt x="805903" y="296418"/>
                  </a:lnTo>
                  <a:lnTo>
                    <a:pt x="807453" y="314642"/>
                  </a:lnTo>
                  <a:lnTo>
                    <a:pt x="830795" y="359410"/>
                  </a:lnTo>
                  <a:lnTo>
                    <a:pt x="875944" y="382511"/>
                  </a:lnTo>
                  <a:lnTo>
                    <a:pt x="894295" y="384048"/>
                  </a:lnTo>
                  <a:lnTo>
                    <a:pt x="912736" y="382511"/>
                  </a:lnTo>
                  <a:lnTo>
                    <a:pt x="929474" y="377888"/>
                  </a:lnTo>
                  <a:lnTo>
                    <a:pt x="944499" y="370192"/>
                  </a:lnTo>
                  <a:lnTo>
                    <a:pt x="957795" y="359410"/>
                  </a:lnTo>
                  <a:lnTo>
                    <a:pt x="963942" y="352044"/>
                  </a:lnTo>
                  <a:lnTo>
                    <a:pt x="968794" y="346240"/>
                  </a:lnTo>
                  <a:lnTo>
                    <a:pt x="976655" y="331355"/>
                  </a:lnTo>
                  <a:lnTo>
                    <a:pt x="981367" y="314744"/>
                  </a:lnTo>
                  <a:lnTo>
                    <a:pt x="982941" y="296418"/>
                  </a:lnTo>
                  <a:close/>
                </a:path>
                <a:path w="7721600" h="584200">
                  <a:moveTo>
                    <a:pt x="1128141" y="211582"/>
                  </a:moveTo>
                  <a:lnTo>
                    <a:pt x="1008253" y="211582"/>
                  </a:lnTo>
                  <a:lnTo>
                    <a:pt x="1008253" y="381000"/>
                  </a:lnTo>
                  <a:lnTo>
                    <a:pt x="1044321" y="381000"/>
                  </a:lnTo>
                  <a:lnTo>
                    <a:pt x="1044321" y="243332"/>
                  </a:lnTo>
                  <a:lnTo>
                    <a:pt x="1128141" y="243332"/>
                  </a:lnTo>
                  <a:lnTo>
                    <a:pt x="1128141" y="211582"/>
                  </a:lnTo>
                  <a:close/>
                </a:path>
                <a:path w="7721600" h="584200">
                  <a:moveTo>
                    <a:pt x="1304632" y="349250"/>
                  </a:moveTo>
                  <a:lnTo>
                    <a:pt x="1289392" y="349250"/>
                  </a:lnTo>
                  <a:lnTo>
                    <a:pt x="1289392" y="243332"/>
                  </a:lnTo>
                  <a:lnTo>
                    <a:pt x="1289392" y="211582"/>
                  </a:lnTo>
                  <a:lnTo>
                    <a:pt x="1253070" y="211582"/>
                  </a:lnTo>
                  <a:lnTo>
                    <a:pt x="1253070" y="243332"/>
                  </a:lnTo>
                  <a:lnTo>
                    <a:pt x="1253070" y="349250"/>
                  </a:lnTo>
                  <a:lnTo>
                    <a:pt x="1174330" y="349250"/>
                  </a:lnTo>
                  <a:lnTo>
                    <a:pt x="1181989" y="340321"/>
                  </a:lnTo>
                  <a:lnTo>
                    <a:pt x="1187970" y="329247"/>
                  </a:lnTo>
                  <a:lnTo>
                    <a:pt x="1192276" y="316064"/>
                  </a:lnTo>
                  <a:lnTo>
                    <a:pt x="1194904" y="300736"/>
                  </a:lnTo>
                  <a:lnTo>
                    <a:pt x="1201508" y="243332"/>
                  </a:lnTo>
                  <a:lnTo>
                    <a:pt x="1253070" y="243332"/>
                  </a:lnTo>
                  <a:lnTo>
                    <a:pt x="1253070" y="211582"/>
                  </a:lnTo>
                  <a:lnTo>
                    <a:pt x="1168996" y="211582"/>
                  </a:lnTo>
                  <a:lnTo>
                    <a:pt x="1159090" y="298196"/>
                  </a:lnTo>
                  <a:lnTo>
                    <a:pt x="1157693" y="308381"/>
                  </a:lnTo>
                  <a:lnTo>
                    <a:pt x="1141818" y="346964"/>
                  </a:lnTo>
                  <a:lnTo>
                    <a:pt x="1138262" y="349504"/>
                  </a:lnTo>
                  <a:lnTo>
                    <a:pt x="1133271" y="351193"/>
                  </a:lnTo>
                  <a:lnTo>
                    <a:pt x="1126832" y="352044"/>
                  </a:lnTo>
                  <a:lnTo>
                    <a:pt x="1126832" y="412242"/>
                  </a:lnTo>
                  <a:lnTo>
                    <a:pt x="1162900" y="412242"/>
                  </a:lnTo>
                  <a:lnTo>
                    <a:pt x="1162900" y="381000"/>
                  </a:lnTo>
                  <a:lnTo>
                    <a:pt x="1268564" y="381000"/>
                  </a:lnTo>
                  <a:lnTo>
                    <a:pt x="1268564" y="412242"/>
                  </a:lnTo>
                  <a:lnTo>
                    <a:pt x="1304632" y="412242"/>
                  </a:lnTo>
                  <a:lnTo>
                    <a:pt x="1304632" y="381000"/>
                  </a:lnTo>
                  <a:lnTo>
                    <a:pt x="1304632" y="349250"/>
                  </a:lnTo>
                  <a:close/>
                </a:path>
                <a:path w="7721600" h="584200">
                  <a:moveTo>
                    <a:pt x="1483741" y="381000"/>
                  </a:moveTo>
                  <a:lnTo>
                    <a:pt x="1472679" y="352298"/>
                  </a:lnTo>
                  <a:lnTo>
                    <a:pt x="1460449" y="320548"/>
                  </a:lnTo>
                  <a:lnTo>
                    <a:pt x="1432356" y="247650"/>
                  </a:lnTo>
                  <a:lnTo>
                    <a:pt x="1422273" y="221475"/>
                  </a:lnTo>
                  <a:lnTo>
                    <a:pt x="1422273" y="320548"/>
                  </a:lnTo>
                  <a:lnTo>
                    <a:pt x="1369441" y="320548"/>
                  </a:lnTo>
                  <a:lnTo>
                    <a:pt x="1395857" y="247650"/>
                  </a:lnTo>
                  <a:lnTo>
                    <a:pt x="1422273" y="320548"/>
                  </a:lnTo>
                  <a:lnTo>
                    <a:pt x="1422273" y="221475"/>
                  </a:lnTo>
                  <a:lnTo>
                    <a:pt x="1418463" y="211582"/>
                  </a:lnTo>
                  <a:lnTo>
                    <a:pt x="1373251" y="211582"/>
                  </a:lnTo>
                  <a:lnTo>
                    <a:pt x="1307719" y="381000"/>
                  </a:lnTo>
                  <a:lnTo>
                    <a:pt x="1348867" y="381000"/>
                  </a:lnTo>
                  <a:lnTo>
                    <a:pt x="1359535" y="352298"/>
                  </a:lnTo>
                  <a:lnTo>
                    <a:pt x="1432179" y="352298"/>
                  </a:lnTo>
                  <a:lnTo>
                    <a:pt x="1442593" y="381000"/>
                  </a:lnTo>
                  <a:lnTo>
                    <a:pt x="1483741" y="381000"/>
                  </a:lnTo>
                  <a:close/>
                </a:path>
                <a:path w="7721600" h="584200">
                  <a:moveTo>
                    <a:pt x="1716773" y="211582"/>
                  </a:moveTo>
                  <a:lnTo>
                    <a:pt x="1564373" y="211582"/>
                  </a:lnTo>
                  <a:lnTo>
                    <a:pt x="1564373" y="381000"/>
                  </a:lnTo>
                  <a:lnTo>
                    <a:pt x="1600441" y="381000"/>
                  </a:lnTo>
                  <a:lnTo>
                    <a:pt x="1600441" y="243332"/>
                  </a:lnTo>
                  <a:lnTo>
                    <a:pt x="1680451" y="243332"/>
                  </a:lnTo>
                  <a:lnTo>
                    <a:pt x="1680451" y="381000"/>
                  </a:lnTo>
                  <a:lnTo>
                    <a:pt x="1716773" y="381000"/>
                  </a:lnTo>
                  <a:lnTo>
                    <a:pt x="1716773" y="243332"/>
                  </a:lnTo>
                  <a:lnTo>
                    <a:pt x="1716773" y="211582"/>
                  </a:lnTo>
                  <a:close/>
                </a:path>
                <a:path w="7721600" h="584200">
                  <a:moveTo>
                    <a:pt x="1886305" y="266192"/>
                  </a:moveTo>
                  <a:lnTo>
                    <a:pt x="1885353" y="255003"/>
                  </a:lnTo>
                  <a:lnTo>
                    <a:pt x="1882495" y="244792"/>
                  </a:lnTo>
                  <a:lnTo>
                    <a:pt x="1881733" y="243332"/>
                  </a:lnTo>
                  <a:lnTo>
                    <a:pt x="1877733" y="235572"/>
                  </a:lnTo>
                  <a:lnTo>
                    <a:pt x="1871065" y="227330"/>
                  </a:lnTo>
                  <a:lnTo>
                    <a:pt x="1862836" y="220446"/>
                  </a:lnTo>
                  <a:lnTo>
                    <a:pt x="1853158" y="215519"/>
                  </a:lnTo>
                  <a:lnTo>
                    <a:pt x="1849475" y="214553"/>
                  </a:lnTo>
                  <a:lnTo>
                    <a:pt x="1849475" y="259257"/>
                  </a:lnTo>
                  <a:lnTo>
                    <a:pt x="1849475" y="273138"/>
                  </a:lnTo>
                  <a:lnTo>
                    <a:pt x="1847100" y="278726"/>
                  </a:lnTo>
                  <a:lnTo>
                    <a:pt x="1837791" y="287020"/>
                  </a:lnTo>
                  <a:lnTo>
                    <a:pt x="1831860" y="289052"/>
                  </a:lnTo>
                  <a:lnTo>
                    <a:pt x="1786229" y="289052"/>
                  </a:lnTo>
                  <a:lnTo>
                    <a:pt x="1786229" y="243332"/>
                  </a:lnTo>
                  <a:lnTo>
                    <a:pt x="1831860" y="243332"/>
                  </a:lnTo>
                  <a:lnTo>
                    <a:pt x="1837791" y="245452"/>
                  </a:lnTo>
                  <a:lnTo>
                    <a:pt x="1842363" y="249682"/>
                  </a:lnTo>
                  <a:lnTo>
                    <a:pt x="1847100" y="253746"/>
                  </a:lnTo>
                  <a:lnTo>
                    <a:pt x="1849475" y="259257"/>
                  </a:lnTo>
                  <a:lnTo>
                    <a:pt x="1849475" y="214553"/>
                  </a:lnTo>
                  <a:lnTo>
                    <a:pt x="1842008" y="212572"/>
                  </a:lnTo>
                  <a:lnTo>
                    <a:pt x="1829409" y="211582"/>
                  </a:lnTo>
                  <a:lnTo>
                    <a:pt x="1750161" y="211582"/>
                  </a:lnTo>
                  <a:lnTo>
                    <a:pt x="1750161" y="381000"/>
                  </a:lnTo>
                  <a:lnTo>
                    <a:pt x="1786229" y="381000"/>
                  </a:lnTo>
                  <a:lnTo>
                    <a:pt x="1786229" y="320802"/>
                  </a:lnTo>
                  <a:lnTo>
                    <a:pt x="1829409" y="320802"/>
                  </a:lnTo>
                  <a:lnTo>
                    <a:pt x="1871065" y="305054"/>
                  </a:lnTo>
                  <a:lnTo>
                    <a:pt x="1881670" y="289052"/>
                  </a:lnTo>
                  <a:lnTo>
                    <a:pt x="1882495" y="287464"/>
                  </a:lnTo>
                  <a:lnTo>
                    <a:pt x="1885353" y="277291"/>
                  </a:lnTo>
                  <a:lnTo>
                    <a:pt x="1886305" y="266192"/>
                  </a:lnTo>
                  <a:close/>
                </a:path>
                <a:path w="7721600" h="584200">
                  <a:moveTo>
                    <a:pt x="2077580" y="296418"/>
                  </a:moveTo>
                  <a:lnTo>
                    <a:pt x="2063432" y="246608"/>
                  </a:lnTo>
                  <a:lnTo>
                    <a:pt x="2040496" y="223774"/>
                  </a:lnTo>
                  <a:lnTo>
                    <a:pt x="2040496" y="296418"/>
                  </a:lnTo>
                  <a:lnTo>
                    <a:pt x="2039607" y="307962"/>
                  </a:lnTo>
                  <a:lnTo>
                    <a:pt x="2018601" y="343192"/>
                  </a:lnTo>
                  <a:lnTo>
                    <a:pt x="1988934" y="352044"/>
                  </a:lnTo>
                  <a:lnTo>
                    <a:pt x="1977923" y="351066"/>
                  </a:lnTo>
                  <a:lnTo>
                    <a:pt x="1945474" y="327901"/>
                  </a:lnTo>
                  <a:lnTo>
                    <a:pt x="1937626" y="296418"/>
                  </a:lnTo>
                  <a:lnTo>
                    <a:pt x="1938489" y="284886"/>
                  </a:lnTo>
                  <a:lnTo>
                    <a:pt x="1959254" y="249656"/>
                  </a:lnTo>
                  <a:lnTo>
                    <a:pt x="1988934" y="240792"/>
                  </a:lnTo>
                  <a:lnTo>
                    <a:pt x="1999932" y="241782"/>
                  </a:lnTo>
                  <a:lnTo>
                    <a:pt x="2032482" y="264947"/>
                  </a:lnTo>
                  <a:lnTo>
                    <a:pt x="2040496" y="296418"/>
                  </a:lnTo>
                  <a:lnTo>
                    <a:pt x="2040496" y="223774"/>
                  </a:lnTo>
                  <a:lnTo>
                    <a:pt x="2039124" y="222656"/>
                  </a:lnTo>
                  <a:lnTo>
                    <a:pt x="2024100" y="214960"/>
                  </a:lnTo>
                  <a:lnTo>
                    <a:pt x="2007374" y="210337"/>
                  </a:lnTo>
                  <a:lnTo>
                    <a:pt x="1988934" y="208788"/>
                  </a:lnTo>
                  <a:lnTo>
                    <a:pt x="1970570" y="210350"/>
                  </a:lnTo>
                  <a:lnTo>
                    <a:pt x="1925434" y="233680"/>
                  </a:lnTo>
                  <a:lnTo>
                    <a:pt x="1902091" y="278218"/>
                  </a:lnTo>
                  <a:lnTo>
                    <a:pt x="1900542" y="296418"/>
                  </a:lnTo>
                  <a:lnTo>
                    <a:pt x="1902091" y="314642"/>
                  </a:lnTo>
                  <a:lnTo>
                    <a:pt x="1925434" y="359410"/>
                  </a:lnTo>
                  <a:lnTo>
                    <a:pt x="1970570" y="382511"/>
                  </a:lnTo>
                  <a:lnTo>
                    <a:pt x="1988934" y="384048"/>
                  </a:lnTo>
                  <a:lnTo>
                    <a:pt x="2007374" y="382511"/>
                  </a:lnTo>
                  <a:lnTo>
                    <a:pt x="2024100" y="377888"/>
                  </a:lnTo>
                  <a:lnTo>
                    <a:pt x="2039124" y="370192"/>
                  </a:lnTo>
                  <a:lnTo>
                    <a:pt x="2052434" y="359410"/>
                  </a:lnTo>
                  <a:lnTo>
                    <a:pt x="2058581" y="352044"/>
                  </a:lnTo>
                  <a:lnTo>
                    <a:pt x="2063432" y="346240"/>
                  </a:lnTo>
                  <a:lnTo>
                    <a:pt x="2071281" y="331355"/>
                  </a:lnTo>
                  <a:lnTo>
                    <a:pt x="2076005" y="314744"/>
                  </a:lnTo>
                  <a:lnTo>
                    <a:pt x="2077580" y="296418"/>
                  </a:lnTo>
                  <a:close/>
                </a:path>
                <a:path w="7721600" h="584200">
                  <a:moveTo>
                    <a:pt x="2244102" y="335280"/>
                  </a:moveTo>
                  <a:lnTo>
                    <a:pt x="2243518" y="327647"/>
                  </a:lnTo>
                  <a:lnTo>
                    <a:pt x="2241753" y="320484"/>
                  </a:lnTo>
                  <a:lnTo>
                    <a:pt x="2238819" y="313804"/>
                  </a:lnTo>
                  <a:lnTo>
                    <a:pt x="2236559" y="310388"/>
                  </a:lnTo>
                  <a:lnTo>
                    <a:pt x="2234717" y="307594"/>
                  </a:lnTo>
                  <a:lnTo>
                    <a:pt x="2229739" y="302247"/>
                  </a:lnTo>
                  <a:lnTo>
                    <a:pt x="2224227" y="298132"/>
                  </a:lnTo>
                  <a:lnTo>
                    <a:pt x="2218182" y="295262"/>
                  </a:lnTo>
                  <a:lnTo>
                    <a:pt x="2211590" y="293624"/>
                  </a:lnTo>
                  <a:lnTo>
                    <a:pt x="2219896" y="291934"/>
                  </a:lnTo>
                  <a:lnTo>
                    <a:pt x="2226843" y="287604"/>
                  </a:lnTo>
                  <a:lnTo>
                    <a:pt x="2232431" y="280670"/>
                  </a:lnTo>
                  <a:lnTo>
                    <a:pt x="2233269" y="279400"/>
                  </a:lnTo>
                  <a:lnTo>
                    <a:pt x="2236089" y="275158"/>
                  </a:lnTo>
                  <a:lnTo>
                    <a:pt x="2238705" y="268998"/>
                  </a:lnTo>
                  <a:lnTo>
                    <a:pt x="2240280" y="262204"/>
                  </a:lnTo>
                  <a:lnTo>
                    <a:pt x="2240813" y="254762"/>
                  </a:lnTo>
                  <a:lnTo>
                    <a:pt x="2240000" y="246100"/>
                  </a:lnTo>
                  <a:lnTo>
                    <a:pt x="2238921" y="242570"/>
                  </a:lnTo>
                  <a:lnTo>
                    <a:pt x="2237562" y="238125"/>
                  </a:lnTo>
                  <a:lnTo>
                    <a:pt x="2207285" y="213461"/>
                  </a:lnTo>
                  <a:lnTo>
                    <a:pt x="2207285" y="324612"/>
                  </a:lnTo>
                  <a:lnTo>
                    <a:pt x="2207285" y="336296"/>
                  </a:lnTo>
                  <a:lnTo>
                    <a:pt x="2205329" y="341122"/>
                  </a:lnTo>
                  <a:lnTo>
                    <a:pt x="2201354" y="344766"/>
                  </a:lnTo>
                  <a:lnTo>
                    <a:pt x="2197544" y="348068"/>
                  </a:lnTo>
                  <a:lnTo>
                    <a:pt x="2192210" y="349758"/>
                  </a:lnTo>
                  <a:lnTo>
                    <a:pt x="2138959" y="349758"/>
                  </a:lnTo>
                  <a:lnTo>
                    <a:pt x="2138959" y="310388"/>
                  </a:lnTo>
                  <a:lnTo>
                    <a:pt x="2192210" y="310388"/>
                  </a:lnTo>
                  <a:lnTo>
                    <a:pt x="2197544" y="312331"/>
                  </a:lnTo>
                  <a:lnTo>
                    <a:pt x="2201443" y="316230"/>
                  </a:lnTo>
                  <a:lnTo>
                    <a:pt x="2205329" y="319951"/>
                  </a:lnTo>
                  <a:lnTo>
                    <a:pt x="2207285" y="324612"/>
                  </a:lnTo>
                  <a:lnTo>
                    <a:pt x="2207285" y="213461"/>
                  </a:lnTo>
                  <a:lnTo>
                    <a:pt x="2203970" y="212648"/>
                  </a:lnTo>
                  <a:lnTo>
                    <a:pt x="2203970" y="255689"/>
                  </a:lnTo>
                  <a:lnTo>
                    <a:pt x="2203970" y="266534"/>
                  </a:lnTo>
                  <a:lnTo>
                    <a:pt x="2202205" y="270929"/>
                  </a:lnTo>
                  <a:lnTo>
                    <a:pt x="2195093" y="277710"/>
                  </a:lnTo>
                  <a:lnTo>
                    <a:pt x="2190267" y="279400"/>
                  </a:lnTo>
                  <a:lnTo>
                    <a:pt x="2138959" y="279400"/>
                  </a:lnTo>
                  <a:lnTo>
                    <a:pt x="2138959" y="242570"/>
                  </a:lnTo>
                  <a:lnTo>
                    <a:pt x="2190089" y="242570"/>
                  </a:lnTo>
                  <a:lnTo>
                    <a:pt x="2194839" y="244348"/>
                  </a:lnTo>
                  <a:lnTo>
                    <a:pt x="2198382" y="247904"/>
                  </a:lnTo>
                  <a:lnTo>
                    <a:pt x="2202116" y="251294"/>
                  </a:lnTo>
                  <a:lnTo>
                    <a:pt x="2203970" y="255689"/>
                  </a:lnTo>
                  <a:lnTo>
                    <a:pt x="2203970" y="212648"/>
                  </a:lnTo>
                  <a:lnTo>
                    <a:pt x="2202942" y="212382"/>
                  </a:lnTo>
                  <a:lnTo>
                    <a:pt x="2192032" y="211582"/>
                  </a:lnTo>
                  <a:lnTo>
                    <a:pt x="2102878" y="211582"/>
                  </a:lnTo>
                  <a:lnTo>
                    <a:pt x="2102878" y="381000"/>
                  </a:lnTo>
                  <a:lnTo>
                    <a:pt x="2194839" y="381000"/>
                  </a:lnTo>
                  <a:lnTo>
                    <a:pt x="2231148" y="368046"/>
                  </a:lnTo>
                  <a:lnTo>
                    <a:pt x="2241880" y="349758"/>
                  </a:lnTo>
                  <a:lnTo>
                    <a:pt x="2243290" y="344766"/>
                  </a:lnTo>
                  <a:lnTo>
                    <a:pt x="2244102" y="335280"/>
                  </a:lnTo>
                  <a:close/>
                </a:path>
                <a:path w="7721600" h="584200">
                  <a:moveTo>
                    <a:pt x="2440216" y="296418"/>
                  </a:moveTo>
                  <a:lnTo>
                    <a:pt x="2426068" y="246608"/>
                  </a:lnTo>
                  <a:lnTo>
                    <a:pt x="2403132" y="223761"/>
                  </a:lnTo>
                  <a:lnTo>
                    <a:pt x="2403132" y="296418"/>
                  </a:lnTo>
                  <a:lnTo>
                    <a:pt x="2402243" y="307962"/>
                  </a:lnTo>
                  <a:lnTo>
                    <a:pt x="2381237" y="343192"/>
                  </a:lnTo>
                  <a:lnTo>
                    <a:pt x="2351570" y="352044"/>
                  </a:lnTo>
                  <a:lnTo>
                    <a:pt x="2340572" y="351066"/>
                  </a:lnTo>
                  <a:lnTo>
                    <a:pt x="2308123" y="327901"/>
                  </a:lnTo>
                  <a:lnTo>
                    <a:pt x="2300262" y="296418"/>
                  </a:lnTo>
                  <a:lnTo>
                    <a:pt x="2301125" y="284886"/>
                  </a:lnTo>
                  <a:lnTo>
                    <a:pt x="2321903" y="249656"/>
                  </a:lnTo>
                  <a:lnTo>
                    <a:pt x="2351570" y="240792"/>
                  </a:lnTo>
                  <a:lnTo>
                    <a:pt x="2362568" y="241782"/>
                  </a:lnTo>
                  <a:lnTo>
                    <a:pt x="2395131" y="264947"/>
                  </a:lnTo>
                  <a:lnTo>
                    <a:pt x="2403132" y="296418"/>
                  </a:lnTo>
                  <a:lnTo>
                    <a:pt x="2403132" y="223761"/>
                  </a:lnTo>
                  <a:lnTo>
                    <a:pt x="2401773" y="222656"/>
                  </a:lnTo>
                  <a:lnTo>
                    <a:pt x="2386749" y="214960"/>
                  </a:lnTo>
                  <a:lnTo>
                    <a:pt x="2370010" y="210337"/>
                  </a:lnTo>
                  <a:lnTo>
                    <a:pt x="2351570" y="208788"/>
                  </a:lnTo>
                  <a:lnTo>
                    <a:pt x="2333218" y="210350"/>
                  </a:lnTo>
                  <a:lnTo>
                    <a:pt x="2288070" y="233680"/>
                  </a:lnTo>
                  <a:lnTo>
                    <a:pt x="2264727" y="278218"/>
                  </a:lnTo>
                  <a:lnTo>
                    <a:pt x="2263178" y="296418"/>
                  </a:lnTo>
                  <a:lnTo>
                    <a:pt x="2264727" y="314642"/>
                  </a:lnTo>
                  <a:lnTo>
                    <a:pt x="2288070" y="359410"/>
                  </a:lnTo>
                  <a:lnTo>
                    <a:pt x="2333218" y="382511"/>
                  </a:lnTo>
                  <a:lnTo>
                    <a:pt x="2351570" y="384048"/>
                  </a:lnTo>
                  <a:lnTo>
                    <a:pt x="2370010" y="382511"/>
                  </a:lnTo>
                  <a:lnTo>
                    <a:pt x="2386749" y="377888"/>
                  </a:lnTo>
                  <a:lnTo>
                    <a:pt x="2401773" y="370192"/>
                  </a:lnTo>
                  <a:lnTo>
                    <a:pt x="2415070" y="359410"/>
                  </a:lnTo>
                  <a:lnTo>
                    <a:pt x="2421217" y="352044"/>
                  </a:lnTo>
                  <a:lnTo>
                    <a:pt x="2426068" y="346240"/>
                  </a:lnTo>
                  <a:lnTo>
                    <a:pt x="2433929" y="331355"/>
                  </a:lnTo>
                  <a:lnTo>
                    <a:pt x="2438641" y="314744"/>
                  </a:lnTo>
                  <a:lnTo>
                    <a:pt x="2440216" y="296418"/>
                  </a:lnTo>
                  <a:close/>
                </a:path>
                <a:path w="7721600" h="584200">
                  <a:moveTo>
                    <a:pt x="2624493" y="349250"/>
                  </a:moveTo>
                  <a:lnTo>
                    <a:pt x="2609240" y="349250"/>
                  </a:lnTo>
                  <a:lnTo>
                    <a:pt x="2609240" y="243332"/>
                  </a:lnTo>
                  <a:lnTo>
                    <a:pt x="2609240" y="211582"/>
                  </a:lnTo>
                  <a:lnTo>
                    <a:pt x="2572931" y="211582"/>
                  </a:lnTo>
                  <a:lnTo>
                    <a:pt x="2572931" y="243332"/>
                  </a:lnTo>
                  <a:lnTo>
                    <a:pt x="2572931" y="349250"/>
                  </a:lnTo>
                  <a:lnTo>
                    <a:pt x="2494178" y="349250"/>
                  </a:lnTo>
                  <a:lnTo>
                    <a:pt x="2501849" y="340321"/>
                  </a:lnTo>
                  <a:lnTo>
                    <a:pt x="2507831" y="329247"/>
                  </a:lnTo>
                  <a:lnTo>
                    <a:pt x="2512136" y="316064"/>
                  </a:lnTo>
                  <a:lnTo>
                    <a:pt x="2514752" y="300736"/>
                  </a:lnTo>
                  <a:lnTo>
                    <a:pt x="2521356" y="243332"/>
                  </a:lnTo>
                  <a:lnTo>
                    <a:pt x="2572931" y="243332"/>
                  </a:lnTo>
                  <a:lnTo>
                    <a:pt x="2572931" y="211582"/>
                  </a:lnTo>
                  <a:lnTo>
                    <a:pt x="2488844" y="211582"/>
                  </a:lnTo>
                  <a:lnTo>
                    <a:pt x="2478951" y="298196"/>
                  </a:lnTo>
                  <a:lnTo>
                    <a:pt x="2477541" y="308381"/>
                  </a:lnTo>
                  <a:lnTo>
                    <a:pt x="2461679" y="346964"/>
                  </a:lnTo>
                  <a:lnTo>
                    <a:pt x="2458123" y="349504"/>
                  </a:lnTo>
                  <a:lnTo>
                    <a:pt x="2453119" y="351193"/>
                  </a:lnTo>
                  <a:lnTo>
                    <a:pt x="2446693" y="352044"/>
                  </a:lnTo>
                  <a:lnTo>
                    <a:pt x="2446693" y="412242"/>
                  </a:lnTo>
                  <a:lnTo>
                    <a:pt x="2482748" y="412242"/>
                  </a:lnTo>
                  <a:lnTo>
                    <a:pt x="2482748" y="381000"/>
                  </a:lnTo>
                  <a:lnTo>
                    <a:pt x="2588425" y="381000"/>
                  </a:lnTo>
                  <a:lnTo>
                    <a:pt x="2588425" y="412242"/>
                  </a:lnTo>
                  <a:lnTo>
                    <a:pt x="2624493" y="412242"/>
                  </a:lnTo>
                  <a:lnTo>
                    <a:pt x="2624493" y="381000"/>
                  </a:lnTo>
                  <a:lnTo>
                    <a:pt x="2624493" y="349250"/>
                  </a:lnTo>
                  <a:close/>
                </a:path>
                <a:path w="7721600" h="584200">
                  <a:moveTo>
                    <a:pt x="2775407" y="211582"/>
                  </a:moveTo>
                  <a:lnTo>
                    <a:pt x="2739339" y="211582"/>
                  </a:lnTo>
                  <a:lnTo>
                    <a:pt x="2739339" y="243332"/>
                  </a:lnTo>
                  <a:lnTo>
                    <a:pt x="2739339" y="289052"/>
                  </a:lnTo>
                  <a:lnTo>
                    <a:pt x="2694038" y="289052"/>
                  </a:lnTo>
                  <a:lnTo>
                    <a:pt x="2687942" y="287020"/>
                  </a:lnTo>
                  <a:lnTo>
                    <a:pt x="2683205" y="282956"/>
                  </a:lnTo>
                  <a:lnTo>
                    <a:pt x="2678468" y="278726"/>
                  </a:lnTo>
                  <a:lnTo>
                    <a:pt x="2676093" y="273138"/>
                  </a:lnTo>
                  <a:lnTo>
                    <a:pt x="2676093" y="259257"/>
                  </a:lnTo>
                  <a:lnTo>
                    <a:pt x="2678468" y="253746"/>
                  </a:lnTo>
                  <a:lnTo>
                    <a:pt x="2683205" y="249682"/>
                  </a:lnTo>
                  <a:lnTo>
                    <a:pt x="2687942" y="245452"/>
                  </a:lnTo>
                  <a:lnTo>
                    <a:pt x="2694038" y="243332"/>
                  </a:lnTo>
                  <a:lnTo>
                    <a:pt x="2739339" y="243332"/>
                  </a:lnTo>
                  <a:lnTo>
                    <a:pt x="2739339" y="211582"/>
                  </a:lnTo>
                  <a:lnTo>
                    <a:pt x="2696159" y="211582"/>
                  </a:lnTo>
                  <a:lnTo>
                    <a:pt x="2683738" y="212534"/>
                  </a:lnTo>
                  <a:lnTo>
                    <a:pt x="2647835" y="235000"/>
                  </a:lnTo>
                  <a:lnTo>
                    <a:pt x="2639263" y="266192"/>
                  </a:lnTo>
                  <a:lnTo>
                    <a:pt x="2639923" y="276123"/>
                  </a:lnTo>
                  <a:lnTo>
                    <a:pt x="2661996" y="310578"/>
                  </a:lnTo>
                  <a:lnTo>
                    <a:pt x="2676347" y="316484"/>
                  </a:lnTo>
                  <a:lnTo>
                    <a:pt x="2638247" y="381000"/>
                  </a:lnTo>
                  <a:lnTo>
                    <a:pt x="2679649" y="381000"/>
                  </a:lnTo>
                  <a:lnTo>
                    <a:pt x="2713177" y="320802"/>
                  </a:lnTo>
                  <a:lnTo>
                    <a:pt x="2739339" y="320802"/>
                  </a:lnTo>
                  <a:lnTo>
                    <a:pt x="2739339" y="381000"/>
                  </a:lnTo>
                  <a:lnTo>
                    <a:pt x="2775407" y="381000"/>
                  </a:lnTo>
                  <a:lnTo>
                    <a:pt x="2775407" y="320802"/>
                  </a:lnTo>
                  <a:lnTo>
                    <a:pt x="2775407" y="289052"/>
                  </a:lnTo>
                  <a:lnTo>
                    <a:pt x="2775407" y="243332"/>
                  </a:lnTo>
                  <a:lnTo>
                    <a:pt x="2775407" y="211582"/>
                  </a:lnTo>
                  <a:close/>
                </a:path>
                <a:path w="7721600" h="584200">
                  <a:moveTo>
                    <a:pt x="2933547" y="211582"/>
                  </a:moveTo>
                  <a:lnTo>
                    <a:pt x="2798407" y="211582"/>
                  </a:lnTo>
                  <a:lnTo>
                    <a:pt x="2798407" y="243332"/>
                  </a:lnTo>
                  <a:lnTo>
                    <a:pt x="2847937" y="243332"/>
                  </a:lnTo>
                  <a:lnTo>
                    <a:pt x="2847937" y="381000"/>
                  </a:lnTo>
                  <a:lnTo>
                    <a:pt x="2884259" y="381000"/>
                  </a:lnTo>
                  <a:lnTo>
                    <a:pt x="2884259" y="243332"/>
                  </a:lnTo>
                  <a:lnTo>
                    <a:pt x="2933547" y="243332"/>
                  </a:lnTo>
                  <a:lnTo>
                    <a:pt x="2933547" y="211582"/>
                  </a:lnTo>
                  <a:close/>
                </a:path>
                <a:path w="7721600" h="584200">
                  <a:moveTo>
                    <a:pt x="7721600" y="127000"/>
                  </a:moveTo>
                  <a:lnTo>
                    <a:pt x="7711618" y="77571"/>
                  </a:lnTo>
                  <a:lnTo>
                    <a:pt x="7708900" y="73545"/>
                  </a:lnTo>
                  <a:lnTo>
                    <a:pt x="7708900" y="127000"/>
                  </a:lnTo>
                  <a:lnTo>
                    <a:pt x="7708900" y="457200"/>
                  </a:lnTo>
                  <a:lnTo>
                    <a:pt x="7699908" y="501700"/>
                  </a:lnTo>
                  <a:lnTo>
                    <a:pt x="7675423" y="538035"/>
                  </a:lnTo>
                  <a:lnTo>
                    <a:pt x="7639088" y="562521"/>
                  </a:lnTo>
                  <a:lnTo>
                    <a:pt x="7594600" y="571500"/>
                  </a:lnTo>
                  <a:lnTo>
                    <a:pt x="127000" y="571500"/>
                  </a:lnTo>
                  <a:lnTo>
                    <a:pt x="82499" y="562521"/>
                  </a:lnTo>
                  <a:lnTo>
                    <a:pt x="46164" y="538035"/>
                  </a:lnTo>
                  <a:lnTo>
                    <a:pt x="21678" y="501700"/>
                  </a:lnTo>
                  <a:lnTo>
                    <a:pt x="12700" y="457200"/>
                  </a:lnTo>
                  <a:lnTo>
                    <a:pt x="12700" y="127000"/>
                  </a:lnTo>
                  <a:lnTo>
                    <a:pt x="21678" y="82511"/>
                  </a:lnTo>
                  <a:lnTo>
                    <a:pt x="46164" y="46177"/>
                  </a:lnTo>
                  <a:lnTo>
                    <a:pt x="82499" y="21691"/>
                  </a:lnTo>
                  <a:lnTo>
                    <a:pt x="127000" y="12700"/>
                  </a:lnTo>
                  <a:lnTo>
                    <a:pt x="7594600" y="12700"/>
                  </a:lnTo>
                  <a:lnTo>
                    <a:pt x="7639088" y="21691"/>
                  </a:lnTo>
                  <a:lnTo>
                    <a:pt x="7675423" y="46177"/>
                  </a:lnTo>
                  <a:lnTo>
                    <a:pt x="7699908" y="82511"/>
                  </a:lnTo>
                  <a:lnTo>
                    <a:pt x="7708900" y="127000"/>
                  </a:lnTo>
                  <a:lnTo>
                    <a:pt x="7708900" y="73545"/>
                  </a:lnTo>
                  <a:lnTo>
                    <a:pt x="7684402" y="37198"/>
                  </a:lnTo>
                  <a:lnTo>
                    <a:pt x="7644028" y="9982"/>
                  </a:lnTo>
                  <a:lnTo>
                    <a:pt x="7594600" y="0"/>
                  </a:lnTo>
                  <a:lnTo>
                    <a:pt x="127000" y="0"/>
                  </a:lnTo>
                  <a:lnTo>
                    <a:pt x="77558" y="9982"/>
                  </a:lnTo>
                  <a:lnTo>
                    <a:pt x="37185" y="37198"/>
                  </a:lnTo>
                  <a:lnTo>
                    <a:pt x="9969" y="77571"/>
                  </a:lnTo>
                  <a:lnTo>
                    <a:pt x="0" y="127000"/>
                  </a:lnTo>
                  <a:lnTo>
                    <a:pt x="0" y="457200"/>
                  </a:lnTo>
                  <a:lnTo>
                    <a:pt x="9969" y="506641"/>
                  </a:lnTo>
                  <a:lnTo>
                    <a:pt x="37185" y="547014"/>
                  </a:lnTo>
                  <a:lnTo>
                    <a:pt x="77558" y="574230"/>
                  </a:lnTo>
                  <a:lnTo>
                    <a:pt x="127000" y="584200"/>
                  </a:lnTo>
                  <a:lnTo>
                    <a:pt x="7594600" y="584200"/>
                  </a:lnTo>
                  <a:lnTo>
                    <a:pt x="7644028" y="574230"/>
                  </a:lnTo>
                  <a:lnTo>
                    <a:pt x="7684402" y="547014"/>
                  </a:lnTo>
                  <a:lnTo>
                    <a:pt x="7711618" y="506641"/>
                  </a:lnTo>
                  <a:lnTo>
                    <a:pt x="7721600" y="457200"/>
                  </a:lnTo>
                  <a:lnTo>
                    <a:pt x="7721600" y="12700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76300" y="21209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9" y="2968"/>
                  </a:lnTo>
                  <a:lnTo>
                    <a:pt x="287190" y="11636"/>
                  </a:lnTo>
                  <a:lnTo>
                    <a:pt x="243298" y="25646"/>
                  </a:lnTo>
                  <a:lnTo>
                    <a:pt x="201893" y="44641"/>
                  </a:lnTo>
                  <a:lnTo>
                    <a:pt x="163329" y="68264"/>
                  </a:lnTo>
                  <a:lnTo>
                    <a:pt x="127965" y="96158"/>
                  </a:lnTo>
                  <a:lnTo>
                    <a:pt x="96158" y="127965"/>
                  </a:lnTo>
                  <a:lnTo>
                    <a:pt x="68264" y="163329"/>
                  </a:lnTo>
                  <a:lnTo>
                    <a:pt x="44641" y="201893"/>
                  </a:lnTo>
                  <a:lnTo>
                    <a:pt x="25646" y="243298"/>
                  </a:lnTo>
                  <a:lnTo>
                    <a:pt x="11636" y="287190"/>
                  </a:lnTo>
                  <a:lnTo>
                    <a:pt x="2968" y="333209"/>
                  </a:lnTo>
                  <a:lnTo>
                    <a:pt x="0" y="381000"/>
                  </a:lnTo>
                  <a:lnTo>
                    <a:pt x="2968" y="428790"/>
                  </a:lnTo>
                  <a:lnTo>
                    <a:pt x="11636" y="474809"/>
                  </a:lnTo>
                  <a:lnTo>
                    <a:pt x="25646" y="518701"/>
                  </a:lnTo>
                  <a:lnTo>
                    <a:pt x="44641" y="560106"/>
                  </a:lnTo>
                  <a:lnTo>
                    <a:pt x="68264" y="598670"/>
                  </a:lnTo>
                  <a:lnTo>
                    <a:pt x="96158" y="634034"/>
                  </a:lnTo>
                  <a:lnTo>
                    <a:pt x="127965" y="665841"/>
                  </a:lnTo>
                  <a:lnTo>
                    <a:pt x="163329" y="693735"/>
                  </a:lnTo>
                  <a:lnTo>
                    <a:pt x="201893" y="717358"/>
                  </a:lnTo>
                  <a:lnTo>
                    <a:pt x="243298" y="736353"/>
                  </a:lnTo>
                  <a:lnTo>
                    <a:pt x="287190" y="750363"/>
                  </a:lnTo>
                  <a:lnTo>
                    <a:pt x="333209" y="759031"/>
                  </a:lnTo>
                  <a:lnTo>
                    <a:pt x="381000" y="762000"/>
                  </a:lnTo>
                  <a:lnTo>
                    <a:pt x="428790" y="759031"/>
                  </a:lnTo>
                  <a:lnTo>
                    <a:pt x="474809" y="750363"/>
                  </a:lnTo>
                  <a:lnTo>
                    <a:pt x="518701" y="736353"/>
                  </a:lnTo>
                  <a:lnTo>
                    <a:pt x="560106" y="717358"/>
                  </a:lnTo>
                  <a:lnTo>
                    <a:pt x="598670" y="693735"/>
                  </a:lnTo>
                  <a:lnTo>
                    <a:pt x="634034" y="665841"/>
                  </a:lnTo>
                  <a:lnTo>
                    <a:pt x="665841" y="634034"/>
                  </a:lnTo>
                  <a:lnTo>
                    <a:pt x="693735" y="598670"/>
                  </a:lnTo>
                  <a:lnTo>
                    <a:pt x="717358" y="560106"/>
                  </a:lnTo>
                  <a:lnTo>
                    <a:pt x="736353" y="518701"/>
                  </a:lnTo>
                  <a:lnTo>
                    <a:pt x="750363" y="474809"/>
                  </a:lnTo>
                  <a:lnTo>
                    <a:pt x="759031" y="428790"/>
                  </a:lnTo>
                  <a:lnTo>
                    <a:pt x="762000" y="381000"/>
                  </a:lnTo>
                  <a:lnTo>
                    <a:pt x="759031" y="333209"/>
                  </a:lnTo>
                  <a:lnTo>
                    <a:pt x="750363" y="287190"/>
                  </a:lnTo>
                  <a:lnTo>
                    <a:pt x="736353" y="243298"/>
                  </a:lnTo>
                  <a:lnTo>
                    <a:pt x="717358" y="201893"/>
                  </a:lnTo>
                  <a:lnTo>
                    <a:pt x="693735" y="163329"/>
                  </a:lnTo>
                  <a:lnTo>
                    <a:pt x="665841" y="127965"/>
                  </a:lnTo>
                  <a:lnTo>
                    <a:pt x="634034" y="96158"/>
                  </a:lnTo>
                  <a:lnTo>
                    <a:pt x="598670" y="68264"/>
                  </a:lnTo>
                  <a:lnTo>
                    <a:pt x="560106" y="44641"/>
                  </a:lnTo>
                  <a:lnTo>
                    <a:pt x="518701" y="25646"/>
                  </a:lnTo>
                  <a:lnTo>
                    <a:pt x="474809" y="11636"/>
                  </a:lnTo>
                  <a:lnTo>
                    <a:pt x="428790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A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403235" y="2247658"/>
              <a:ext cx="27305" cy="15875"/>
            </a:xfrm>
            <a:custGeom>
              <a:avLst/>
              <a:gdLst/>
              <a:ahLst/>
              <a:cxnLst/>
              <a:rect l="l" t="t" r="r" b="b"/>
              <a:pathLst>
                <a:path w="27305" h="15875">
                  <a:moveTo>
                    <a:pt x="26936" y="0"/>
                  </a:moveTo>
                  <a:lnTo>
                    <a:pt x="0" y="0"/>
                  </a:lnTo>
                  <a:lnTo>
                    <a:pt x="0" y="15405"/>
                  </a:lnTo>
                  <a:lnTo>
                    <a:pt x="26936" y="15405"/>
                  </a:lnTo>
                  <a:lnTo>
                    <a:pt x="26936" y="0"/>
                  </a:lnTo>
                  <a:close/>
                </a:path>
              </a:pathLst>
            </a:custGeom>
            <a:solidFill>
              <a:srgbClr val="667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41400" y="2370881"/>
              <a:ext cx="431800" cy="370205"/>
            </a:xfrm>
            <a:custGeom>
              <a:avLst/>
              <a:gdLst/>
              <a:ahLst/>
              <a:cxnLst/>
              <a:rect l="l" t="t" r="r" b="b"/>
              <a:pathLst>
                <a:path w="431800" h="370205">
                  <a:moveTo>
                    <a:pt x="431800" y="0"/>
                  </a:moveTo>
                  <a:lnTo>
                    <a:pt x="0" y="0"/>
                  </a:lnTo>
                  <a:lnTo>
                    <a:pt x="0" y="308038"/>
                  </a:lnTo>
                  <a:lnTo>
                    <a:pt x="4241" y="332018"/>
                  </a:lnTo>
                  <a:lnTo>
                    <a:pt x="15809" y="351601"/>
                  </a:lnTo>
                  <a:lnTo>
                    <a:pt x="32966" y="364804"/>
                  </a:lnTo>
                  <a:lnTo>
                    <a:pt x="53975" y="369646"/>
                  </a:lnTo>
                  <a:lnTo>
                    <a:pt x="377825" y="369646"/>
                  </a:lnTo>
                  <a:lnTo>
                    <a:pt x="398833" y="364804"/>
                  </a:lnTo>
                  <a:lnTo>
                    <a:pt x="415990" y="351601"/>
                  </a:lnTo>
                  <a:lnTo>
                    <a:pt x="427558" y="332018"/>
                  </a:lnTo>
                  <a:lnTo>
                    <a:pt x="431800" y="308038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41400" y="2247663"/>
              <a:ext cx="431800" cy="139065"/>
            </a:xfrm>
            <a:custGeom>
              <a:avLst/>
              <a:gdLst/>
              <a:ahLst/>
              <a:cxnLst/>
              <a:rect l="l" t="t" r="r" b="b"/>
              <a:pathLst>
                <a:path w="431800" h="139064">
                  <a:moveTo>
                    <a:pt x="377825" y="0"/>
                  </a:moveTo>
                  <a:lnTo>
                    <a:pt x="53975" y="0"/>
                  </a:lnTo>
                  <a:lnTo>
                    <a:pt x="32966" y="4841"/>
                  </a:lnTo>
                  <a:lnTo>
                    <a:pt x="15809" y="18045"/>
                  </a:lnTo>
                  <a:lnTo>
                    <a:pt x="4241" y="37627"/>
                  </a:lnTo>
                  <a:lnTo>
                    <a:pt x="0" y="61607"/>
                  </a:lnTo>
                  <a:lnTo>
                    <a:pt x="0" y="138620"/>
                  </a:lnTo>
                  <a:lnTo>
                    <a:pt x="431800" y="138620"/>
                  </a:lnTo>
                  <a:lnTo>
                    <a:pt x="431800" y="61607"/>
                  </a:lnTo>
                  <a:lnTo>
                    <a:pt x="427558" y="37627"/>
                  </a:lnTo>
                  <a:lnTo>
                    <a:pt x="415990" y="18045"/>
                  </a:lnTo>
                  <a:lnTo>
                    <a:pt x="398833" y="4841"/>
                  </a:lnTo>
                  <a:lnTo>
                    <a:pt x="377825" y="0"/>
                  </a:lnTo>
                  <a:close/>
                </a:path>
              </a:pathLst>
            </a:custGeom>
            <a:solidFill>
              <a:srgbClr val="DD2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16484" y="2274667"/>
              <a:ext cx="277495" cy="46355"/>
            </a:xfrm>
            <a:custGeom>
              <a:avLst/>
              <a:gdLst/>
              <a:ahLst/>
              <a:cxnLst/>
              <a:rect l="l" t="t" r="r" b="b"/>
              <a:pathLst>
                <a:path w="277494" h="46355">
                  <a:moveTo>
                    <a:pt x="17157" y="0"/>
                  </a:moveTo>
                  <a:lnTo>
                    <a:pt x="10479" y="1801"/>
                  </a:lnTo>
                  <a:lnTo>
                    <a:pt x="5026" y="6713"/>
                  </a:lnTo>
                  <a:lnTo>
                    <a:pt x="1348" y="13999"/>
                  </a:lnTo>
                  <a:lnTo>
                    <a:pt x="0" y="22923"/>
                  </a:lnTo>
                  <a:lnTo>
                    <a:pt x="1348" y="31854"/>
                  </a:lnTo>
                  <a:lnTo>
                    <a:pt x="5026" y="39144"/>
                  </a:lnTo>
                  <a:lnTo>
                    <a:pt x="10479" y="44058"/>
                  </a:lnTo>
                  <a:lnTo>
                    <a:pt x="17157" y="45859"/>
                  </a:lnTo>
                  <a:lnTo>
                    <a:pt x="23826" y="44056"/>
                  </a:lnTo>
                  <a:lnTo>
                    <a:pt x="29271" y="39139"/>
                  </a:lnTo>
                  <a:lnTo>
                    <a:pt x="32943" y="31849"/>
                  </a:lnTo>
                  <a:lnTo>
                    <a:pt x="34289" y="22923"/>
                  </a:lnTo>
                  <a:lnTo>
                    <a:pt x="32943" y="13999"/>
                  </a:lnTo>
                  <a:lnTo>
                    <a:pt x="29271" y="6713"/>
                  </a:lnTo>
                  <a:lnTo>
                    <a:pt x="23826" y="1801"/>
                  </a:lnTo>
                  <a:lnTo>
                    <a:pt x="17157" y="0"/>
                  </a:lnTo>
                  <a:close/>
                </a:path>
                <a:path w="277494" h="46355">
                  <a:moveTo>
                    <a:pt x="98120" y="0"/>
                  </a:moveTo>
                  <a:lnTo>
                    <a:pt x="91442" y="1801"/>
                  </a:lnTo>
                  <a:lnTo>
                    <a:pt x="85988" y="6713"/>
                  </a:lnTo>
                  <a:lnTo>
                    <a:pt x="82311" y="13999"/>
                  </a:lnTo>
                  <a:lnTo>
                    <a:pt x="80962" y="22923"/>
                  </a:lnTo>
                  <a:lnTo>
                    <a:pt x="82311" y="31854"/>
                  </a:lnTo>
                  <a:lnTo>
                    <a:pt x="85988" y="39144"/>
                  </a:lnTo>
                  <a:lnTo>
                    <a:pt x="91442" y="44058"/>
                  </a:lnTo>
                  <a:lnTo>
                    <a:pt x="98120" y="45859"/>
                  </a:lnTo>
                  <a:lnTo>
                    <a:pt x="104788" y="44056"/>
                  </a:lnTo>
                  <a:lnTo>
                    <a:pt x="110234" y="39139"/>
                  </a:lnTo>
                  <a:lnTo>
                    <a:pt x="113906" y="31849"/>
                  </a:lnTo>
                  <a:lnTo>
                    <a:pt x="115252" y="22923"/>
                  </a:lnTo>
                  <a:lnTo>
                    <a:pt x="113906" y="13999"/>
                  </a:lnTo>
                  <a:lnTo>
                    <a:pt x="110234" y="6713"/>
                  </a:lnTo>
                  <a:lnTo>
                    <a:pt x="104788" y="1801"/>
                  </a:lnTo>
                  <a:lnTo>
                    <a:pt x="98120" y="0"/>
                  </a:lnTo>
                  <a:close/>
                </a:path>
                <a:path w="277494" h="46355">
                  <a:moveTo>
                    <a:pt x="179082" y="0"/>
                  </a:moveTo>
                  <a:lnTo>
                    <a:pt x="172404" y="1801"/>
                  </a:lnTo>
                  <a:lnTo>
                    <a:pt x="166951" y="6713"/>
                  </a:lnTo>
                  <a:lnTo>
                    <a:pt x="163273" y="13999"/>
                  </a:lnTo>
                  <a:lnTo>
                    <a:pt x="161925" y="22923"/>
                  </a:lnTo>
                  <a:lnTo>
                    <a:pt x="163273" y="31854"/>
                  </a:lnTo>
                  <a:lnTo>
                    <a:pt x="166951" y="39144"/>
                  </a:lnTo>
                  <a:lnTo>
                    <a:pt x="172404" y="44058"/>
                  </a:lnTo>
                  <a:lnTo>
                    <a:pt x="179082" y="45859"/>
                  </a:lnTo>
                  <a:lnTo>
                    <a:pt x="185753" y="44056"/>
                  </a:lnTo>
                  <a:lnTo>
                    <a:pt x="191204" y="39139"/>
                  </a:lnTo>
                  <a:lnTo>
                    <a:pt x="194884" y="31849"/>
                  </a:lnTo>
                  <a:lnTo>
                    <a:pt x="196240" y="22923"/>
                  </a:lnTo>
                  <a:lnTo>
                    <a:pt x="194890" y="13999"/>
                  </a:lnTo>
                  <a:lnTo>
                    <a:pt x="191209" y="6713"/>
                  </a:lnTo>
                  <a:lnTo>
                    <a:pt x="185755" y="1801"/>
                  </a:lnTo>
                  <a:lnTo>
                    <a:pt x="179082" y="0"/>
                  </a:lnTo>
                  <a:close/>
                </a:path>
                <a:path w="277494" h="46355">
                  <a:moveTo>
                    <a:pt x="260045" y="0"/>
                  </a:moveTo>
                  <a:lnTo>
                    <a:pt x="253367" y="1801"/>
                  </a:lnTo>
                  <a:lnTo>
                    <a:pt x="247913" y="6713"/>
                  </a:lnTo>
                  <a:lnTo>
                    <a:pt x="244236" y="13999"/>
                  </a:lnTo>
                  <a:lnTo>
                    <a:pt x="242887" y="22923"/>
                  </a:lnTo>
                  <a:lnTo>
                    <a:pt x="244236" y="31854"/>
                  </a:lnTo>
                  <a:lnTo>
                    <a:pt x="247913" y="39144"/>
                  </a:lnTo>
                  <a:lnTo>
                    <a:pt x="253367" y="44058"/>
                  </a:lnTo>
                  <a:lnTo>
                    <a:pt x="260045" y="45859"/>
                  </a:lnTo>
                  <a:lnTo>
                    <a:pt x="266715" y="44056"/>
                  </a:lnTo>
                  <a:lnTo>
                    <a:pt x="272167" y="39139"/>
                  </a:lnTo>
                  <a:lnTo>
                    <a:pt x="275847" y="31849"/>
                  </a:lnTo>
                  <a:lnTo>
                    <a:pt x="277202" y="22923"/>
                  </a:lnTo>
                  <a:lnTo>
                    <a:pt x="275852" y="13999"/>
                  </a:lnTo>
                  <a:lnTo>
                    <a:pt x="272172" y="6713"/>
                  </a:lnTo>
                  <a:lnTo>
                    <a:pt x="266717" y="1801"/>
                  </a:lnTo>
                  <a:lnTo>
                    <a:pt x="260045" y="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92873" y="2188815"/>
              <a:ext cx="337820" cy="123189"/>
            </a:xfrm>
            <a:custGeom>
              <a:avLst/>
              <a:gdLst/>
              <a:ahLst/>
              <a:cxnLst/>
              <a:rect l="l" t="t" r="r" b="b"/>
              <a:pathLst>
                <a:path w="337819" h="123189">
                  <a:moveTo>
                    <a:pt x="290118" y="0"/>
                  </a:moveTo>
                  <a:lnTo>
                    <a:pt x="277700" y="2211"/>
                  </a:lnTo>
                  <a:lnTo>
                    <a:pt x="266552" y="8426"/>
                  </a:lnTo>
                  <a:lnTo>
                    <a:pt x="257087" y="18012"/>
                  </a:lnTo>
                  <a:lnTo>
                    <a:pt x="249720" y="30340"/>
                  </a:lnTo>
                  <a:lnTo>
                    <a:pt x="242378" y="18173"/>
                  </a:lnTo>
                  <a:lnTo>
                    <a:pt x="232895" y="8569"/>
                  </a:lnTo>
                  <a:lnTo>
                    <a:pt x="221684" y="2265"/>
                  </a:lnTo>
                  <a:lnTo>
                    <a:pt x="209156" y="0"/>
                  </a:lnTo>
                  <a:lnTo>
                    <a:pt x="196737" y="2211"/>
                  </a:lnTo>
                  <a:lnTo>
                    <a:pt x="185589" y="8426"/>
                  </a:lnTo>
                  <a:lnTo>
                    <a:pt x="176125" y="18012"/>
                  </a:lnTo>
                  <a:lnTo>
                    <a:pt x="168757" y="30340"/>
                  </a:lnTo>
                  <a:lnTo>
                    <a:pt x="161415" y="18173"/>
                  </a:lnTo>
                  <a:lnTo>
                    <a:pt x="151933" y="8569"/>
                  </a:lnTo>
                  <a:lnTo>
                    <a:pt x="140721" y="2265"/>
                  </a:lnTo>
                  <a:lnTo>
                    <a:pt x="128193" y="0"/>
                  </a:lnTo>
                  <a:lnTo>
                    <a:pt x="115775" y="2211"/>
                  </a:lnTo>
                  <a:lnTo>
                    <a:pt x="104627" y="8426"/>
                  </a:lnTo>
                  <a:lnTo>
                    <a:pt x="95162" y="18012"/>
                  </a:lnTo>
                  <a:lnTo>
                    <a:pt x="87795" y="30340"/>
                  </a:lnTo>
                  <a:lnTo>
                    <a:pt x="80453" y="18173"/>
                  </a:lnTo>
                  <a:lnTo>
                    <a:pt x="70970" y="8569"/>
                  </a:lnTo>
                  <a:lnTo>
                    <a:pt x="59759" y="2265"/>
                  </a:lnTo>
                  <a:lnTo>
                    <a:pt x="47231" y="0"/>
                  </a:lnTo>
                  <a:lnTo>
                    <a:pt x="28841" y="4903"/>
                  </a:lnTo>
                  <a:lnTo>
                    <a:pt x="13828" y="18216"/>
                  </a:lnTo>
                  <a:lnTo>
                    <a:pt x="3709" y="37842"/>
                  </a:lnTo>
                  <a:lnTo>
                    <a:pt x="0" y="61683"/>
                  </a:lnTo>
                  <a:lnTo>
                    <a:pt x="2525" y="81973"/>
                  </a:lnTo>
                  <a:lnTo>
                    <a:pt x="9625" y="99417"/>
                  </a:lnTo>
                  <a:lnTo>
                    <a:pt x="20579" y="113109"/>
                  </a:lnTo>
                  <a:lnTo>
                    <a:pt x="34671" y="122148"/>
                  </a:lnTo>
                  <a:lnTo>
                    <a:pt x="41557" y="122723"/>
                  </a:lnTo>
                  <a:lnTo>
                    <a:pt x="46659" y="119183"/>
                  </a:lnTo>
                  <a:lnTo>
                    <a:pt x="40474" y="90665"/>
                  </a:lnTo>
                  <a:lnTo>
                    <a:pt x="35606" y="86038"/>
                  </a:lnTo>
                  <a:lnTo>
                    <a:pt x="31272" y="79460"/>
                  </a:lnTo>
                  <a:lnTo>
                    <a:pt x="28164" y="71259"/>
                  </a:lnTo>
                  <a:lnTo>
                    <a:pt x="26974" y="61760"/>
                  </a:lnTo>
                  <a:lnTo>
                    <a:pt x="28564" y="49543"/>
                  </a:lnTo>
                  <a:lnTo>
                    <a:pt x="32900" y="39247"/>
                  </a:lnTo>
                  <a:lnTo>
                    <a:pt x="39335" y="32140"/>
                  </a:lnTo>
                  <a:lnTo>
                    <a:pt x="47218" y="29489"/>
                  </a:lnTo>
                  <a:lnTo>
                    <a:pt x="55101" y="31908"/>
                  </a:lnTo>
                  <a:lnTo>
                    <a:pt x="61536" y="38387"/>
                  </a:lnTo>
                  <a:lnTo>
                    <a:pt x="65872" y="47754"/>
                  </a:lnTo>
                  <a:lnTo>
                    <a:pt x="67462" y="58839"/>
                  </a:lnTo>
                  <a:lnTo>
                    <a:pt x="81165" y="58839"/>
                  </a:lnTo>
                  <a:lnTo>
                    <a:pt x="90574" y="99402"/>
                  </a:lnTo>
                  <a:lnTo>
                    <a:pt x="122506" y="122710"/>
                  </a:lnTo>
                  <a:lnTo>
                    <a:pt x="127609" y="119170"/>
                  </a:lnTo>
                  <a:lnTo>
                    <a:pt x="130626" y="113163"/>
                  </a:lnTo>
                  <a:lnTo>
                    <a:pt x="131254" y="106337"/>
                  </a:lnTo>
                  <a:lnTo>
                    <a:pt x="130517" y="98958"/>
                  </a:lnTo>
                  <a:lnTo>
                    <a:pt x="126212" y="94132"/>
                  </a:lnTo>
                  <a:lnTo>
                    <a:pt x="121424" y="90665"/>
                  </a:lnTo>
                  <a:lnTo>
                    <a:pt x="116556" y="86038"/>
                  </a:lnTo>
                  <a:lnTo>
                    <a:pt x="112221" y="79460"/>
                  </a:lnTo>
                  <a:lnTo>
                    <a:pt x="109114" y="71259"/>
                  </a:lnTo>
                  <a:lnTo>
                    <a:pt x="107924" y="61760"/>
                  </a:lnTo>
                  <a:lnTo>
                    <a:pt x="109514" y="49543"/>
                  </a:lnTo>
                  <a:lnTo>
                    <a:pt x="113850" y="39247"/>
                  </a:lnTo>
                  <a:lnTo>
                    <a:pt x="120285" y="32140"/>
                  </a:lnTo>
                  <a:lnTo>
                    <a:pt x="128168" y="29489"/>
                  </a:lnTo>
                  <a:lnTo>
                    <a:pt x="136055" y="31910"/>
                  </a:lnTo>
                  <a:lnTo>
                    <a:pt x="142498" y="38393"/>
                  </a:lnTo>
                  <a:lnTo>
                    <a:pt x="146843" y="47764"/>
                  </a:lnTo>
                  <a:lnTo>
                    <a:pt x="148437" y="58851"/>
                  </a:lnTo>
                  <a:lnTo>
                    <a:pt x="162140" y="58851"/>
                  </a:lnTo>
                  <a:lnTo>
                    <a:pt x="171550" y="99417"/>
                  </a:lnTo>
                  <a:lnTo>
                    <a:pt x="203482" y="122723"/>
                  </a:lnTo>
                  <a:lnTo>
                    <a:pt x="208584" y="119183"/>
                  </a:lnTo>
                  <a:lnTo>
                    <a:pt x="211601" y="113176"/>
                  </a:lnTo>
                  <a:lnTo>
                    <a:pt x="212229" y="106349"/>
                  </a:lnTo>
                  <a:lnTo>
                    <a:pt x="211493" y="98971"/>
                  </a:lnTo>
                  <a:lnTo>
                    <a:pt x="207187" y="94157"/>
                  </a:lnTo>
                  <a:lnTo>
                    <a:pt x="202399" y="90690"/>
                  </a:lnTo>
                  <a:lnTo>
                    <a:pt x="197531" y="86056"/>
                  </a:lnTo>
                  <a:lnTo>
                    <a:pt x="193197" y="79475"/>
                  </a:lnTo>
                  <a:lnTo>
                    <a:pt x="190089" y="71272"/>
                  </a:lnTo>
                  <a:lnTo>
                    <a:pt x="188899" y="61772"/>
                  </a:lnTo>
                  <a:lnTo>
                    <a:pt x="190489" y="49556"/>
                  </a:lnTo>
                  <a:lnTo>
                    <a:pt x="194825" y="39260"/>
                  </a:lnTo>
                  <a:lnTo>
                    <a:pt x="201260" y="32153"/>
                  </a:lnTo>
                  <a:lnTo>
                    <a:pt x="209143" y="29502"/>
                  </a:lnTo>
                  <a:lnTo>
                    <a:pt x="217028" y="31921"/>
                  </a:lnTo>
                  <a:lnTo>
                    <a:pt x="223467" y="38400"/>
                  </a:lnTo>
                  <a:lnTo>
                    <a:pt x="227808" y="47766"/>
                  </a:lnTo>
                  <a:lnTo>
                    <a:pt x="229400" y="58851"/>
                  </a:lnTo>
                  <a:lnTo>
                    <a:pt x="243103" y="58851"/>
                  </a:lnTo>
                  <a:lnTo>
                    <a:pt x="252512" y="99417"/>
                  </a:lnTo>
                  <a:lnTo>
                    <a:pt x="284444" y="122723"/>
                  </a:lnTo>
                  <a:lnTo>
                    <a:pt x="289547" y="119183"/>
                  </a:lnTo>
                  <a:lnTo>
                    <a:pt x="292563" y="113176"/>
                  </a:lnTo>
                  <a:lnTo>
                    <a:pt x="293192" y="106349"/>
                  </a:lnTo>
                  <a:lnTo>
                    <a:pt x="292455" y="98971"/>
                  </a:lnTo>
                  <a:lnTo>
                    <a:pt x="288150" y="94157"/>
                  </a:lnTo>
                  <a:lnTo>
                    <a:pt x="283362" y="90690"/>
                  </a:lnTo>
                  <a:lnTo>
                    <a:pt x="278493" y="86056"/>
                  </a:lnTo>
                  <a:lnTo>
                    <a:pt x="274159" y="79475"/>
                  </a:lnTo>
                  <a:lnTo>
                    <a:pt x="271051" y="71272"/>
                  </a:lnTo>
                  <a:lnTo>
                    <a:pt x="269862" y="61772"/>
                  </a:lnTo>
                  <a:lnTo>
                    <a:pt x="271451" y="49556"/>
                  </a:lnTo>
                  <a:lnTo>
                    <a:pt x="275788" y="39260"/>
                  </a:lnTo>
                  <a:lnTo>
                    <a:pt x="282222" y="32153"/>
                  </a:lnTo>
                  <a:lnTo>
                    <a:pt x="290106" y="29502"/>
                  </a:lnTo>
                  <a:lnTo>
                    <a:pt x="297991" y="31921"/>
                  </a:lnTo>
                  <a:lnTo>
                    <a:pt x="304430" y="38400"/>
                  </a:lnTo>
                  <a:lnTo>
                    <a:pt x="308770" y="47766"/>
                  </a:lnTo>
                  <a:lnTo>
                    <a:pt x="310362" y="58851"/>
                  </a:lnTo>
                  <a:lnTo>
                    <a:pt x="337299" y="58851"/>
                  </a:lnTo>
                  <a:lnTo>
                    <a:pt x="333447" y="36658"/>
                  </a:lnTo>
                  <a:lnTo>
                    <a:pt x="323315" y="17872"/>
                  </a:lnTo>
                  <a:lnTo>
                    <a:pt x="308379" y="4862"/>
                  </a:lnTo>
                  <a:lnTo>
                    <a:pt x="290118" y="0"/>
                  </a:lnTo>
                  <a:close/>
                </a:path>
              </a:pathLst>
            </a:custGeom>
            <a:solidFill>
              <a:srgbClr val="667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95375" y="2417088"/>
              <a:ext cx="323850" cy="292735"/>
            </a:xfrm>
            <a:custGeom>
              <a:avLst/>
              <a:gdLst/>
              <a:ahLst/>
              <a:cxnLst/>
              <a:rect l="l" t="t" r="r" b="b"/>
              <a:pathLst>
                <a:path w="323850" h="292735">
                  <a:moveTo>
                    <a:pt x="53975" y="231025"/>
                  </a:moveTo>
                  <a:lnTo>
                    <a:pt x="0" y="231025"/>
                  </a:lnTo>
                  <a:lnTo>
                    <a:pt x="0" y="292633"/>
                  </a:lnTo>
                  <a:lnTo>
                    <a:pt x="53975" y="292633"/>
                  </a:lnTo>
                  <a:lnTo>
                    <a:pt x="53975" y="231025"/>
                  </a:lnTo>
                  <a:close/>
                </a:path>
                <a:path w="323850" h="292735">
                  <a:moveTo>
                    <a:pt x="53975" y="154025"/>
                  </a:moveTo>
                  <a:lnTo>
                    <a:pt x="0" y="154025"/>
                  </a:lnTo>
                  <a:lnTo>
                    <a:pt x="0" y="215646"/>
                  </a:lnTo>
                  <a:lnTo>
                    <a:pt x="53975" y="215646"/>
                  </a:lnTo>
                  <a:lnTo>
                    <a:pt x="53975" y="154025"/>
                  </a:lnTo>
                  <a:close/>
                </a:path>
                <a:path w="323850" h="292735">
                  <a:moveTo>
                    <a:pt x="53975" y="77012"/>
                  </a:moveTo>
                  <a:lnTo>
                    <a:pt x="0" y="77012"/>
                  </a:lnTo>
                  <a:lnTo>
                    <a:pt x="0" y="138620"/>
                  </a:lnTo>
                  <a:lnTo>
                    <a:pt x="53975" y="138620"/>
                  </a:lnTo>
                  <a:lnTo>
                    <a:pt x="53975" y="77012"/>
                  </a:lnTo>
                  <a:close/>
                </a:path>
                <a:path w="323850" h="292735">
                  <a:moveTo>
                    <a:pt x="121450" y="231025"/>
                  </a:moveTo>
                  <a:lnTo>
                    <a:pt x="67475" y="231025"/>
                  </a:lnTo>
                  <a:lnTo>
                    <a:pt x="67475" y="292633"/>
                  </a:lnTo>
                  <a:lnTo>
                    <a:pt x="121450" y="292633"/>
                  </a:lnTo>
                  <a:lnTo>
                    <a:pt x="121450" y="231025"/>
                  </a:lnTo>
                  <a:close/>
                </a:path>
                <a:path w="323850" h="292735">
                  <a:moveTo>
                    <a:pt x="121450" y="154025"/>
                  </a:moveTo>
                  <a:lnTo>
                    <a:pt x="67475" y="154025"/>
                  </a:lnTo>
                  <a:lnTo>
                    <a:pt x="67475" y="215646"/>
                  </a:lnTo>
                  <a:lnTo>
                    <a:pt x="121450" y="215646"/>
                  </a:lnTo>
                  <a:lnTo>
                    <a:pt x="121450" y="154025"/>
                  </a:lnTo>
                  <a:close/>
                </a:path>
                <a:path w="323850" h="292735">
                  <a:moveTo>
                    <a:pt x="121450" y="77012"/>
                  </a:moveTo>
                  <a:lnTo>
                    <a:pt x="67475" y="77012"/>
                  </a:lnTo>
                  <a:lnTo>
                    <a:pt x="67475" y="138620"/>
                  </a:lnTo>
                  <a:lnTo>
                    <a:pt x="121450" y="138620"/>
                  </a:lnTo>
                  <a:lnTo>
                    <a:pt x="121450" y="77012"/>
                  </a:lnTo>
                  <a:close/>
                </a:path>
                <a:path w="323850" h="292735">
                  <a:moveTo>
                    <a:pt x="121450" y="0"/>
                  </a:moveTo>
                  <a:lnTo>
                    <a:pt x="67475" y="0"/>
                  </a:lnTo>
                  <a:lnTo>
                    <a:pt x="67475" y="61607"/>
                  </a:lnTo>
                  <a:lnTo>
                    <a:pt x="121450" y="61607"/>
                  </a:lnTo>
                  <a:lnTo>
                    <a:pt x="121450" y="0"/>
                  </a:lnTo>
                  <a:close/>
                </a:path>
                <a:path w="323850" h="292735">
                  <a:moveTo>
                    <a:pt x="188912" y="231025"/>
                  </a:moveTo>
                  <a:lnTo>
                    <a:pt x="134937" y="231025"/>
                  </a:lnTo>
                  <a:lnTo>
                    <a:pt x="134937" y="292633"/>
                  </a:lnTo>
                  <a:lnTo>
                    <a:pt x="188912" y="292633"/>
                  </a:lnTo>
                  <a:lnTo>
                    <a:pt x="188912" y="231025"/>
                  </a:lnTo>
                  <a:close/>
                </a:path>
                <a:path w="323850" h="292735">
                  <a:moveTo>
                    <a:pt x="188912" y="154025"/>
                  </a:moveTo>
                  <a:lnTo>
                    <a:pt x="134937" y="154025"/>
                  </a:lnTo>
                  <a:lnTo>
                    <a:pt x="134937" y="215646"/>
                  </a:lnTo>
                  <a:lnTo>
                    <a:pt x="188912" y="215646"/>
                  </a:lnTo>
                  <a:lnTo>
                    <a:pt x="188912" y="154025"/>
                  </a:lnTo>
                  <a:close/>
                </a:path>
                <a:path w="323850" h="292735">
                  <a:moveTo>
                    <a:pt x="188912" y="77012"/>
                  </a:moveTo>
                  <a:lnTo>
                    <a:pt x="134937" y="77012"/>
                  </a:lnTo>
                  <a:lnTo>
                    <a:pt x="134937" y="138620"/>
                  </a:lnTo>
                  <a:lnTo>
                    <a:pt x="188912" y="138620"/>
                  </a:lnTo>
                  <a:lnTo>
                    <a:pt x="188912" y="77012"/>
                  </a:lnTo>
                  <a:close/>
                </a:path>
                <a:path w="323850" h="292735">
                  <a:moveTo>
                    <a:pt x="188912" y="0"/>
                  </a:moveTo>
                  <a:lnTo>
                    <a:pt x="134937" y="0"/>
                  </a:lnTo>
                  <a:lnTo>
                    <a:pt x="134937" y="61607"/>
                  </a:lnTo>
                  <a:lnTo>
                    <a:pt x="188912" y="61607"/>
                  </a:lnTo>
                  <a:lnTo>
                    <a:pt x="188912" y="0"/>
                  </a:lnTo>
                  <a:close/>
                </a:path>
                <a:path w="323850" h="292735">
                  <a:moveTo>
                    <a:pt x="256387" y="154025"/>
                  </a:moveTo>
                  <a:lnTo>
                    <a:pt x="202412" y="154025"/>
                  </a:lnTo>
                  <a:lnTo>
                    <a:pt x="202412" y="215646"/>
                  </a:lnTo>
                  <a:lnTo>
                    <a:pt x="256387" y="215646"/>
                  </a:lnTo>
                  <a:lnTo>
                    <a:pt x="256387" y="154025"/>
                  </a:lnTo>
                  <a:close/>
                </a:path>
                <a:path w="323850" h="292735">
                  <a:moveTo>
                    <a:pt x="256387" y="77012"/>
                  </a:moveTo>
                  <a:lnTo>
                    <a:pt x="202412" y="77012"/>
                  </a:lnTo>
                  <a:lnTo>
                    <a:pt x="202412" y="138620"/>
                  </a:lnTo>
                  <a:lnTo>
                    <a:pt x="256387" y="138620"/>
                  </a:lnTo>
                  <a:lnTo>
                    <a:pt x="256387" y="77012"/>
                  </a:lnTo>
                  <a:close/>
                </a:path>
                <a:path w="323850" h="292735">
                  <a:moveTo>
                    <a:pt x="256387" y="0"/>
                  </a:moveTo>
                  <a:lnTo>
                    <a:pt x="202412" y="0"/>
                  </a:lnTo>
                  <a:lnTo>
                    <a:pt x="202412" y="61607"/>
                  </a:lnTo>
                  <a:lnTo>
                    <a:pt x="256387" y="61607"/>
                  </a:lnTo>
                  <a:lnTo>
                    <a:pt x="256387" y="0"/>
                  </a:lnTo>
                  <a:close/>
                </a:path>
                <a:path w="323850" h="292735">
                  <a:moveTo>
                    <a:pt x="323850" y="154025"/>
                  </a:moveTo>
                  <a:lnTo>
                    <a:pt x="269875" y="154025"/>
                  </a:lnTo>
                  <a:lnTo>
                    <a:pt x="269875" y="215646"/>
                  </a:lnTo>
                  <a:lnTo>
                    <a:pt x="323850" y="215646"/>
                  </a:lnTo>
                  <a:lnTo>
                    <a:pt x="323850" y="154025"/>
                  </a:lnTo>
                  <a:close/>
                </a:path>
                <a:path w="323850" h="292735">
                  <a:moveTo>
                    <a:pt x="323850" y="77012"/>
                  </a:moveTo>
                  <a:lnTo>
                    <a:pt x="269875" y="77012"/>
                  </a:lnTo>
                  <a:lnTo>
                    <a:pt x="269875" y="138620"/>
                  </a:lnTo>
                  <a:lnTo>
                    <a:pt x="323850" y="138620"/>
                  </a:lnTo>
                  <a:lnTo>
                    <a:pt x="323850" y="77012"/>
                  </a:lnTo>
                  <a:close/>
                </a:path>
                <a:path w="323850" h="292735">
                  <a:moveTo>
                    <a:pt x="323850" y="0"/>
                  </a:moveTo>
                  <a:lnTo>
                    <a:pt x="269875" y="0"/>
                  </a:lnTo>
                  <a:lnTo>
                    <a:pt x="269875" y="61607"/>
                  </a:lnTo>
                  <a:lnTo>
                    <a:pt x="323850" y="6160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50900" y="3721100"/>
              <a:ext cx="2095499" cy="125730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1700" y="3721100"/>
              <a:ext cx="1993900" cy="11557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133" name="object 13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22599" y="3721100"/>
              <a:ext cx="5968999" cy="125730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73399" y="3721100"/>
              <a:ext cx="5867400" cy="115570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588500" y="2006600"/>
              <a:ext cx="8420100" cy="209550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136" name="object 136"/>
            <p:cNvSpPr/>
            <p:nvPr/>
          </p:nvSpPr>
          <p:spPr>
            <a:xfrm>
              <a:off x="9588500" y="4318000"/>
              <a:ext cx="8420100" cy="4648200"/>
            </a:xfrm>
            <a:custGeom>
              <a:avLst/>
              <a:gdLst/>
              <a:ahLst/>
              <a:cxnLst/>
              <a:rect l="l" t="t" r="r" b="b"/>
              <a:pathLst>
                <a:path w="8420100" h="4648200">
                  <a:moveTo>
                    <a:pt x="8293100" y="0"/>
                  </a:moveTo>
                  <a:lnTo>
                    <a:pt x="127000" y="0"/>
                  </a:lnTo>
                  <a:lnTo>
                    <a:pt x="77570" y="9980"/>
                  </a:lnTo>
                  <a:lnTo>
                    <a:pt x="37201" y="37196"/>
                  </a:lnTo>
                  <a:lnTo>
                    <a:pt x="9981" y="77565"/>
                  </a:lnTo>
                  <a:lnTo>
                    <a:pt x="0" y="127000"/>
                  </a:lnTo>
                  <a:lnTo>
                    <a:pt x="0" y="4521200"/>
                  </a:lnTo>
                  <a:lnTo>
                    <a:pt x="9981" y="4570629"/>
                  </a:lnTo>
                  <a:lnTo>
                    <a:pt x="37201" y="4610998"/>
                  </a:lnTo>
                  <a:lnTo>
                    <a:pt x="77570" y="4638218"/>
                  </a:lnTo>
                  <a:lnTo>
                    <a:pt x="127000" y="4648200"/>
                  </a:lnTo>
                  <a:lnTo>
                    <a:pt x="8293100" y="4648200"/>
                  </a:lnTo>
                  <a:lnTo>
                    <a:pt x="8342529" y="4638218"/>
                  </a:lnTo>
                  <a:lnTo>
                    <a:pt x="8382898" y="4610998"/>
                  </a:lnTo>
                  <a:lnTo>
                    <a:pt x="8410118" y="4570629"/>
                  </a:lnTo>
                  <a:lnTo>
                    <a:pt x="8420100" y="4521200"/>
                  </a:lnTo>
                  <a:lnTo>
                    <a:pt x="8420100" y="127000"/>
                  </a:lnTo>
                  <a:lnTo>
                    <a:pt x="8410118" y="77565"/>
                  </a:lnTo>
                  <a:lnTo>
                    <a:pt x="8382898" y="37196"/>
                  </a:lnTo>
                  <a:lnTo>
                    <a:pt x="8342529" y="9980"/>
                  </a:lnTo>
                  <a:lnTo>
                    <a:pt x="8293100" y="0"/>
                  </a:lnTo>
                  <a:close/>
                </a:path>
              </a:pathLst>
            </a:custGeom>
            <a:solidFill>
              <a:srgbClr val="E4E4E4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070616" y="5321300"/>
              <a:ext cx="2606313" cy="596900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0121415" y="5321300"/>
              <a:ext cx="2505075" cy="495300"/>
            </a:xfrm>
            <a:custGeom>
              <a:avLst/>
              <a:gdLst/>
              <a:ahLst/>
              <a:cxnLst/>
              <a:rect l="l" t="t" r="r" b="b"/>
              <a:pathLst>
                <a:path w="2505075" h="495300">
                  <a:moveTo>
                    <a:pt x="2377719" y="0"/>
                  </a:moveTo>
                  <a:lnTo>
                    <a:pt x="127000" y="0"/>
                  </a:lnTo>
                  <a:lnTo>
                    <a:pt x="77570" y="9980"/>
                  </a:lnTo>
                  <a:lnTo>
                    <a:pt x="37201" y="37196"/>
                  </a:lnTo>
                  <a:lnTo>
                    <a:pt x="9981" y="77565"/>
                  </a:lnTo>
                  <a:lnTo>
                    <a:pt x="0" y="127000"/>
                  </a:lnTo>
                  <a:lnTo>
                    <a:pt x="0" y="368300"/>
                  </a:lnTo>
                  <a:lnTo>
                    <a:pt x="9981" y="417734"/>
                  </a:lnTo>
                  <a:lnTo>
                    <a:pt x="37201" y="458103"/>
                  </a:lnTo>
                  <a:lnTo>
                    <a:pt x="77570" y="485319"/>
                  </a:lnTo>
                  <a:lnTo>
                    <a:pt x="127000" y="495300"/>
                  </a:lnTo>
                  <a:lnTo>
                    <a:pt x="2377719" y="495300"/>
                  </a:lnTo>
                  <a:lnTo>
                    <a:pt x="2427148" y="485319"/>
                  </a:lnTo>
                  <a:lnTo>
                    <a:pt x="2467517" y="458103"/>
                  </a:lnTo>
                  <a:lnTo>
                    <a:pt x="2494737" y="417734"/>
                  </a:lnTo>
                  <a:lnTo>
                    <a:pt x="2504719" y="368300"/>
                  </a:lnTo>
                  <a:lnTo>
                    <a:pt x="2504719" y="127000"/>
                  </a:lnTo>
                  <a:lnTo>
                    <a:pt x="2494737" y="77565"/>
                  </a:lnTo>
                  <a:lnTo>
                    <a:pt x="2467517" y="37196"/>
                  </a:lnTo>
                  <a:lnTo>
                    <a:pt x="2427148" y="9980"/>
                  </a:lnTo>
                  <a:lnTo>
                    <a:pt x="2377719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121418" y="5321299"/>
              <a:ext cx="2505075" cy="495300"/>
            </a:xfrm>
            <a:custGeom>
              <a:avLst/>
              <a:gdLst/>
              <a:ahLst/>
              <a:cxnLst/>
              <a:rect l="l" t="t" r="r" b="b"/>
              <a:pathLst>
                <a:path w="2505075" h="495300">
                  <a:moveTo>
                    <a:pt x="725436" y="271792"/>
                  </a:moveTo>
                  <a:lnTo>
                    <a:pt x="706412" y="237464"/>
                  </a:lnTo>
                  <a:lnTo>
                    <a:pt x="686320" y="230136"/>
                  </a:lnTo>
                  <a:lnTo>
                    <a:pt x="693127" y="228409"/>
                  </a:lnTo>
                  <a:lnTo>
                    <a:pt x="722172" y="198729"/>
                  </a:lnTo>
                  <a:lnTo>
                    <a:pt x="722896" y="190766"/>
                  </a:lnTo>
                  <a:lnTo>
                    <a:pt x="721791" y="180886"/>
                  </a:lnTo>
                  <a:lnTo>
                    <a:pt x="696188" y="152412"/>
                  </a:lnTo>
                  <a:lnTo>
                    <a:pt x="662190" y="145554"/>
                  </a:lnTo>
                  <a:lnTo>
                    <a:pt x="652741" y="146011"/>
                  </a:lnTo>
                  <a:lnTo>
                    <a:pt x="612521" y="161175"/>
                  </a:lnTo>
                  <a:lnTo>
                    <a:pt x="600976" y="171716"/>
                  </a:lnTo>
                  <a:lnTo>
                    <a:pt x="612660" y="184924"/>
                  </a:lnTo>
                  <a:lnTo>
                    <a:pt x="622896" y="175920"/>
                  </a:lnTo>
                  <a:lnTo>
                    <a:pt x="634314" y="169494"/>
                  </a:lnTo>
                  <a:lnTo>
                    <a:pt x="646899" y="165633"/>
                  </a:lnTo>
                  <a:lnTo>
                    <a:pt x="660654" y="164350"/>
                  </a:lnTo>
                  <a:lnTo>
                    <a:pt x="669036" y="164820"/>
                  </a:lnTo>
                  <a:lnTo>
                    <a:pt x="701306" y="184162"/>
                  </a:lnTo>
                  <a:lnTo>
                    <a:pt x="701306" y="202615"/>
                  </a:lnTo>
                  <a:lnTo>
                    <a:pt x="660158" y="221246"/>
                  </a:lnTo>
                  <a:lnTo>
                    <a:pt x="625614" y="221246"/>
                  </a:lnTo>
                  <a:lnTo>
                    <a:pt x="625614" y="240042"/>
                  </a:lnTo>
                  <a:lnTo>
                    <a:pt x="660158" y="240042"/>
                  </a:lnTo>
                  <a:lnTo>
                    <a:pt x="669772" y="240499"/>
                  </a:lnTo>
                  <a:lnTo>
                    <a:pt x="703351" y="262877"/>
                  </a:lnTo>
                  <a:lnTo>
                    <a:pt x="704100" y="270014"/>
                  </a:lnTo>
                  <a:lnTo>
                    <a:pt x="703376" y="276987"/>
                  </a:lnTo>
                  <a:lnTo>
                    <a:pt x="670801" y="301231"/>
                  </a:lnTo>
                  <a:lnTo>
                    <a:pt x="661428" y="301764"/>
                  </a:lnTo>
                  <a:lnTo>
                    <a:pt x="653770" y="301383"/>
                  </a:lnTo>
                  <a:lnTo>
                    <a:pt x="614819" y="283997"/>
                  </a:lnTo>
                  <a:lnTo>
                    <a:pt x="610628" y="279158"/>
                  </a:lnTo>
                  <a:lnTo>
                    <a:pt x="598170" y="292620"/>
                  </a:lnTo>
                  <a:lnTo>
                    <a:pt x="632345" y="316128"/>
                  </a:lnTo>
                  <a:lnTo>
                    <a:pt x="661936" y="320560"/>
                  </a:lnTo>
                  <a:lnTo>
                    <a:pt x="675474" y="319697"/>
                  </a:lnTo>
                  <a:lnTo>
                    <a:pt x="713219" y="301764"/>
                  </a:lnTo>
                  <a:lnTo>
                    <a:pt x="724331" y="281978"/>
                  </a:lnTo>
                  <a:lnTo>
                    <a:pt x="725436" y="271792"/>
                  </a:lnTo>
                  <a:close/>
                </a:path>
                <a:path w="2505075" h="495300">
                  <a:moveTo>
                    <a:pt x="903998" y="317512"/>
                  </a:moveTo>
                  <a:lnTo>
                    <a:pt x="888834" y="279920"/>
                  </a:lnTo>
                  <a:lnTo>
                    <a:pt x="881253" y="261124"/>
                  </a:lnTo>
                  <a:lnTo>
                    <a:pt x="858520" y="204774"/>
                  </a:lnTo>
                  <a:lnTo>
                    <a:pt x="858520" y="261124"/>
                  </a:lnTo>
                  <a:lnTo>
                    <a:pt x="786638" y="261124"/>
                  </a:lnTo>
                  <a:lnTo>
                    <a:pt x="822706" y="169938"/>
                  </a:lnTo>
                  <a:lnTo>
                    <a:pt x="858520" y="261124"/>
                  </a:lnTo>
                  <a:lnTo>
                    <a:pt x="858520" y="204774"/>
                  </a:lnTo>
                  <a:lnTo>
                    <a:pt x="844473" y="169938"/>
                  </a:lnTo>
                  <a:lnTo>
                    <a:pt x="835672" y="148094"/>
                  </a:lnTo>
                  <a:lnTo>
                    <a:pt x="809510" y="148094"/>
                  </a:lnTo>
                  <a:lnTo>
                    <a:pt x="741438" y="317512"/>
                  </a:lnTo>
                  <a:lnTo>
                    <a:pt x="765556" y="317512"/>
                  </a:lnTo>
                  <a:lnTo>
                    <a:pt x="780554" y="279920"/>
                  </a:lnTo>
                  <a:lnTo>
                    <a:pt x="864870" y="279920"/>
                  </a:lnTo>
                  <a:lnTo>
                    <a:pt x="879856" y="317512"/>
                  </a:lnTo>
                  <a:lnTo>
                    <a:pt x="903998" y="317512"/>
                  </a:lnTo>
                  <a:close/>
                </a:path>
                <a:path w="2505075" h="495300">
                  <a:moveTo>
                    <a:pt x="1082865" y="298716"/>
                  </a:moveTo>
                  <a:lnTo>
                    <a:pt x="1067371" y="298716"/>
                  </a:lnTo>
                  <a:lnTo>
                    <a:pt x="1067371" y="166890"/>
                  </a:lnTo>
                  <a:lnTo>
                    <a:pt x="1067371" y="148094"/>
                  </a:lnTo>
                  <a:lnTo>
                    <a:pt x="1046289" y="148094"/>
                  </a:lnTo>
                  <a:lnTo>
                    <a:pt x="1046289" y="166890"/>
                  </a:lnTo>
                  <a:lnTo>
                    <a:pt x="1046289" y="298716"/>
                  </a:lnTo>
                  <a:lnTo>
                    <a:pt x="948245" y="298716"/>
                  </a:lnTo>
                  <a:lnTo>
                    <a:pt x="957376" y="289090"/>
                  </a:lnTo>
                  <a:lnTo>
                    <a:pt x="964742" y="275209"/>
                  </a:lnTo>
                  <a:lnTo>
                    <a:pt x="970330" y="257086"/>
                  </a:lnTo>
                  <a:lnTo>
                    <a:pt x="974153" y="234708"/>
                  </a:lnTo>
                  <a:lnTo>
                    <a:pt x="982522" y="166890"/>
                  </a:lnTo>
                  <a:lnTo>
                    <a:pt x="1046289" y="166890"/>
                  </a:lnTo>
                  <a:lnTo>
                    <a:pt x="1046289" y="148094"/>
                  </a:lnTo>
                  <a:lnTo>
                    <a:pt x="963739" y="148094"/>
                  </a:lnTo>
                  <a:lnTo>
                    <a:pt x="953312" y="233184"/>
                  </a:lnTo>
                  <a:lnTo>
                    <a:pt x="951407" y="246316"/>
                  </a:lnTo>
                  <a:lnTo>
                    <a:pt x="940612" y="285673"/>
                  </a:lnTo>
                  <a:lnTo>
                    <a:pt x="914463" y="300494"/>
                  </a:lnTo>
                  <a:lnTo>
                    <a:pt x="914463" y="348754"/>
                  </a:lnTo>
                  <a:lnTo>
                    <a:pt x="935545" y="348754"/>
                  </a:lnTo>
                  <a:lnTo>
                    <a:pt x="935545" y="317512"/>
                  </a:lnTo>
                  <a:lnTo>
                    <a:pt x="1061770" y="317512"/>
                  </a:lnTo>
                  <a:lnTo>
                    <a:pt x="1061770" y="348754"/>
                  </a:lnTo>
                  <a:lnTo>
                    <a:pt x="1082865" y="348754"/>
                  </a:lnTo>
                  <a:lnTo>
                    <a:pt x="1082865" y="317512"/>
                  </a:lnTo>
                  <a:lnTo>
                    <a:pt x="1082865" y="298716"/>
                  </a:lnTo>
                  <a:close/>
                </a:path>
                <a:path w="2505075" h="495300">
                  <a:moveTo>
                    <a:pt x="1254734" y="317512"/>
                  </a:moveTo>
                  <a:lnTo>
                    <a:pt x="1239570" y="279920"/>
                  </a:lnTo>
                  <a:lnTo>
                    <a:pt x="1231988" y="261124"/>
                  </a:lnTo>
                  <a:lnTo>
                    <a:pt x="1209268" y="204800"/>
                  </a:lnTo>
                  <a:lnTo>
                    <a:pt x="1209268" y="261124"/>
                  </a:lnTo>
                  <a:lnTo>
                    <a:pt x="1137386" y="261124"/>
                  </a:lnTo>
                  <a:lnTo>
                    <a:pt x="1173441" y="169938"/>
                  </a:lnTo>
                  <a:lnTo>
                    <a:pt x="1209268" y="261124"/>
                  </a:lnTo>
                  <a:lnTo>
                    <a:pt x="1209268" y="204800"/>
                  </a:lnTo>
                  <a:lnTo>
                    <a:pt x="1195209" y="169938"/>
                  </a:lnTo>
                  <a:lnTo>
                    <a:pt x="1186408" y="148094"/>
                  </a:lnTo>
                  <a:lnTo>
                    <a:pt x="1160246" y="148094"/>
                  </a:lnTo>
                  <a:lnTo>
                    <a:pt x="1092174" y="317512"/>
                  </a:lnTo>
                  <a:lnTo>
                    <a:pt x="1116291" y="317512"/>
                  </a:lnTo>
                  <a:lnTo>
                    <a:pt x="1131290" y="279920"/>
                  </a:lnTo>
                  <a:lnTo>
                    <a:pt x="1215618" y="279920"/>
                  </a:lnTo>
                  <a:lnTo>
                    <a:pt x="1230591" y="317512"/>
                  </a:lnTo>
                  <a:lnTo>
                    <a:pt x="1254734" y="317512"/>
                  </a:lnTo>
                  <a:close/>
                </a:path>
                <a:path w="2505075" h="495300">
                  <a:moveTo>
                    <a:pt x="1418107" y="148094"/>
                  </a:moveTo>
                  <a:lnTo>
                    <a:pt x="1397025" y="148094"/>
                  </a:lnTo>
                  <a:lnTo>
                    <a:pt x="1397025" y="220992"/>
                  </a:lnTo>
                  <a:lnTo>
                    <a:pt x="1297965" y="220992"/>
                  </a:lnTo>
                  <a:lnTo>
                    <a:pt x="1297965" y="148094"/>
                  </a:lnTo>
                  <a:lnTo>
                    <a:pt x="1276883" y="148094"/>
                  </a:lnTo>
                  <a:lnTo>
                    <a:pt x="1276883" y="317512"/>
                  </a:lnTo>
                  <a:lnTo>
                    <a:pt x="1297965" y="317512"/>
                  </a:lnTo>
                  <a:lnTo>
                    <a:pt x="1297965" y="239788"/>
                  </a:lnTo>
                  <a:lnTo>
                    <a:pt x="1397025" y="239788"/>
                  </a:lnTo>
                  <a:lnTo>
                    <a:pt x="1397025" y="317512"/>
                  </a:lnTo>
                  <a:lnTo>
                    <a:pt x="1418107" y="317512"/>
                  </a:lnTo>
                  <a:lnTo>
                    <a:pt x="1418107" y="239788"/>
                  </a:lnTo>
                  <a:lnTo>
                    <a:pt x="1418107" y="220992"/>
                  </a:lnTo>
                  <a:lnTo>
                    <a:pt x="1418107" y="148094"/>
                  </a:lnTo>
                  <a:close/>
                </a:path>
                <a:path w="2505075" h="495300">
                  <a:moveTo>
                    <a:pt x="1597914" y="148094"/>
                  </a:moveTo>
                  <a:lnTo>
                    <a:pt x="1576324" y="148094"/>
                  </a:lnTo>
                  <a:lnTo>
                    <a:pt x="1478788" y="280428"/>
                  </a:lnTo>
                  <a:lnTo>
                    <a:pt x="1478788" y="148094"/>
                  </a:lnTo>
                  <a:lnTo>
                    <a:pt x="1457706" y="148094"/>
                  </a:lnTo>
                  <a:lnTo>
                    <a:pt x="1457706" y="317512"/>
                  </a:lnTo>
                  <a:lnTo>
                    <a:pt x="1478026" y="317512"/>
                  </a:lnTo>
                  <a:lnTo>
                    <a:pt x="1505140" y="280428"/>
                  </a:lnTo>
                  <a:lnTo>
                    <a:pt x="1576832" y="182384"/>
                  </a:lnTo>
                  <a:lnTo>
                    <a:pt x="1576832" y="317512"/>
                  </a:lnTo>
                  <a:lnTo>
                    <a:pt x="1597914" y="317512"/>
                  </a:lnTo>
                  <a:lnTo>
                    <a:pt x="1597914" y="182384"/>
                  </a:lnTo>
                  <a:lnTo>
                    <a:pt x="1597914" y="148094"/>
                  </a:lnTo>
                  <a:close/>
                </a:path>
                <a:path w="2505075" h="495300">
                  <a:moveTo>
                    <a:pt x="1748548" y="148094"/>
                  </a:moveTo>
                  <a:lnTo>
                    <a:pt x="1637538" y="148094"/>
                  </a:lnTo>
                  <a:lnTo>
                    <a:pt x="1637538" y="317512"/>
                  </a:lnTo>
                  <a:lnTo>
                    <a:pt x="1748548" y="317512"/>
                  </a:lnTo>
                  <a:lnTo>
                    <a:pt x="1748548" y="298716"/>
                  </a:lnTo>
                  <a:lnTo>
                    <a:pt x="1658620" y="298716"/>
                  </a:lnTo>
                  <a:lnTo>
                    <a:pt x="1658620" y="240296"/>
                  </a:lnTo>
                  <a:lnTo>
                    <a:pt x="1746758" y="240296"/>
                  </a:lnTo>
                  <a:lnTo>
                    <a:pt x="1746758" y="221500"/>
                  </a:lnTo>
                  <a:lnTo>
                    <a:pt x="1658620" y="221500"/>
                  </a:lnTo>
                  <a:lnTo>
                    <a:pt x="1658620" y="166890"/>
                  </a:lnTo>
                  <a:lnTo>
                    <a:pt x="1748548" y="166890"/>
                  </a:lnTo>
                  <a:lnTo>
                    <a:pt x="1748548" y="148094"/>
                  </a:lnTo>
                  <a:close/>
                </a:path>
                <a:path w="2505075" h="495300">
                  <a:moveTo>
                    <a:pt x="1894116" y="148094"/>
                  </a:moveTo>
                  <a:lnTo>
                    <a:pt x="1875586" y="148094"/>
                  </a:lnTo>
                  <a:lnTo>
                    <a:pt x="1833168" y="191782"/>
                  </a:lnTo>
                  <a:lnTo>
                    <a:pt x="1845868" y="204736"/>
                  </a:lnTo>
                  <a:lnTo>
                    <a:pt x="1873034" y="176034"/>
                  </a:lnTo>
                  <a:lnTo>
                    <a:pt x="1873034" y="317512"/>
                  </a:lnTo>
                  <a:lnTo>
                    <a:pt x="1894116" y="317512"/>
                  </a:lnTo>
                  <a:lnTo>
                    <a:pt x="1894116" y="176034"/>
                  </a:lnTo>
                  <a:lnTo>
                    <a:pt x="1894116" y="148094"/>
                  </a:lnTo>
                  <a:close/>
                </a:path>
                <a:path w="2505075" h="495300">
                  <a:moveTo>
                    <a:pt x="2504706" y="127000"/>
                  </a:moveTo>
                  <a:lnTo>
                    <a:pt x="2494724" y="77571"/>
                  </a:lnTo>
                  <a:lnTo>
                    <a:pt x="2467508" y="37198"/>
                  </a:lnTo>
                  <a:lnTo>
                    <a:pt x="2427135" y="9982"/>
                  </a:lnTo>
                  <a:lnTo>
                    <a:pt x="2377719" y="12"/>
                  </a:lnTo>
                  <a:lnTo>
                    <a:pt x="2377719" y="12700"/>
                  </a:lnTo>
                  <a:lnTo>
                    <a:pt x="2422194" y="21691"/>
                  </a:lnTo>
                  <a:lnTo>
                    <a:pt x="2458529" y="46177"/>
                  </a:lnTo>
                  <a:lnTo>
                    <a:pt x="2483027" y="82511"/>
                  </a:lnTo>
                  <a:lnTo>
                    <a:pt x="2492019" y="127000"/>
                  </a:lnTo>
                  <a:lnTo>
                    <a:pt x="2492019" y="368300"/>
                  </a:lnTo>
                  <a:lnTo>
                    <a:pt x="2483027" y="412800"/>
                  </a:lnTo>
                  <a:lnTo>
                    <a:pt x="2458529" y="449135"/>
                  </a:lnTo>
                  <a:lnTo>
                    <a:pt x="2422194" y="473621"/>
                  </a:lnTo>
                  <a:lnTo>
                    <a:pt x="2377719" y="482600"/>
                  </a:lnTo>
                  <a:lnTo>
                    <a:pt x="127000" y="482600"/>
                  </a:lnTo>
                  <a:lnTo>
                    <a:pt x="82499" y="473621"/>
                  </a:lnTo>
                  <a:lnTo>
                    <a:pt x="46164" y="449135"/>
                  </a:lnTo>
                  <a:lnTo>
                    <a:pt x="21678" y="412800"/>
                  </a:lnTo>
                  <a:lnTo>
                    <a:pt x="12700" y="368300"/>
                  </a:lnTo>
                  <a:lnTo>
                    <a:pt x="12700" y="127000"/>
                  </a:lnTo>
                  <a:lnTo>
                    <a:pt x="21678" y="82511"/>
                  </a:lnTo>
                  <a:lnTo>
                    <a:pt x="46164" y="46177"/>
                  </a:lnTo>
                  <a:lnTo>
                    <a:pt x="82499" y="21691"/>
                  </a:lnTo>
                  <a:lnTo>
                    <a:pt x="127000" y="12700"/>
                  </a:lnTo>
                  <a:lnTo>
                    <a:pt x="2377719" y="12700"/>
                  </a:lnTo>
                  <a:lnTo>
                    <a:pt x="2377706" y="0"/>
                  </a:lnTo>
                  <a:lnTo>
                    <a:pt x="127000" y="0"/>
                  </a:lnTo>
                  <a:lnTo>
                    <a:pt x="77558" y="9982"/>
                  </a:lnTo>
                  <a:lnTo>
                    <a:pt x="37185" y="37198"/>
                  </a:lnTo>
                  <a:lnTo>
                    <a:pt x="9969" y="77571"/>
                  </a:lnTo>
                  <a:lnTo>
                    <a:pt x="0" y="127000"/>
                  </a:lnTo>
                  <a:lnTo>
                    <a:pt x="0" y="368300"/>
                  </a:lnTo>
                  <a:lnTo>
                    <a:pt x="9969" y="417741"/>
                  </a:lnTo>
                  <a:lnTo>
                    <a:pt x="37185" y="458114"/>
                  </a:lnTo>
                  <a:lnTo>
                    <a:pt x="77558" y="485330"/>
                  </a:lnTo>
                  <a:lnTo>
                    <a:pt x="127000" y="495300"/>
                  </a:lnTo>
                  <a:lnTo>
                    <a:pt x="2377719" y="495300"/>
                  </a:lnTo>
                  <a:lnTo>
                    <a:pt x="2427135" y="485330"/>
                  </a:lnTo>
                  <a:lnTo>
                    <a:pt x="2467508" y="458114"/>
                  </a:lnTo>
                  <a:lnTo>
                    <a:pt x="2494724" y="417741"/>
                  </a:lnTo>
                  <a:lnTo>
                    <a:pt x="2504706" y="368300"/>
                  </a:lnTo>
                  <a:lnTo>
                    <a:pt x="2504706" y="12700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070616" y="5930900"/>
              <a:ext cx="2606313" cy="596900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0121415" y="5930900"/>
              <a:ext cx="2505075" cy="495300"/>
            </a:xfrm>
            <a:custGeom>
              <a:avLst/>
              <a:gdLst/>
              <a:ahLst/>
              <a:cxnLst/>
              <a:rect l="l" t="t" r="r" b="b"/>
              <a:pathLst>
                <a:path w="2505075" h="495300">
                  <a:moveTo>
                    <a:pt x="2377719" y="0"/>
                  </a:moveTo>
                  <a:lnTo>
                    <a:pt x="127000" y="0"/>
                  </a:lnTo>
                  <a:lnTo>
                    <a:pt x="77570" y="9980"/>
                  </a:lnTo>
                  <a:lnTo>
                    <a:pt x="37201" y="37196"/>
                  </a:lnTo>
                  <a:lnTo>
                    <a:pt x="9981" y="77565"/>
                  </a:lnTo>
                  <a:lnTo>
                    <a:pt x="0" y="127000"/>
                  </a:lnTo>
                  <a:lnTo>
                    <a:pt x="0" y="368300"/>
                  </a:lnTo>
                  <a:lnTo>
                    <a:pt x="9981" y="417734"/>
                  </a:lnTo>
                  <a:lnTo>
                    <a:pt x="37201" y="458103"/>
                  </a:lnTo>
                  <a:lnTo>
                    <a:pt x="77570" y="485319"/>
                  </a:lnTo>
                  <a:lnTo>
                    <a:pt x="127000" y="495300"/>
                  </a:lnTo>
                  <a:lnTo>
                    <a:pt x="2377719" y="495300"/>
                  </a:lnTo>
                  <a:lnTo>
                    <a:pt x="2427148" y="485319"/>
                  </a:lnTo>
                  <a:lnTo>
                    <a:pt x="2467517" y="458103"/>
                  </a:lnTo>
                  <a:lnTo>
                    <a:pt x="2494737" y="417734"/>
                  </a:lnTo>
                  <a:lnTo>
                    <a:pt x="2504719" y="368300"/>
                  </a:lnTo>
                  <a:lnTo>
                    <a:pt x="2504719" y="127000"/>
                  </a:lnTo>
                  <a:lnTo>
                    <a:pt x="2494737" y="77565"/>
                  </a:lnTo>
                  <a:lnTo>
                    <a:pt x="2467517" y="37196"/>
                  </a:lnTo>
                  <a:lnTo>
                    <a:pt x="2427148" y="9980"/>
                  </a:lnTo>
                  <a:lnTo>
                    <a:pt x="2377719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121418" y="5930899"/>
              <a:ext cx="2505075" cy="495300"/>
            </a:xfrm>
            <a:custGeom>
              <a:avLst/>
              <a:gdLst/>
              <a:ahLst/>
              <a:cxnLst/>
              <a:rect l="l" t="t" r="r" b="b"/>
              <a:pathLst>
                <a:path w="2505075" h="495300">
                  <a:moveTo>
                    <a:pt x="693801" y="271792"/>
                  </a:moveTo>
                  <a:lnTo>
                    <a:pt x="674789" y="237464"/>
                  </a:lnTo>
                  <a:lnTo>
                    <a:pt x="654685" y="230136"/>
                  </a:lnTo>
                  <a:lnTo>
                    <a:pt x="661492" y="228409"/>
                  </a:lnTo>
                  <a:lnTo>
                    <a:pt x="690549" y="198729"/>
                  </a:lnTo>
                  <a:lnTo>
                    <a:pt x="691261" y="190766"/>
                  </a:lnTo>
                  <a:lnTo>
                    <a:pt x="690168" y="180886"/>
                  </a:lnTo>
                  <a:lnTo>
                    <a:pt x="664565" y="152412"/>
                  </a:lnTo>
                  <a:lnTo>
                    <a:pt x="630555" y="145554"/>
                  </a:lnTo>
                  <a:lnTo>
                    <a:pt x="621118" y="146011"/>
                  </a:lnTo>
                  <a:lnTo>
                    <a:pt x="580898" y="161175"/>
                  </a:lnTo>
                  <a:lnTo>
                    <a:pt x="569341" y="171716"/>
                  </a:lnTo>
                  <a:lnTo>
                    <a:pt x="581025" y="184924"/>
                  </a:lnTo>
                  <a:lnTo>
                    <a:pt x="591261" y="175920"/>
                  </a:lnTo>
                  <a:lnTo>
                    <a:pt x="602678" y="169494"/>
                  </a:lnTo>
                  <a:lnTo>
                    <a:pt x="615264" y="165633"/>
                  </a:lnTo>
                  <a:lnTo>
                    <a:pt x="629018" y="164350"/>
                  </a:lnTo>
                  <a:lnTo>
                    <a:pt x="637413" y="164820"/>
                  </a:lnTo>
                  <a:lnTo>
                    <a:pt x="669671" y="184162"/>
                  </a:lnTo>
                  <a:lnTo>
                    <a:pt x="669671" y="202615"/>
                  </a:lnTo>
                  <a:lnTo>
                    <a:pt x="628523" y="221246"/>
                  </a:lnTo>
                  <a:lnTo>
                    <a:pt x="593979" y="221246"/>
                  </a:lnTo>
                  <a:lnTo>
                    <a:pt x="593979" y="240042"/>
                  </a:lnTo>
                  <a:lnTo>
                    <a:pt x="628523" y="240042"/>
                  </a:lnTo>
                  <a:lnTo>
                    <a:pt x="638149" y="240499"/>
                  </a:lnTo>
                  <a:lnTo>
                    <a:pt x="671728" y="262877"/>
                  </a:lnTo>
                  <a:lnTo>
                    <a:pt x="672465" y="270014"/>
                  </a:lnTo>
                  <a:lnTo>
                    <a:pt x="671753" y="276987"/>
                  </a:lnTo>
                  <a:lnTo>
                    <a:pt x="639178" y="301231"/>
                  </a:lnTo>
                  <a:lnTo>
                    <a:pt x="629793" y="301764"/>
                  </a:lnTo>
                  <a:lnTo>
                    <a:pt x="622134" y="301383"/>
                  </a:lnTo>
                  <a:lnTo>
                    <a:pt x="583184" y="283997"/>
                  </a:lnTo>
                  <a:lnTo>
                    <a:pt x="578993" y="279158"/>
                  </a:lnTo>
                  <a:lnTo>
                    <a:pt x="566534" y="292620"/>
                  </a:lnTo>
                  <a:lnTo>
                    <a:pt x="600722" y="316128"/>
                  </a:lnTo>
                  <a:lnTo>
                    <a:pt x="630301" y="320560"/>
                  </a:lnTo>
                  <a:lnTo>
                    <a:pt x="643839" y="319697"/>
                  </a:lnTo>
                  <a:lnTo>
                    <a:pt x="681583" y="301764"/>
                  </a:lnTo>
                  <a:lnTo>
                    <a:pt x="692708" y="281978"/>
                  </a:lnTo>
                  <a:lnTo>
                    <a:pt x="693801" y="271792"/>
                  </a:lnTo>
                  <a:close/>
                </a:path>
                <a:path w="2505075" h="495300">
                  <a:moveTo>
                    <a:pt x="872363" y="317512"/>
                  </a:moveTo>
                  <a:lnTo>
                    <a:pt x="857211" y="279920"/>
                  </a:lnTo>
                  <a:lnTo>
                    <a:pt x="849630" y="261124"/>
                  </a:lnTo>
                  <a:lnTo>
                    <a:pt x="826884" y="204736"/>
                  </a:lnTo>
                  <a:lnTo>
                    <a:pt x="826884" y="261124"/>
                  </a:lnTo>
                  <a:lnTo>
                    <a:pt x="755002" y="261124"/>
                  </a:lnTo>
                  <a:lnTo>
                    <a:pt x="791070" y="169938"/>
                  </a:lnTo>
                  <a:lnTo>
                    <a:pt x="826884" y="261124"/>
                  </a:lnTo>
                  <a:lnTo>
                    <a:pt x="826884" y="204736"/>
                  </a:lnTo>
                  <a:lnTo>
                    <a:pt x="812850" y="169938"/>
                  </a:lnTo>
                  <a:lnTo>
                    <a:pt x="804037" y="148094"/>
                  </a:lnTo>
                  <a:lnTo>
                    <a:pt x="777875" y="148094"/>
                  </a:lnTo>
                  <a:lnTo>
                    <a:pt x="709803" y="317512"/>
                  </a:lnTo>
                  <a:lnTo>
                    <a:pt x="733920" y="317512"/>
                  </a:lnTo>
                  <a:lnTo>
                    <a:pt x="748919" y="279920"/>
                  </a:lnTo>
                  <a:lnTo>
                    <a:pt x="833234" y="279920"/>
                  </a:lnTo>
                  <a:lnTo>
                    <a:pt x="848220" y="317512"/>
                  </a:lnTo>
                  <a:lnTo>
                    <a:pt x="872363" y="317512"/>
                  </a:lnTo>
                  <a:close/>
                </a:path>
                <a:path w="2505075" h="495300">
                  <a:moveTo>
                    <a:pt x="1051229" y="298716"/>
                  </a:moveTo>
                  <a:lnTo>
                    <a:pt x="1035735" y="298716"/>
                  </a:lnTo>
                  <a:lnTo>
                    <a:pt x="1035735" y="166890"/>
                  </a:lnTo>
                  <a:lnTo>
                    <a:pt x="1035735" y="148094"/>
                  </a:lnTo>
                  <a:lnTo>
                    <a:pt x="1014653" y="148094"/>
                  </a:lnTo>
                  <a:lnTo>
                    <a:pt x="1014653" y="166890"/>
                  </a:lnTo>
                  <a:lnTo>
                    <a:pt x="1014653" y="298716"/>
                  </a:lnTo>
                  <a:lnTo>
                    <a:pt x="916609" y="298716"/>
                  </a:lnTo>
                  <a:lnTo>
                    <a:pt x="925753" y="289090"/>
                  </a:lnTo>
                  <a:lnTo>
                    <a:pt x="933119" y="275209"/>
                  </a:lnTo>
                  <a:lnTo>
                    <a:pt x="938707" y="257086"/>
                  </a:lnTo>
                  <a:lnTo>
                    <a:pt x="942517" y="234708"/>
                  </a:lnTo>
                  <a:lnTo>
                    <a:pt x="950887" y="166890"/>
                  </a:lnTo>
                  <a:lnTo>
                    <a:pt x="1014653" y="166890"/>
                  </a:lnTo>
                  <a:lnTo>
                    <a:pt x="1014653" y="148094"/>
                  </a:lnTo>
                  <a:lnTo>
                    <a:pt x="932103" y="148094"/>
                  </a:lnTo>
                  <a:lnTo>
                    <a:pt x="921677" y="233184"/>
                  </a:lnTo>
                  <a:lnTo>
                    <a:pt x="919784" y="246316"/>
                  </a:lnTo>
                  <a:lnTo>
                    <a:pt x="908977" y="285673"/>
                  </a:lnTo>
                  <a:lnTo>
                    <a:pt x="882827" y="300494"/>
                  </a:lnTo>
                  <a:lnTo>
                    <a:pt x="882827" y="348754"/>
                  </a:lnTo>
                  <a:lnTo>
                    <a:pt x="903909" y="348754"/>
                  </a:lnTo>
                  <a:lnTo>
                    <a:pt x="903909" y="317512"/>
                  </a:lnTo>
                  <a:lnTo>
                    <a:pt x="1030135" y="317512"/>
                  </a:lnTo>
                  <a:lnTo>
                    <a:pt x="1030135" y="348754"/>
                  </a:lnTo>
                  <a:lnTo>
                    <a:pt x="1051229" y="348754"/>
                  </a:lnTo>
                  <a:lnTo>
                    <a:pt x="1051229" y="317512"/>
                  </a:lnTo>
                  <a:lnTo>
                    <a:pt x="1051229" y="298716"/>
                  </a:lnTo>
                  <a:close/>
                </a:path>
                <a:path w="2505075" h="495300">
                  <a:moveTo>
                    <a:pt x="1223098" y="317512"/>
                  </a:moveTo>
                  <a:lnTo>
                    <a:pt x="1207947" y="279920"/>
                  </a:lnTo>
                  <a:lnTo>
                    <a:pt x="1200365" y="261124"/>
                  </a:lnTo>
                  <a:lnTo>
                    <a:pt x="1177632" y="204774"/>
                  </a:lnTo>
                  <a:lnTo>
                    <a:pt x="1177632" y="261124"/>
                  </a:lnTo>
                  <a:lnTo>
                    <a:pt x="1105750" y="261124"/>
                  </a:lnTo>
                  <a:lnTo>
                    <a:pt x="1141806" y="169938"/>
                  </a:lnTo>
                  <a:lnTo>
                    <a:pt x="1177632" y="261124"/>
                  </a:lnTo>
                  <a:lnTo>
                    <a:pt x="1177632" y="204774"/>
                  </a:lnTo>
                  <a:lnTo>
                    <a:pt x="1163586" y="169938"/>
                  </a:lnTo>
                  <a:lnTo>
                    <a:pt x="1154772" y="148094"/>
                  </a:lnTo>
                  <a:lnTo>
                    <a:pt x="1128610" y="148094"/>
                  </a:lnTo>
                  <a:lnTo>
                    <a:pt x="1060538" y="317512"/>
                  </a:lnTo>
                  <a:lnTo>
                    <a:pt x="1084656" y="317512"/>
                  </a:lnTo>
                  <a:lnTo>
                    <a:pt x="1099654" y="279920"/>
                  </a:lnTo>
                  <a:lnTo>
                    <a:pt x="1183982" y="279920"/>
                  </a:lnTo>
                  <a:lnTo>
                    <a:pt x="1198956" y="317512"/>
                  </a:lnTo>
                  <a:lnTo>
                    <a:pt x="1223098" y="317512"/>
                  </a:lnTo>
                  <a:close/>
                </a:path>
                <a:path w="2505075" h="495300">
                  <a:moveTo>
                    <a:pt x="1386471" y="148094"/>
                  </a:moveTo>
                  <a:lnTo>
                    <a:pt x="1365389" y="148094"/>
                  </a:lnTo>
                  <a:lnTo>
                    <a:pt x="1365389" y="220992"/>
                  </a:lnTo>
                  <a:lnTo>
                    <a:pt x="1266329" y="220992"/>
                  </a:lnTo>
                  <a:lnTo>
                    <a:pt x="1266329" y="148094"/>
                  </a:lnTo>
                  <a:lnTo>
                    <a:pt x="1245247" y="148094"/>
                  </a:lnTo>
                  <a:lnTo>
                    <a:pt x="1245247" y="317512"/>
                  </a:lnTo>
                  <a:lnTo>
                    <a:pt x="1266329" y="317512"/>
                  </a:lnTo>
                  <a:lnTo>
                    <a:pt x="1266329" y="239788"/>
                  </a:lnTo>
                  <a:lnTo>
                    <a:pt x="1365389" y="239788"/>
                  </a:lnTo>
                  <a:lnTo>
                    <a:pt x="1365389" y="317512"/>
                  </a:lnTo>
                  <a:lnTo>
                    <a:pt x="1386471" y="317512"/>
                  </a:lnTo>
                  <a:lnTo>
                    <a:pt x="1386471" y="239788"/>
                  </a:lnTo>
                  <a:lnTo>
                    <a:pt x="1386471" y="220992"/>
                  </a:lnTo>
                  <a:lnTo>
                    <a:pt x="1386471" y="148094"/>
                  </a:lnTo>
                  <a:close/>
                </a:path>
                <a:path w="2505075" h="495300">
                  <a:moveTo>
                    <a:pt x="1566278" y="148094"/>
                  </a:moveTo>
                  <a:lnTo>
                    <a:pt x="1544688" y="148094"/>
                  </a:lnTo>
                  <a:lnTo>
                    <a:pt x="1447152" y="280428"/>
                  </a:lnTo>
                  <a:lnTo>
                    <a:pt x="1447152" y="148094"/>
                  </a:lnTo>
                  <a:lnTo>
                    <a:pt x="1426070" y="148094"/>
                  </a:lnTo>
                  <a:lnTo>
                    <a:pt x="1426070" y="317512"/>
                  </a:lnTo>
                  <a:lnTo>
                    <a:pt x="1446390" y="317512"/>
                  </a:lnTo>
                  <a:lnTo>
                    <a:pt x="1473504" y="280428"/>
                  </a:lnTo>
                  <a:lnTo>
                    <a:pt x="1545196" y="182384"/>
                  </a:lnTo>
                  <a:lnTo>
                    <a:pt x="1545196" y="317512"/>
                  </a:lnTo>
                  <a:lnTo>
                    <a:pt x="1566278" y="317512"/>
                  </a:lnTo>
                  <a:lnTo>
                    <a:pt x="1566278" y="182384"/>
                  </a:lnTo>
                  <a:lnTo>
                    <a:pt x="1566278" y="148094"/>
                  </a:lnTo>
                  <a:close/>
                </a:path>
                <a:path w="2505075" h="495300">
                  <a:moveTo>
                    <a:pt x="1716913" y="148094"/>
                  </a:moveTo>
                  <a:lnTo>
                    <a:pt x="1605902" y="148094"/>
                  </a:lnTo>
                  <a:lnTo>
                    <a:pt x="1605902" y="317512"/>
                  </a:lnTo>
                  <a:lnTo>
                    <a:pt x="1716913" y="317512"/>
                  </a:lnTo>
                  <a:lnTo>
                    <a:pt x="1716913" y="298716"/>
                  </a:lnTo>
                  <a:lnTo>
                    <a:pt x="1626984" y="298716"/>
                  </a:lnTo>
                  <a:lnTo>
                    <a:pt x="1626984" y="240296"/>
                  </a:lnTo>
                  <a:lnTo>
                    <a:pt x="1715122" y="240296"/>
                  </a:lnTo>
                  <a:lnTo>
                    <a:pt x="1715122" y="221500"/>
                  </a:lnTo>
                  <a:lnTo>
                    <a:pt x="1626984" y="221500"/>
                  </a:lnTo>
                  <a:lnTo>
                    <a:pt x="1626984" y="166890"/>
                  </a:lnTo>
                  <a:lnTo>
                    <a:pt x="1716913" y="166890"/>
                  </a:lnTo>
                  <a:lnTo>
                    <a:pt x="1716913" y="148094"/>
                  </a:lnTo>
                  <a:close/>
                </a:path>
                <a:path w="2505075" h="495300">
                  <a:moveTo>
                    <a:pt x="1926234" y="298716"/>
                  </a:moveTo>
                  <a:lnTo>
                    <a:pt x="1843176" y="298716"/>
                  </a:lnTo>
                  <a:lnTo>
                    <a:pt x="1862670" y="282917"/>
                  </a:lnTo>
                  <a:lnTo>
                    <a:pt x="1879498" y="268287"/>
                  </a:lnTo>
                  <a:lnTo>
                    <a:pt x="1914042" y="230771"/>
                  </a:lnTo>
                  <a:lnTo>
                    <a:pt x="1925472" y="195338"/>
                  </a:lnTo>
                  <a:lnTo>
                    <a:pt x="1924418" y="184086"/>
                  </a:lnTo>
                  <a:lnTo>
                    <a:pt x="1921217" y="174193"/>
                  </a:lnTo>
                  <a:lnTo>
                    <a:pt x="1915909" y="165658"/>
                  </a:lnTo>
                  <a:lnTo>
                    <a:pt x="1914537" y="164350"/>
                  </a:lnTo>
                  <a:lnTo>
                    <a:pt x="1908467" y="158508"/>
                  </a:lnTo>
                  <a:lnTo>
                    <a:pt x="1899691" y="152831"/>
                  </a:lnTo>
                  <a:lnTo>
                    <a:pt x="1890115" y="148793"/>
                  </a:lnTo>
                  <a:lnTo>
                    <a:pt x="1879739" y="146354"/>
                  </a:lnTo>
                  <a:lnTo>
                    <a:pt x="1868576" y="145554"/>
                  </a:lnTo>
                  <a:lnTo>
                    <a:pt x="1859711" y="145999"/>
                  </a:lnTo>
                  <a:lnTo>
                    <a:pt x="1820773" y="160985"/>
                  </a:lnTo>
                  <a:lnTo>
                    <a:pt x="1809648" y="172224"/>
                  </a:lnTo>
                  <a:lnTo>
                    <a:pt x="1822602" y="185686"/>
                  </a:lnTo>
                  <a:lnTo>
                    <a:pt x="1831771" y="176352"/>
                  </a:lnTo>
                  <a:lnTo>
                    <a:pt x="1842490" y="169684"/>
                  </a:lnTo>
                  <a:lnTo>
                    <a:pt x="1854758" y="165684"/>
                  </a:lnTo>
                  <a:lnTo>
                    <a:pt x="1868576" y="164350"/>
                  </a:lnTo>
                  <a:lnTo>
                    <a:pt x="1875574" y="164833"/>
                  </a:lnTo>
                  <a:lnTo>
                    <a:pt x="1903882" y="185178"/>
                  </a:lnTo>
                  <a:lnTo>
                    <a:pt x="1903882" y="202450"/>
                  </a:lnTo>
                  <a:lnTo>
                    <a:pt x="1878990" y="241566"/>
                  </a:lnTo>
                  <a:lnTo>
                    <a:pt x="1850809" y="267728"/>
                  </a:lnTo>
                  <a:lnTo>
                    <a:pt x="1809902" y="300748"/>
                  </a:lnTo>
                  <a:lnTo>
                    <a:pt x="1809902" y="317512"/>
                  </a:lnTo>
                  <a:lnTo>
                    <a:pt x="1926234" y="317512"/>
                  </a:lnTo>
                  <a:lnTo>
                    <a:pt x="1926234" y="298716"/>
                  </a:lnTo>
                  <a:close/>
                </a:path>
                <a:path w="2505075" h="495300">
                  <a:moveTo>
                    <a:pt x="2504706" y="127000"/>
                  </a:moveTo>
                  <a:lnTo>
                    <a:pt x="2494724" y="77571"/>
                  </a:lnTo>
                  <a:lnTo>
                    <a:pt x="2467508" y="37211"/>
                  </a:lnTo>
                  <a:lnTo>
                    <a:pt x="2427135" y="9982"/>
                  </a:lnTo>
                  <a:lnTo>
                    <a:pt x="2377719" y="12"/>
                  </a:lnTo>
                  <a:lnTo>
                    <a:pt x="2377719" y="12700"/>
                  </a:lnTo>
                  <a:lnTo>
                    <a:pt x="2422194" y="21691"/>
                  </a:lnTo>
                  <a:lnTo>
                    <a:pt x="2458529" y="46177"/>
                  </a:lnTo>
                  <a:lnTo>
                    <a:pt x="2483027" y="82511"/>
                  </a:lnTo>
                  <a:lnTo>
                    <a:pt x="2492019" y="127000"/>
                  </a:lnTo>
                  <a:lnTo>
                    <a:pt x="2492019" y="368300"/>
                  </a:lnTo>
                  <a:lnTo>
                    <a:pt x="2483027" y="412800"/>
                  </a:lnTo>
                  <a:lnTo>
                    <a:pt x="2458529" y="449135"/>
                  </a:lnTo>
                  <a:lnTo>
                    <a:pt x="2422194" y="473621"/>
                  </a:lnTo>
                  <a:lnTo>
                    <a:pt x="2377719" y="482600"/>
                  </a:lnTo>
                  <a:lnTo>
                    <a:pt x="127000" y="482600"/>
                  </a:lnTo>
                  <a:lnTo>
                    <a:pt x="82499" y="473621"/>
                  </a:lnTo>
                  <a:lnTo>
                    <a:pt x="46164" y="449135"/>
                  </a:lnTo>
                  <a:lnTo>
                    <a:pt x="21678" y="412800"/>
                  </a:lnTo>
                  <a:lnTo>
                    <a:pt x="12700" y="368300"/>
                  </a:lnTo>
                  <a:lnTo>
                    <a:pt x="12700" y="127000"/>
                  </a:lnTo>
                  <a:lnTo>
                    <a:pt x="21678" y="82511"/>
                  </a:lnTo>
                  <a:lnTo>
                    <a:pt x="46164" y="46177"/>
                  </a:lnTo>
                  <a:lnTo>
                    <a:pt x="82499" y="21691"/>
                  </a:lnTo>
                  <a:lnTo>
                    <a:pt x="127000" y="12700"/>
                  </a:lnTo>
                  <a:lnTo>
                    <a:pt x="2377719" y="12700"/>
                  </a:lnTo>
                  <a:lnTo>
                    <a:pt x="2377706" y="0"/>
                  </a:lnTo>
                  <a:lnTo>
                    <a:pt x="127000" y="0"/>
                  </a:lnTo>
                  <a:lnTo>
                    <a:pt x="77558" y="9982"/>
                  </a:lnTo>
                  <a:lnTo>
                    <a:pt x="37185" y="37211"/>
                  </a:lnTo>
                  <a:lnTo>
                    <a:pt x="9969" y="77571"/>
                  </a:lnTo>
                  <a:lnTo>
                    <a:pt x="0" y="127000"/>
                  </a:lnTo>
                  <a:lnTo>
                    <a:pt x="0" y="368300"/>
                  </a:lnTo>
                  <a:lnTo>
                    <a:pt x="9969" y="417741"/>
                  </a:lnTo>
                  <a:lnTo>
                    <a:pt x="37185" y="458114"/>
                  </a:lnTo>
                  <a:lnTo>
                    <a:pt x="77558" y="485330"/>
                  </a:lnTo>
                  <a:lnTo>
                    <a:pt x="127000" y="495300"/>
                  </a:lnTo>
                  <a:lnTo>
                    <a:pt x="2377719" y="495300"/>
                  </a:lnTo>
                  <a:lnTo>
                    <a:pt x="2427135" y="485330"/>
                  </a:lnTo>
                  <a:lnTo>
                    <a:pt x="2467508" y="458114"/>
                  </a:lnTo>
                  <a:lnTo>
                    <a:pt x="2494724" y="417741"/>
                  </a:lnTo>
                  <a:lnTo>
                    <a:pt x="2504706" y="368300"/>
                  </a:lnTo>
                  <a:lnTo>
                    <a:pt x="2504706" y="12700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070591" y="6540500"/>
              <a:ext cx="2606313" cy="596900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0121391" y="6540500"/>
              <a:ext cx="2505075" cy="495300"/>
            </a:xfrm>
            <a:custGeom>
              <a:avLst/>
              <a:gdLst/>
              <a:ahLst/>
              <a:cxnLst/>
              <a:rect l="l" t="t" r="r" b="b"/>
              <a:pathLst>
                <a:path w="2505075" h="495300">
                  <a:moveTo>
                    <a:pt x="2377719" y="0"/>
                  </a:moveTo>
                  <a:lnTo>
                    <a:pt x="127000" y="0"/>
                  </a:lnTo>
                  <a:lnTo>
                    <a:pt x="77570" y="9980"/>
                  </a:lnTo>
                  <a:lnTo>
                    <a:pt x="37201" y="37196"/>
                  </a:lnTo>
                  <a:lnTo>
                    <a:pt x="9981" y="77565"/>
                  </a:lnTo>
                  <a:lnTo>
                    <a:pt x="0" y="127000"/>
                  </a:lnTo>
                  <a:lnTo>
                    <a:pt x="0" y="368300"/>
                  </a:lnTo>
                  <a:lnTo>
                    <a:pt x="9981" y="417734"/>
                  </a:lnTo>
                  <a:lnTo>
                    <a:pt x="37201" y="458103"/>
                  </a:lnTo>
                  <a:lnTo>
                    <a:pt x="77570" y="485319"/>
                  </a:lnTo>
                  <a:lnTo>
                    <a:pt x="127000" y="495300"/>
                  </a:lnTo>
                  <a:lnTo>
                    <a:pt x="2377719" y="495300"/>
                  </a:lnTo>
                  <a:lnTo>
                    <a:pt x="2427148" y="485319"/>
                  </a:lnTo>
                  <a:lnTo>
                    <a:pt x="2467517" y="458103"/>
                  </a:lnTo>
                  <a:lnTo>
                    <a:pt x="2494737" y="417734"/>
                  </a:lnTo>
                  <a:lnTo>
                    <a:pt x="2504719" y="368300"/>
                  </a:lnTo>
                  <a:lnTo>
                    <a:pt x="2504719" y="127000"/>
                  </a:lnTo>
                  <a:lnTo>
                    <a:pt x="2494737" y="77565"/>
                  </a:lnTo>
                  <a:lnTo>
                    <a:pt x="2467517" y="37196"/>
                  </a:lnTo>
                  <a:lnTo>
                    <a:pt x="2427148" y="9980"/>
                  </a:lnTo>
                  <a:lnTo>
                    <a:pt x="2377719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121392" y="6540499"/>
              <a:ext cx="2505075" cy="495300"/>
            </a:xfrm>
            <a:custGeom>
              <a:avLst/>
              <a:gdLst/>
              <a:ahLst/>
              <a:cxnLst/>
              <a:rect l="l" t="t" r="r" b="b"/>
              <a:pathLst>
                <a:path w="2505075" h="495300">
                  <a:moveTo>
                    <a:pt x="684479" y="271792"/>
                  </a:moveTo>
                  <a:lnTo>
                    <a:pt x="665454" y="237464"/>
                  </a:lnTo>
                  <a:lnTo>
                    <a:pt x="645363" y="230136"/>
                  </a:lnTo>
                  <a:lnTo>
                    <a:pt x="652170" y="228409"/>
                  </a:lnTo>
                  <a:lnTo>
                    <a:pt x="681228" y="198729"/>
                  </a:lnTo>
                  <a:lnTo>
                    <a:pt x="681939" y="190766"/>
                  </a:lnTo>
                  <a:lnTo>
                    <a:pt x="680847" y="180886"/>
                  </a:lnTo>
                  <a:lnTo>
                    <a:pt x="655231" y="152412"/>
                  </a:lnTo>
                  <a:lnTo>
                    <a:pt x="621233" y="145554"/>
                  </a:lnTo>
                  <a:lnTo>
                    <a:pt x="611784" y="146011"/>
                  </a:lnTo>
                  <a:lnTo>
                    <a:pt x="571563" y="161175"/>
                  </a:lnTo>
                  <a:lnTo>
                    <a:pt x="560006" y="171716"/>
                  </a:lnTo>
                  <a:lnTo>
                    <a:pt x="571703" y="184924"/>
                  </a:lnTo>
                  <a:lnTo>
                    <a:pt x="581939" y="175920"/>
                  </a:lnTo>
                  <a:lnTo>
                    <a:pt x="593356" y="169494"/>
                  </a:lnTo>
                  <a:lnTo>
                    <a:pt x="605942" y="165633"/>
                  </a:lnTo>
                  <a:lnTo>
                    <a:pt x="619696" y="164350"/>
                  </a:lnTo>
                  <a:lnTo>
                    <a:pt x="628078" y="164820"/>
                  </a:lnTo>
                  <a:lnTo>
                    <a:pt x="660349" y="184162"/>
                  </a:lnTo>
                  <a:lnTo>
                    <a:pt x="660349" y="202615"/>
                  </a:lnTo>
                  <a:lnTo>
                    <a:pt x="619188" y="221246"/>
                  </a:lnTo>
                  <a:lnTo>
                    <a:pt x="584657" y="221246"/>
                  </a:lnTo>
                  <a:lnTo>
                    <a:pt x="584657" y="240042"/>
                  </a:lnTo>
                  <a:lnTo>
                    <a:pt x="619188" y="240042"/>
                  </a:lnTo>
                  <a:lnTo>
                    <a:pt x="628815" y="240499"/>
                  </a:lnTo>
                  <a:lnTo>
                    <a:pt x="662381" y="262877"/>
                  </a:lnTo>
                  <a:lnTo>
                    <a:pt x="663130" y="270014"/>
                  </a:lnTo>
                  <a:lnTo>
                    <a:pt x="662419" y="276987"/>
                  </a:lnTo>
                  <a:lnTo>
                    <a:pt x="629856" y="301231"/>
                  </a:lnTo>
                  <a:lnTo>
                    <a:pt x="620471" y="301764"/>
                  </a:lnTo>
                  <a:lnTo>
                    <a:pt x="612813" y="301383"/>
                  </a:lnTo>
                  <a:lnTo>
                    <a:pt x="573849" y="283997"/>
                  </a:lnTo>
                  <a:lnTo>
                    <a:pt x="569671" y="279158"/>
                  </a:lnTo>
                  <a:lnTo>
                    <a:pt x="557212" y="292620"/>
                  </a:lnTo>
                  <a:lnTo>
                    <a:pt x="591400" y="316128"/>
                  </a:lnTo>
                  <a:lnTo>
                    <a:pt x="620979" y="320560"/>
                  </a:lnTo>
                  <a:lnTo>
                    <a:pt x="634517" y="319697"/>
                  </a:lnTo>
                  <a:lnTo>
                    <a:pt x="672261" y="301764"/>
                  </a:lnTo>
                  <a:lnTo>
                    <a:pt x="683387" y="281978"/>
                  </a:lnTo>
                  <a:lnTo>
                    <a:pt x="684479" y="271792"/>
                  </a:lnTo>
                  <a:close/>
                </a:path>
                <a:path w="2505075" h="495300">
                  <a:moveTo>
                    <a:pt x="863041" y="317512"/>
                  </a:moveTo>
                  <a:lnTo>
                    <a:pt x="847877" y="279920"/>
                  </a:lnTo>
                  <a:lnTo>
                    <a:pt x="840295" y="261124"/>
                  </a:lnTo>
                  <a:lnTo>
                    <a:pt x="817562" y="204749"/>
                  </a:lnTo>
                  <a:lnTo>
                    <a:pt x="817562" y="261124"/>
                  </a:lnTo>
                  <a:lnTo>
                    <a:pt x="745680" y="261124"/>
                  </a:lnTo>
                  <a:lnTo>
                    <a:pt x="781748" y="169938"/>
                  </a:lnTo>
                  <a:lnTo>
                    <a:pt x="817562" y="261124"/>
                  </a:lnTo>
                  <a:lnTo>
                    <a:pt x="817562" y="204749"/>
                  </a:lnTo>
                  <a:lnTo>
                    <a:pt x="803529" y="169938"/>
                  </a:lnTo>
                  <a:lnTo>
                    <a:pt x="794715" y="148094"/>
                  </a:lnTo>
                  <a:lnTo>
                    <a:pt x="768540" y="148094"/>
                  </a:lnTo>
                  <a:lnTo>
                    <a:pt x="700481" y="317512"/>
                  </a:lnTo>
                  <a:lnTo>
                    <a:pt x="724598" y="317512"/>
                  </a:lnTo>
                  <a:lnTo>
                    <a:pt x="739584" y="279920"/>
                  </a:lnTo>
                  <a:lnTo>
                    <a:pt x="823912" y="279920"/>
                  </a:lnTo>
                  <a:lnTo>
                    <a:pt x="838898" y="317512"/>
                  </a:lnTo>
                  <a:lnTo>
                    <a:pt x="863041" y="317512"/>
                  </a:lnTo>
                  <a:close/>
                </a:path>
                <a:path w="2505075" h="495300">
                  <a:moveTo>
                    <a:pt x="1041908" y="298716"/>
                  </a:moveTo>
                  <a:lnTo>
                    <a:pt x="1026414" y="298716"/>
                  </a:lnTo>
                  <a:lnTo>
                    <a:pt x="1026414" y="166890"/>
                  </a:lnTo>
                  <a:lnTo>
                    <a:pt x="1026414" y="148094"/>
                  </a:lnTo>
                  <a:lnTo>
                    <a:pt x="1005332" y="148094"/>
                  </a:lnTo>
                  <a:lnTo>
                    <a:pt x="1005332" y="166890"/>
                  </a:lnTo>
                  <a:lnTo>
                    <a:pt x="1005332" y="298716"/>
                  </a:lnTo>
                  <a:lnTo>
                    <a:pt x="907275" y="298716"/>
                  </a:lnTo>
                  <a:lnTo>
                    <a:pt x="916419" y="289090"/>
                  </a:lnTo>
                  <a:lnTo>
                    <a:pt x="923785" y="275209"/>
                  </a:lnTo>
                  <a:lnTo>
                    <a:pt x="929373" y="257086"/>
                  </a:lnTo>
                  <a:lnTo>
                    <a:pt x="933183" y="234708"/>
                  </a:lnTo>
                  <a:lnTo>
                    <a:pt x="941565" y="166890"/>
                  </a:lnTo>
                  <a:lnTo>
                    <a:pt x="1005332" y="166890"/>
                  </a:lnTo>
                  <a:lnTo>
                    <a:pt x="1005332" y="148094"/>
                  </a:lnTo>
                  <a:lnTo>
                    <a:pt x="922782" y="148094"/>
                  </a:lnTo>
                  <a:lnTo>
                    <a:pt x="912355" y="233184"/>
                  </a:lnTo>
                  <a:lnTo>
                    <a:pt x="910450" y="246316"/>
                  </a:lnTo>
                  <a:lnTo>
                    <a:pt x="899655" y="285673"/>
                  </a:lnTo>
                  <a:lnTo>
                    <a:pt x="873506" y="300494"/>
                  </a:lnTo>
                  <a:lnTo>
                    <a:pt x="873506" y="348754"/>
                  </a:lnTo>
                  <a:lnTo>
                    <a:pt x="894575" y="348754"/>
                  </a:lnTo>
                  <a:lnTo>
                    <a:pt x="894575" y="317512"/>
                  </a:lnTo>
                  <a:lnTo>
                    <a:pt x="1020813" y="317512"/>
                  </a:lnTo>
                  <a:lnTo>
                    <a:pt x="1020813" y="348754"/>
                  </a:lnTo>
                  <a:lnTo>
                    <a:pt x="1041908" y="348754"/>
                  </a:lnTo>
                  <a:lnTo>
                    <a:pt x="1041908" y="317512"/>
                  </a:lnTo>
                  <a:lnTo>
                    <a:pt x="1041908" y="298716"/>
                  </a:lnTo>
                  <a:close/>
                </a:path>
                <a:path w="2505075" h="495300">
                  <a:moveTo>
                    <a:pt x="1213777" y="317512"/>
                  </a:moveTo>
                  <a:lnTo>
                    <a:pt x="1198613" y="279920"/>
                  </a:lnTo>
                  <a:lnTo>
                    <a:pt x="1191031" y="261124"/>
                  </a:lnTo>
                  <a:lnTo>
                    <a:pt x="1168311" y="204787"/>
                  </a:lnTo>
                  <a:lnTo>
                    <a:pt x="1168311" y="261124"/>
                  </a:lnTo>
                  <a:lnTo>
                    <a:pt x="1096429" y="261124"/>
                  </a:lnTo>
                  <a:lnTo>
                    <a:pt x="1132484" y="169938"/>
                  </a:lnTo>
                  <a:lnTo>
                    <a:pt x="1168311" y="261124"/>
                  </a:lnTo>
                  <a:lnTo>
                    <a:pt x="1168311" y="204787"/>
                  </a:lnTo>
                  <a:lnTo>
                    <a:pt x="1154264" y="169938"/>
                  </a:lnTo>
                  <a:lnTo>
                    <a:pt x="1145451" y="148094"/>
                  </a:lnTo>
                  <a:lnTo>
                    <a:pt x="1119276" y="148094"/>
                  </a:lnTo>
                  <a:lnTo>
                    <a:pt x="1051217" y="317512"/>
                  </a:lnTo>
                  <a:lnTo>
                    <a:pt x="1075334" y="317512"/>
                  </a:lnTo>
                  <a:lnTo>
                    <a:pt x="1090320" y="279920"/>
                  </a:lnTo>
                  <a:lnTo>
                    <a:pt x="1174661" y="279920"/>
                  </a:lnTo>
                  <a:lnTo>
                    <a:pt x="1189634" y="317512"/>
                  </a:lnTo>
                  <a:lnTo>
                    <a:pt x="1213777" y="317512"/>
                  </a:lnTo>
                  <a:close/>
                </a:path>
                <a:path w="2505075" h="495300">
                  <a:moveTo>
                    <a:pt x="1377149" y="148094"/>
                  </a:moveTo>
                  <a:lnTo>
                    <a:pt x="1356067" y="148094"/>
                  </a:lnTo>
                  <a:lnTo>
                    <a:pt x="1356067" y="220992"/>
                  </a:lnTo>
                  <a:lnTo>
                    <a:pt x="1257007" y="220992"/>
                  </a:lnTo>
                  <a:lnTo>
                    <a:pt x="1257007" y="148094"/>
                  </a:lnTo>
                  <a:lnTo>
                    <a:pt x="1235925" y="148094"/>
                  </a:lnTo>
                  <a:lnTo>
                    <a:pt x="1235925" y="317512"/>
                  </a:lnTo>
                  <a:lnTo>
                    <a:pt x="1257007" y="317512"/>
                  </a:lnTo>
                  <a:lnTo>
                    <a:pt x="1257007" y="239788"/>
                  </a:lnTo>
                  <a:lnTo>
                    <a:pt x="1356067" y="239788"/>
                  </a:lnTo>
                  <a:lnTo>
                    <a:pt x="1356067" y="317512"/>
                  </a:lnTo>
                  <a:lnTo>
                    <a:pt x="1377149" y="317512"/>
                  </a:lnTo>
                  <a:lnTo>
                    <a:pt x="1377149" y="239788"/>
                  </a:lnTo>
                  <a:lnTo>
                    <a:pt x="1377149" y="220992"/>
                  </a:lnTo>
                  <a:lnTo>
                    <a:pt x="1377149" y="148094"/>
                  </a:lnTo>
                  <a:close/>
                </a:path>
                <a:path w="2505075" h="495300">
                  <a:moveTo>
                    <a:pt x="1556956" y="148094"/>
                  </a:moveTo>
                  <a:lnTo>
                    <a:pt x="1535366" y="148094"/>
                  </a:lnTo>
                  <a:lnTo>
                    <a:pt x="1437830" y="280428"/>
                  </a:lnTo>
                  <a:lnTo>
                    <a:pt x="1437830" y="148094"/>
                  </a:lnTo>
                  <a:lnTo>
                    <a:pt x="1416748" y="148094"/>
                  </a:lnTo>
                  <a:lnTo>
                    <a:pt x="1416748" y="317512"/>
                  </a:lnTo>
                  <a:lnTo>
                    <a:pt x="1437068" y="317512"/>
                  </a:lnTo>
                  <a:lnTo>
                    <a:pt x="1464183" y="280428"/>
                  </a:lnTo>
                  <a:lnTo>
                    <a:pt x="1535874" y="182384"/>
                  </a:lnTo>
                  <a:lnTo>
                    <a:pt x="1535874" y="317512"/>
                  </a:lnTo>
                  <a:lnTo>
                    <a:pt x="1556956" y="317512"/>
                  </a:lnTo>
                  <a:lnTo>
                    <a:pt x="1556956" y="182384"/>
                  </a:lnTo>
                  <a:lnTo>
                    <a:pt x="1556956" y="148094"/>
                  </a:lnTo>
                  <a:close/>
                </a:path>
                <a:path w="2505075" h="495300">
                  <a:moveTo>
                    <a:pt x="1707578" y="148094"/>
                  </a:moveTo>
                  <a:lnTo>
                    <a:pt x="1596580" y="148094"/>
                  </a:lnTo>
                  <a:lnTo>
                    <a:pt x="1596580" y="317512"/>
                  </a:lnTo>
                  <a:lnTo>
                    <a:pt x="1707578" y="317512"/>
                  </a:lnTo>
                  <a:lnTo>
                    <a:pt x="1707578" y="298716"/>
                  </a:lnTo>
                  <a:lnTo>
                    <a:pt x="1617662" y="298716"/>
                  </a:lnTo>
                  <a:lnTo>
                    <a:pt x="1617662" y="240296"/>
                  </a:lnTo>
                  <a:lnTo>
                    <a:pt x="1705800" y="240296"/>
                  </a:lnTo>
                  <a:lnTo>
                    <a:pt x="1705800" y="221500"/>
                  </a:lnTo>
                  <a:lnTo>
                    <a:pt x="1617662" y="221500"/>
                  </a:lnTo>
                  <a:lnTo>
                    <a:pt x="1617662" y="166890"/>
                  </a:lnTo>
                  <a:lnTo>
                    <a:pt x="1707578" y="166890"/>
                  </a:lnTo>
                  <a:lnTo>
                    <a:pt x="1707578" y="148094"/>
                  </a:lnTo>
                  <a:close/>
                </a:path>
                <a:path w="2505075" h="495300">
                  <a:moveTo>
                    <a:pt x="1914372" y="271792"/>
                  </a:moveTo>
                  <a:lnTo>
                    <a:pt x="1895348" y="237464"/>
                  </a:lnTo>
                  <a:lnTo>
                    <a:pt x="1875256" y="230136"/>
                  </a:lnTo>
                  <a:lnTo>
                    <a:pt x="1882178" y="228409"/>
                  </a:lnTo>
                  <a:lnTo>
                    <a:pt x="1911134" y="198729"/>
                  </a:lnTo>
                  <a:lnTo>
                    <a:pt x="1911832" y="190766"/>
                  </a:lnTo>
                  <a:lnTo>
                    <a:pt x="1910816" y="180797"/>
                  </a:lnTo>
                  <a:lnTo>
                    <a:pt x="1907768" y="171970"/>
                  </a:lnTo>
                  <a:lnTo>
                    <a:pt x="1902726" y="164350"/>
                  </a:lnTo>
                  <a:lnTo>
                    <a:pt x="1866430" y="146316"/>
                  </a:lnTo>
                  <a:lnTo>
                    <a:pt x="1854428" y="145554"/>
                  </a:lnTo>
                  <a:lnTo>
                    <a:pt x="1837194" y="147180"/>
                  </a:lnTo>
                  <a:lnTo>
                    <a:pt x="1821789" y="152082"/>
                  </a:lnTo>
                  <a:lnTo>
                    <a:pt x="1808226" y="160261"/>
                  </a:lnTo>
                  <a:lnTo>
                    <a:pt x="1796516" y="171716"/>
                  </a:lnTo>
                  <a:lnTo>
                    <a:pt x="1808200" y="184924"/>
                  </a:lnTo>
                  <a:lnTo>
                    <a:pt x="1818132" y="175920"/>
                  </a:lnTo>
                  <a:lnTo>
                    <a:pt x="1828901" y="169494"/>
                  </a:lnTo>
                  <a:lnTo>
                    <a:pt x="1840484" y="165633"/>
                  </a:lnTo>
                  <a:lnTo>
                    <a:pt x="1852904" y="164350"/>
                  </a:lnTo>
                  <a:lnTo>
                    <a:pt x="1860677" y="164833"/>
                  </a:lnTo>
                  <a:lnTo>
                    <a:pt x="1890750" y="184327"/>
                  </a:lnTo>
                  <a:lnTo>
                    <a:pt x="1890750" y="202615"/>
                  </a:lnTo>
                  <a:lnTo>
                    <a:pt x="1851380" y="221246"/>
                  </a:lnTo>
                  <a:lnTo>
                    <a:pt x="1841550" y="221246"/>
                  </a:lnTo>
                  <a:lnTo>
                    <a:pt x="1835708" y="221157"/>
                  </a:lnTo>
                  <a:lnTo>
                    <a:pt x="1833854" y="220992"/>
                  </a:lnTo>
                  <a:lnTo>
                    <a:pt x="1833854" y="240296"/>
                  </a:lnTo>
                  <a:lnTo>
                    <a:pt x="1835556" y="240131"/>
                  </a:lnTo>
                  <a:lnTo>
                    <a:pt x="1841398" y="240042"/>
                  </a:lnTo>
                  <a:lnTo>
                    <a:pt x="1851380" y="240042"/>
                  </a:lnTo>
                  <a:lnTo>
                    <a:pt x="1889734" y="252310"/>
                  </a:lnTo>
                  <a:lnTo>
                    <a:pt x="1893544" y="259854"/>
                  </a:lnTo>
                  <a:lnTo>
                    <a:pt x="1893544" y="270014"/>
                  </a:lnTo>
                  <a:lnTo>
                    <a:pt x="1862683" y="301231"/>
                  </a:lnTo>
                  <a:lnTo>
                    <a:pt x="1853920" y="301764"/>
                  </a:lnTo>
                  <a:lnTo>
                    <a:pt x="1846694" y="301383"/>
                  </a:lnTo>
                  <a:lnTo>
                    <a:pt x="1810791" y="284238"/>
                  </a:lnTo>
                  <a:lnTo>
                    <a:pt x="1806676" y="279412"/>
                  </a:lnTo>
                  <a:lnTo>
                    <a:pt x="1794230" y="292620"/>
                  </a:lnTo>
                  <a:lnTo>
                    <a:pt x="1826514" y="316128"/>
                  </a:lnTo>
                  <a:lnTo>
                    <a:pt x="1854428" y="320560"/>
                  </a:lnTo>
                  <a:lnTo>
                    <a:pt x="1867446" y="319709"/>
                  </a:lnTo>
                  <a:lnTo>
                    <a:pt x="1879066" y="317182"/>
                  </a:lnTo>
                  <a:lnTo>
                    <a:pt x="1889290" y="312978"/>
                  </a:lnTo>
                  <a:lnTo>
                    <a:pt x="1898116" y="307098"/>
                  </a:lnTo>
                  <a:lnTo>
                    <a:pt x="1903272" y="301764"/>
                  </a:lnTo>
                  <a:lnTo>
                    <a:pt x="1905228" y="299745"/>
                  </a:lnTo>
                  <a:lnTo>
                    <a:pt x="1910308" y="291414"/>
                  </a:lnTo>
                  <a:lnTo>
                    <a:pt x="1913356" y="282092"/>
                  </a:lnTo>
                  <a:lnTo>
                    <a:pt x="1914372" y="271792"/>
                  </a:lnTo>
                  <a:close/>
                </a:path>
                <a:path w="2505075" h="495300">
                  <a:moveTo>
                    <a:pt x="2504706" y="127000"/>
                  </a:moveTo>
                  <a:lnTo>
                    <a:pt x="2494724" y="77571"/>
                  </a:lnTo>
                  <a:lnTo>
                    <a:pt x="2492019" y="73571"/>
                  </a:lnTo>
                  <a:lnTo>
                    <a:pt x="2492019" y="127000"/>
                  </a:lnTo>
                  <a:lnTo>
                    <a:pt x="2492019" y="368300"/>
                  </a:lnTo>
                  <a:lnTo>
                    <a:pt x="2483027" y="412800"/>
                  </a:lnTo>
                  <a:lnTo>
                    <a:pt x="2458529" y="449135"/>
                  </a:lnTo>
                  <a:lnTo>
                    <a:pt x="2422194" y="473621"/>
                  </a:lnTo>
                  <a:lnTo>
                    <a:pt x="2377719" y="482600"/>
                  </a:lnTo>
                  <a:lnTo>
                    <a:pt x="127000" y="482600"/>
                  </a:lnTo>
                  <a:lnTo>
                    <a:pt x="82499" y="473621"/>
                  </a:lnTo>
                  <a:lnTo>
                    <a:pt x="46164" y="449135"/>
                  </a:lnTo>
                  <a:lnTo>
                    <a:pt x="21678" y="412800"/>
                  </a:lnTo>
                  <a:lnTo>
                    <a:pt x="12700" y="368300"/>
                  </a:lnTo>
                  <a:lnTo>
                    <a:pt x="12700" y="127000"/>
                  </a:lnTo>
                  <a:lnTo>
                    <a:pt x="21678" y="82511"/>
                  </a:lnTo>
                  <a:lnTo>
                    <a:pt x="46164" y="46177"/>
                  </a:lnTo>
                  <a:lnTo>
                    <a:pt x="82499" y="21691"/>
                  </a:lnTo>
                  <a:lnTo>
                    <a:pt x="127000" y="12700"/>
                  </a:lnTo>
                  <a:lnTo>
                    <a:pt x="2377719" y="12700"/>
                  </a:lnTo>
                  <a:lnTo>
                    <a:pt x="2422194" y="21691"/>
                  </a:lnTo>
                  <a:lnTo>
                    <a:pt x="2458529" y="46177"/>
                  </a:lnTo>
                  <a:lnTo>
                    <a:pt x="2483027" y="82511"/>
                  </a:lnTo>
                  <a:lnTo>
                    <a:pt x="2492019" y="127000"/>
                  </a:lnTo>
                  <a:lnTo>
                    <a:pt x="2492019" y="73571"/>
                  </a:lnTo>
                  <a:lnTo>
                    <a:pt x="2467508" y="37198"/>
                  </a:lnTo>
                  <a:lnTo>
                    <a:pt x="2427135" y="9982"/>
                  </a:lnTo>
                  <a:lnTo>
                    <a:pt x="2377719" y="0"/>
                  </a:lnTo>
                  <a:lnTo>
                    <a:pt x="127000" y="0"/>
                  </a:lnTo>
                  <a:lnTo>
                    <a:pt x="77558" y="9982"/>
                  </a:lnTo>
                  <a:lnTo>
                    <a:pt x="37185" y="37198"/>
                  </a:lnTo>
                  <a:lnTo>
                    <a:pt x="9969" y="77571"/>
                  </a:lnTo>
                  <a:lnTo>
                    <a:pt x="0" y="127000"/>
                  </a:lnTo>
                  <a:lnTo>
                    <a:pt x="0" y="368300"/>
                  </a:lnTo>
                  <a:lnTo>
                    <a:pt x="9969" y="417741"/>
                  </a:lnTo>
                  <a:lnTo>
                    <a:pt x="37185" y="458114"/>
                  </a:lnTo>
                  <a:lnTo>
                    <a:pt x="77558" y="485330"/>
                  </a:lnTo>
                  <a:lnTo>
                    <a:pt x="127000" y="495300"/>
                  </a:lnTo>
                  <a:lnTo>
                    <a:pt x="2377719" y="495300"/>
                  </a:lnTo>
                  <a:lnTo>
                    <a:pt x="2427135" y="485330"/>
                  </a:lnTo>
                  <a:lnTo>
                    <a:pt x="2467508" y="458114"/>
                  </a:lnTo>
                  <a:lnTo>
                    <a:pt x="2494724" y="417741"/>
                  </a:lnTo>
                  <a:lnTo>
                    <a:pt x="2504706" y="368300"/>
                  </a:lnTo>
                  <a:lnTo>
                    <a:pt x="2504706" y="12700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070591" y="7150100"/>
              <a:ext cx="2606313" cy="596900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0121391" y="7150100"/>
              <a:ext cx="2505075" cy="495300"/>
            </a:xfrm>
            <a:custGeom>
              <a:avLst/>
              <a:gdLst/>
              <a:ahLst/>
              <a:cxnLst/>
              <a:rect l="l" t="t" r="r" b="b"/>
              <a:pathLst>
                <a:path w="2505075" h="495300">
                  <a:moveTo>
                    <a:pt x="2377719" y="0"/>
                  </a:moveTo>
                  <a:lnTo>
                    <a:pt x="127000" y="0"/>
                  </a:lnTo>
                  <a:lnTo>
                    <a:pt x="77570" y="9980"/>
                  </a:lnTo>
                  <a:lnTo>
                    <a:pt x="37201" y="37196"/>
                  </a:lnTo>
                  <a:lnTo>
                    <a:pt x="9981" y="77565"/>
                  </a:lnTo>
                  <a:lnTo>
                    <a:pt x="0" y="127000"/>
                  </a:lnTo>
                  <a:lnTo>
                    <a:pt x="0" y="368300"/>
                  </a:lnTo>
                  <a:lnTo>
                    <a:pt x="9981" y="417734"/>
                  </a:lnTo>
                  <a:lnTo>
                    <a:pt x="37201" y="458103"/>
                  </a:lnTo>
                  <a:lnTo>
                    <a:pt x="77570" y="485319"/>
                  </a:lnTo>
                  <a:lnTo>
                    <a:pt x="127000" y="495300"/>
                  </a:lnTo>
                  <a:lnTo>
                    <a:pt x="2377719" y="495300"/>
                  </a:lnTo>
                  <a:lnTo>
                    <a:pt x="2427148" y="485319"/>
                  </a:lnTo>
                  <a:lnTo>
                    <a:pt x="2467517" y="458103"/>
                  </a:lnTo>
                  <a:lnTo>
                    <a:pt x="2494737" y="417734"/>
                  </a:lnTo>
                  <a:lnTo>
                    <a:pt x="2504719" y="368300"/>
                  </a:lnTo>
                  <a:lnTo>
                    <a:pt x="2504719" y="127000"/>
                  </a:lnTo>
                  <a:lnTo>
                    <a:pt x="2494737" y="77565"/>
                  </a:lnTo>
                  <a:lnTo>
                    <a:pt x="2467517" y="37196"/>
                  </a:lnTo>
                  <a:lnTo>
                    <a:pt x="2427148" y="9980"/>
                  </a:lnTo>
                  <a:lnTo>
                    <a:pt x="2377719" y="0"/>
                  </a:lnTo>
                  <a:close/>
                </a:path>
              </a:pathLst>
            </a:custGeom>
            <a:solidFill>
              <a:srgbClr val="F6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121392" y="7150099"/>
              <a:ext cx="2505075" cy="495300"/>
            </a:xfrm>
            <a:custGeom>
              <a:avLst/>
              <a:gdLst/>
              <a:ahLst/>
              <a:cxnLst/>
              <a:rect l="l" t="t" r="r" b="b"/>
              <a:pathLst>
                <a:path w="2505075" h="495300">
                  <a:moveTo>
                    <a:pt x="684352" y="271792"/>
                  </a:moveTo>
                  <a:lnTo>
                    <a:pt x="665340" y="237464"/>
                  </a:lnTo>
                  <a:lnTo>
                    <a:pt x="645236" y="230136"/>
                  </a:lnTo>
                  <a:lnTo>
                    <a:pt x="652043" y="228409"/>
                  </a:lnTo>
                  <a:lnTo>
                    <a:pt x="681101" y="198729"/>
                  </a:lnTo>
                  <a:lnTo>
                    <a:pt x="681812" y="190766"/>
                  </a:lnTo>
                  <a:lnTo>
                    <a:pt x="680720" y="180886"/>
                  </a:lnTo>
                  <a:lnTo>
                    <a:pt x="655116" y="152412"/>
                  </a:lnTo>
                  <a:lnTo>
                    <a:pt x="621106" y="145554"/>
                  </a:lnTo>
                  <a:lnTo>
                    <a:pt x="611670" y="146011"/>
                  </a:lnTo>
                  <a:lnTo>
                    <a:pt x="571449" y="161175"/>
                  </a:lnTo>
                  <a:lnTo>
                    <a:pt x="559879" y="171716"/>
                  </a:lnTo>
                  <a:lnTo>
                    <a:pt x="571576" y="184924"/>
                  </a:lnTo>
                  <a:lnTo>
                    <a:pt x="581812" y="175920"/>
                  </a:lnTo>
                  <a:lnTo>
                    <a:pt x="593229" y="169494"/>
                  </a:lnTo>
                  <a:lnTo>
                    <a:pt x="605815" y="165633"/>
                  </a:lnTo>
                  <a:lnTo>
                    <a:pt x="619569" y="164350"/>
                  </a:lnTo>
                  <a:lnTo>
                    <a:pt x="627951" y="164820"/>
                  </a:lnTo>
                  <a:lnTo>
                    <a:pt x="660222" y="184162"/>
                  </a:lnTo>
                  <a:lnTo>
                    <a:pt x="660222" y="202615"/>
                  </a:lnTo>
                  <a:lnTo>
                    <a:pt x="619061" y="221246"/>
                  </a:lnTo>
                  <a:lnTo>
                    <a:pt x="584530" y="221246"/>
                  </a:lnTo>
                  <a:lnTo>
                    <a:pt x="584530" y="240042"/>
                  </a:lnTo>
                  <a:lnTo>
                    <a:pt x="619061" y="240042"/>
                  </a:lnTo>
                  <a:lnTo>
                    <a:pt x="628688" y="240499"/>
                  </a:lnTo>
                  <a:lnTo>
                    <a:pt x="662266" y="262877"/>
                  </a:lnTo>
                  <a:lnTo>
                    <a:pt x="663003" y="270014"/>
                  </a:lnTo>
                  <a:lnTo>
                    <a:pt x="662292" y="276987"/>
                  </a:lnTo>
                  <a:lnTo>
                    <a:pt x="629729" y="301231"/>
                  </a:lnTo>
                  <a:lnTo>
                    <a:pt x="620344" y="301764"/>
                  </a:lnTo>
                  <a:lnTo>
                    <a:pt x="612686" y="301383"/>
                  </a:lnTo>
                  <a:lnTo>
                    <a:pt x="573735" y="283997"/>
                  </a:lnTo>
                  <a:lnTo>
                    <a:pt x="569544" y="279158"/>
                  </a:lnTo>
                  <a:lnTo>
                    <a:pt x="557085" y="292620"/>
                  </a:lnTo>
                  <a:lnTo>
                    <a:pt x="591273" y="316128"/>
                  </a:lnTo>
                  <a:lnTo>
                    <a:pt x="620852" y="320560"/>
                  </a:lnTo>
                  <a:lnTo>
                    <a:pt x="634390" y="319697"/>
                  </a:lnTo>
                  <a:lnTo>
                    <a:pt x="672134" y="301764"/>
                  </a:lnTo>
                  <a:lnTo>
                    <a:pt x="683260" y="281978"/>
                  </a:lnTo>
                  <a:lnTo>
                    <a:pt x="684352" y="271792"/>
                  </a:lnTo>
                  <a:close/>
                </a:path>
                <a:path w="2505075" h="495300">
                  <a:moveTo>
                    <a:pt x="862914" y="317512"/>
                  </a:moveTo>
                  <a:lnTo>
                    <a:pt x="847750" y="279920"/>
                  </a:lnTo>
                  <a:lnTo>
                    <a:pt x="840181" y="261124"/>
                  </a:lnTo>
                  <a:lnTo>
                    <a:pt x="817435" y="204736"/>
                  </a:lnTo>
                  <a:lnTo>
                    <a:pt x="817435" y="261124"/>
                  </a:lnTo>
                  <a:lnTo>
                    <a:pt x="745553" y="261124"/>
                  </a:lnTo>
                  <a:lnTo>
                    <a:pt x="781621" y="169938"/>
                  </a:lnTo>
                  <a:lnTo>
                    <a:pt x="817435" y="261124"/>
                  </a:lnTo>
                  <a:lnTo>
                    <a:pt x="817435" y="204736"/>
                  </a:lnTo>
                  <a:lnTo>
                    <a:pt x="803402" y="169938"/>
                  </a:lnTo>
                  <a:lnTo>
                    <a:pt x="794588" y="148094"/>
                  </a:lnTo>
                  <a:lnTo>
                    <a:pt x="768413" y="148094"/>
                  </a:lnTo>
                  <a:lnTo>
                    <a:pt x="700354" y="317512"/>
                  </a:lnTo>
                  <a:lnTo>
                    <a:pt x="724471" y="317512"/>
                  </a:lnTo>
                  <a:lnTo>
                    <a:pt x="739457" y="279920"/>
                  </a:lnTo>
                  <a:lnTo>
                    <a:pt x="823785" y="279920"/>
                  </a:lnTo>
                  <a:lnTo>
                    <a:pt x="838771" y="317512"/>
                  </a:lnTo>
                  <a:lnTo>
                    <a:pt x="862914" y="317512"/>
                  </a:lnTo>
                  <a:close/>
                </a:path>
                <a:path w="2505075" h="495300">
                  <a:moveTo>
                    <a:pt x="1041781" y="298716"/>
                  </a:moveTo>
                  <a:lnTo>
                    <a:pt x="1026287" y="298716"/>
                  </a:lnTo>
                  <a:lnTo>
                    <a:pt x="1026287" y="166890"/>
                  </a:lnTo>
                  <a:lnTo>
                    <a:pt x="1026287" y="148094"/>
                  </a:lnTo>
                  <a:lnTo>
                    <a:pt x="1005205" y="148094"/>
                  </a:lnTo>
                  <a:lnTo>
                    <a:pt x="1005205" y="166890"/>
                  </a:lnTo>
                  <a:lnTo>
                    <a:pt x="1005205" y="298716"/>
                  </a:lnTo>
                  <a:lnTo>
                    <a:pt x="907148" y="298716"/>
                  </a:lnTo>
                  <a:lnTo>
                    <a:pt x="916292" y="289090"/>
                  </a:lnTo>
                  <a:lnTo>
                    <a:pt x="923658" y="275209"/>
                  </a:lnTo>
                  <a:lnTo>
                    <a:pt x="929246" y="257086"/>
                  </a:lnTo>
                  <a:lnTo>
                    <a:pt x="933056" y="234708"/>
                  </a:lnTo>
                  <a:lnTo>
                    <a:pt x="941438" y="166890"/>
                  </a:lnTo>
                  <a:lnTo>
                    <a:pt x="1005205" y="166890"/>
                  </a:lnTo>
                  <a:lnTo>
                    <a:pt x="1005205" y="148094"/>
                  </a:lnTo>
                  <a:lnTo>
                    <a:pt x="922655" y="148094"/>
                  </a:lnTo>
                  <a:lnTo>
                    <a:pt x="912228" y="233184"/>
                  </a:lnTo>
                  <a:lnTo>
                    <a:pt x="910336" y="246316"/>
                  </a:lnTo>
                  <a:lnTo>
                    <a:pt x="899528" y="285673"/>
                  </a:lnTo>
                  <a:lnTo>
                    <a:pt x="873379" y="300494"/>
                  </a:lnTo>
                  <a:lnTo>
                    <a:pt x="873379" y="348754"/>
                  </a:lnTo>
                  <a:lnTo>
                    <a:pt x="894448" y="348754"/>
                  </a:lnTo>
                  <a:lnTo>
                    <a:pt x="894448" y="317512"/>
                  </a:lnTo>
                  <a:lnTo>
                    <a:pt x="1020686" y="317512"/>
                  </a:lnTo>
                  <a:lnTo>
                    <a:pt x="1020686" y="348754"/>
                  </a:lnTo>
                  <a:lnTo>
                    <a:pt x="1041781" y="348754"/>
                  </a:lnTo>
                  <a:lnTo>
                    <a:pt x="1041781" y="317512"/>
                  </a:lnTo>
                  <a:lnTo>
                    <a:pt x="1041781" y="298716"/>
                  </a:lnTo>
                  <a:close/>
                </a:path>
                <a:path w="2505075" h="495300">
                  <a:moveTo>
                    <a:pt x="1213650" y="317512"/>
                  </a:moveTo>
                  <a:lnTo>
                    <a:pt x="1198486" y="279920"/>
                  </a:lnTo>
                  <a:lnTo>
                    <a:pt x="1190917" y="261124"/>
                  </a:lnTo>
                  <a:lnTo>
                    <a:pt x="1168184" y="204774"/>
                  </a:lnTo>
                  <a:lnTo>
                    <a:pt x="1168184" y="261124"/>
                  </a:lnTo>
                  <a:lnTo>
                    <a:pt x="1096302" y="261124"/>
                  </a:lnTo>
                  <a:lnTo>
                    <a:pt x="1132357" y="169938"/>
                  </a:lnTo>
                  <a:lnTo>
                    <a:pt x="1168184" y="261124"/>
                  </a:lnTo>
                  <a:lnTo>
                    <a:pt x="1168184" y="204774"/>
                  </a:lnTo>
                  <a:lnTo>
                    <a:pt x="1154137" y="169938"/>
                  </a:lnTo>
                  <a:lnTo>
                    <a:pt x="1145324" y="148094"/>
                  </a:lnTo>
                  <a:lnTo>
                    <a:pt x="1119149" y="148094"/>
                  </a:lnTo>
                  <a:lnTo>
                    <a:pt x="1051090" y="317512"/>
                  </a:lnTo>
                  <a:lnTo>
                    <a:pt x="1075207" y="317512"/>
                  </a:lnTo>
                  <a:lnTo>
                    <a:pt x="1090193" y="279920"/>
                  </a:lnTo>
                  <a:lnTo>
                    <a:pt x="1174534" y="279920"/>
                  </a:lnTo>
                  <a:lnTo>
                    <a:pt x="1189507" y="317512"/>
                  </a:lnTo>
                  <a:lnTo>
                    <a:pt x="1213650" y="317512"/>
                  </a:lnTo>
                  <a:close/>
                </a:path>
                <a:path w="2505075" h="495300">
                  <a:moveTo>
                    <a:pt x="1377022" y="148094"/>
                  </a:moveTo>
                  <a:lnTo>
                    <a:pt x="1355940" y="148094"/>
                  </a:lnTo>
                  <a:lnTo>
                    <a:pt x="1355940" y="220992"/>
                  </a:lnTo>
                  <a:lnTo>
                    <a:pt x="1256880" y="220992"/>
                  </a:lnTo>
                  <a:lnTo>
                    <a:pt x="1256880" y="148094"/>
                  </a:lnTo>
                  <a:lnTo>
                    <a:pt x="1235798" y="148094"/>
                  </a:lnTo>
                  <a:lnTo>
                    <a:pt x="1235798" y="317512"/>
                  </a:lnTo>
                  <a:lnTo>
                    <a:pt x="1256880" y="317512"/>
                  </a:lnTo>
                  <a:lnTo>
                    <a:pt x="1256880" y="239788"/>
                  </a:lnTo>
                  <a:lnTo>
                    <a:pt x="1355940" y="239788"/>
                  </a:lnTo>
                  <a:lnTo>
                    <a:pt x="1355940" y="317512"/>
                  </a:lnTo>
                  <a:lnTo>
                    <a:pt x="1377022" y="317512"/>
                  </a:lnTo>
                  <a:lnTo>
                    <a:pt x="1377022" y="239788"/>
                  </a:lnTo>
                  <a:lnTo>
                    <a:pt x="1377022" y="220992"/>
                  </a:lnTo>
                  <a:lnTo>
                    <a:pt x="1377022" y="148094"/>
                  </a:lnTo>
                  <a:close/>
                </a:path>
                <a:path w="2505075" h="495300">
                  <a:moveTo>
                    <a:pt x="1556829" y="148094"/>
                  </a:moveTo>
                  <a:lnTo>
                    <a:pt x="1535239" y="148094"/>
                  </a:lnTo>
                  <a:lnTo>
                    <a:pt x="1437703" y="280428"/>
                  </a:lnTo>
                  <a:lnTo>
                    <a:pt x="1437703" y="148094"/>
                  </a:lnTo>
                  <a:lnTo>
                    <a:pt x="1416621" y="148094"/>
                  </a:lnTo>
                  <a:lnTo>
                    <a:pt x="1416621" y="317512"/>
                  </a:lnTo>
                  <a:lnTo>
                    <a:pt x="1436941" y="317512"/>
                  </a:lnTo>
                  <a:lnTo>
                    <a:pt x="1464056" y="280428"/>
                  </a:lnTo>
                  <a:lnTo>
                    <a:pt x="1535747" y="182384"/>
                  </a:lnTo>
                  <a:lnTo>
                    <a:pt x="1535747" y="317512"/>
                  </a:lnTo>
                  <a:lnTo>
                    <a:pt x="1556829" y="317512"/>
                  </a:lnTo>
                  <a:lnTo>
                    <a:pt x="1556829" y="182384"/>
                  </a:lnTo>
                  <a:lnTo>
                    <a:pt x="1556829" y="148094"/>
                  </a:lnTo>
                  <a:close/>
                </a:path>
                <a:path w="2505075" h="495300">
                  <a:moveTo>
                    <a:pt x="1707451" y="148094"/>
                  </a:moveTo>
                  <a:lnTo>
                    <a:pt x="1596453" y="148094"/>
                  </a:lnTo>
                  <a:lnTo>
                    <a:pt x="1596453" y="317512"/>
                  </a:lnTo>
                  <a:lnTo>
                    <a:pt x="1707451" y="317512"/>
                  </a:lnTo>
                  <a:lnTo>
                    <a:pt x="1707451" y="298716"/>
                  </a:lnTo>
                  <a:lnTo>
                    <a:pt x="1617535" y="298716"/>
                  </a:lnTo>
                  <a:lnTo>
                    <a:pt x="1617535" y="240296"/>
                  </a:lnTo>
                  <a:lnTo>
                    <a:pt x="1705673" y="240296"/>
                  </a:lnTo>
                  <a:lnTo>
                    <a:pt x="1705673" y="221500"/>
                  </a:lnTo>
                  <a:lnTo>
                    <a:pt x="1617535" y="221500"/>
                  </a:lnTo>
                  <a:lnTo>
                    <a:pt x="1617535" y="166890"/>
                  </a:lnTo>
                  <a:lnTo>
                    <a:pt x="1707451" y="166890"/>
                  </a:lnTo>
                  <a:lnTo>
                    <a:pt x="1707451" y="148094"/>
                  </a:lnTo>
                  <a:close/>
                </a:path>
                <a:path w="2505075" h="495300">
                  <a:moveTo>
                    <a:pt x="1920341" y="256044"/>
                  </a:moveTo>
                  <a:lnTo>
                    <a:pt x="1896465" y="256044"/>
                  </a:lnTo>
                  <a:lnTo>
                    <a:pt x="1896465" y="167652"/>
                  </a:lnTo>
                  <a:lnTo>
                    <a:pt x="1896465" y="148094"/>
                  </a:lnTo>
                  <a:lnTo>
                    <a:pt x="1875383" y="148094"/>
                  </a:lnTo>
                  <a:lnTo>
                    <a:pt x="1875383" y="167652"/>
                  </a:lnTo>
                  <a:lnTo>
                    <a:pt x="1875383" y="256044"/>
                  </a:lnTo>
                  <a:lnTo>
                    <a:pt x="1815947" y="256044"/>
                  </a:lnTo>
                  <a:lnTo>
                    <a:pt x="1875383" y="167652"/>
                  </a:lnTo>
                  <a:lnTo>
                    <a:pt x="1875383" y="148094"/>
                  </a:lnTo>
                  <a:lnTo>
                    <a:pt x="1867509" y="148094"/>
                  </a:lnTo>
                  <a:lnTo>
                    <a:pt x="1794865" y="257060"/>
                  </a:lnTo>
                  <a:lnTo>
                    <a:pt x="1794865" y="274586"/>
                  </a:lnTo>
                  <a:lnTo>
                    <a:pt x="1875383" y="274586"/>
                  </a:lnTo>
                  <a:lnTo>
                    <a:pt x="1875383" y="317512"/>
                  </a:lnTo>
                  <a:lnTo>
                    <a:pt x="1896465" y="317512"/>
                  </a:lnTo>
                  <a:lnTo>
                    <a:pt x="1896465" y="274586"/>
                  </a:lnTo>
                  <a:lnTo>
                    <a:pt x="1920341" y="274586"/>
                  </a:lnTo>
                  <a:lnTo>
                    <a:pt x="1920341" y="256044"/>
                  </a:lnTo>
                  <a:close/>
                </a:path>
                <a:path w="2505075" h="495300">
                  <a:moveTo>
                    <a:pt x="2504706" y="127000"/>
                  </a:moveTo>
                  <a:lnTo>
                    <a:pt x="2494724" y="77571"/>
                  </a:lnTo>
                  <a:lnTo>
                    <a:pt x="2492019" y="73571"/>
                  </a:lnTo>
                  <a:lnTo>
                    <a:pt x="2492019" y="127000"/>
                  </a:lnTo>
                  <a:lnTo>
                    <a:pt x="2492019" y="368300"/>
                  </a:lnTo>
                  <a:lnTo>
                    <a:pt x="2483027" y="412800"/>
                  </a:lnTo>
                  <a:lnTo>
                    <a:pt x="2458529" y="449135"/>
                  </a:lnTo>
                  <a:lnTo>
                    <a:pt x="2422194" y="473621"/>
                  </a:lnTo>
                  <a:lnTo>
                    <a:pt x="2377719" y="482600"/>
                  </a:lnTo>
                  <a:lnTo>
                    <a:pt x="127000" y="482600"/>
                  </a:lnTo>
                  <a:lnTo>
                    <a:pt x="82499" y="473621"/>
                  </a:lnTo>
                  <a:lnTo>
                    <a:pt x="46164" y="449135"/>
                  </a:lnTo>
                  <a:lnTo>
                    <a:pt x="21678" y="412800"/>
                  </a:lnTo>
                  <a:lnTo>
                    <a:pt x="12700" y="368300"/>
                  </a:lnTo>
                  <a:lnTo>
                    <a:pt x="12700" y="127000"/>
                  </a:lnTo>
                  <a:lnTo>
                    <a:pt x="21678" y="82511"/>
                  </a:lnTo>
                  <a:lnTo>
                    <a:pt x="46164" y="46177"/>
                  </a:lnTo>
                  <a:lnTo>
                    <a:pt x="82499" y="21691"/>
                  </a:lnTo>
                  <a:lnTo>
                    <a:pt x="127000" y="12700"/>
                  </a:lnTo>
                  <a:lnTo>
                    <a:pt x="2377719" y="12700"/>
                  </a:lnTo>
                  <a:lnTo>
                    <a:pt x="2422194" y="21691"/>
                  </a:lnTo>
                  <a:lnTo>
                    <a:pt x="2458529" y="46177"/>
                  </a:lnTo>
                  <a:lnTo>
                    <a:pt x="2483027" y="82511"/>
                  </a:lnTo>
                  <a:lnTo>
                    <a:pt x="2492019" y="127000"/>
                  </a:lnTo>
                  <a:lnTo>
                    <a:pt x="2492019" y="73571"/>
                  </a:lnTo>
                  <a:lnTo>
                    <a:pt x="2467508" y="37198"/>
                  </a:lnTo>
                  <a:lnTo>
                    <a:pt x="2427135" y="9982"/>
                  </a:lnTo>
                  <a:lnTo>
                    <a:pt x="2377719" y="0"/>
                  </a:lnTo>
                  <a:lnTo>
                    <a:pt x="127000" y="0"/>
                  </a:lnTo>
                  <a:lnTo>
                    <a:pt x="77558" y="9982"/>
                  </a:lnTo>
                  <a:lnTo>
                    <a:pt x="37185" y="37198"/>
                  </a:lnTo>
                  <a:lnTo>
                    <a:pt x="9969" y="77571"/>
                  </a:lnTo>
                  <a:lnTo>
                    <a:pt x="0" y="127000"/>
                  </a:lnTo>
                  <a:lnTo>
                    <a:pt x="0" y="368300"/>
                  </a:lnTo>
                  <a:lnTo>
                    <a:pt x="9969" y="417741"/>
                  </a:lnTo>
                  <a:lnTo>
                    <a:pt x="37185" y="458114"/>
                  </a:lnTo>
                  <a:lnTo>
                    <a:pt x="77558" y="485330"/>
                  </a:lnTo>
                  <a:lnTo>
                    <a:pt x="127000" y="495300"/>
                  </a:lnTo>
                  <a:lnTo>
                    <a:pt x="2377719" y="495300"/>
                  </a:lnTo>
                  <a:lnTo>
                    <a:pt x="2427135" y="485330"/>
                  </a:lnTo>
                  <a:lnTo>
                    <a:pt x="2467508" y="458114"/>
                  </a:lnTo>
                  <a:lnTo>
                    <a:pt x="2494724" y="417741"/>
                  </a:lnTo>
                  <a:lnTo>
                    <a:pt x="2504706" y="368300"/>
                  </a:lnTo>
                  <a:lnTo>
                    <a:pt x="2504706" y="127000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068275" y="5321300"/>
              <a:ext cx="4498170" cy="596900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119074" y="5321300"/>
              <a:ext cx="4396587" cy="49530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119074" y="6540500"/>
              <a:ext cx="4396587" cy="49530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068275" y="5930900"/>
              <a:ext cx="4498170" cy="596900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119074" y="5930900"/>
              <a:ext cx="4396587" cy="495300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068275" y="7150100"/>
              <a:ext cx="4498170" cy="596900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119074" y="7150100"/>
              <a:ext cx="4396587" cy="49530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641808" y="5426806"/>
              <a:ext cx="455849" cy="385886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2692603" y="5428665"/>
              <a:ext cx="352425" cy="280670"/>
            </a:xfrm>
            <a:custGeom>
              <a:avLst/>
              <a:gdLst/>
              <a:ahLst/>
              <a:cxnLst/>
              <a:rect l="l" t="t" r="r" b="b"/>
              <a:pathLst>
                <a:path w="352425" h="280670">
                  <a:moveTo>
                    <a:pt x="212113" y="0"/>
                  </a:moveTo>
                  <a:lnTo>
                    <a:pt x="204944" y="1395"/>
                  </a:lnTo>
                  <a:lnTo>
                    <a:pt x="198640" y="5581"/>
                  </a:lnTo>
                  <a:lnTo>
                    <a:pt x="194454" y="11878"/>
                  </a:lnTo>
                  <a:lnTo>
                    <a:pt x="193059" y="19045"/>
                  </a:lnTo>
                  <a:lnTo>
                    <a:pt x="194454" y="26214"/>
                  </a:lnTo>
                  <a:lnTo>
                    <a:pt x="198640" y="32518"/>
                  </a:lnTo>
                  <a:lnTo>
                    <a:pt x="306400" y="140277"/>
                  </a:lnTo>
                  <a:lnTo>
                    <a:pt x="198640" y="248050"/>
                  </a:lnTo>
                  <a:lnTo>
                    <a:pt x="194454" y="254352"/>
                  </a:lnTo>
                  <a:lnTo>
                    <a:pt x="193059" y="261518"/>
                  </a:lnTo>
                  <a:lnTo>
                    <a:pt x="194454" y="268684"/>
                  </a:lnTo>
                  <a:lnTo>
                    <a:pt x="198640" y="274986"/>
                  </a:lnTo>
                  <a:lnTo>
                    <a:pt x="204944" y="279172"/>
                  </a:lnTo>
                  <a:lnTo>
                    <a:pt x="212113" y="280568"/>
                  </a:lnTo>
                  <a:lnTo>
                    <a:pt x="219280" y="279172"/>
                  </a:lnTo>
                  <a:lnTo>
                    <a:pt x="225577" y="274986"/>
                  </a:lnTo>
                  <a:lnTo>
                    <a:pt x="341248" y="159327"/>
                  </a:lnTo>
                  <a:lnTo>
                    <a:pt x="333336" y="159327"/>
                  </a:lnTo>
                  <a:lnTo>
                    <a:pt x="333336" y="121227"/>
                  </a:lnTo>
                  <a:lnTo>
                    <a:pt x="341235" y="121227"/>
                  </a:lnTo>
                  <a:lnTo>
                    <a:pt x="225577" y="5581"/>
                  </a:lnTo>
                  <a:lnTo>
                    <a:pt x="219280" y="1395"/>
                  </a:lnTo>
                  <a:lnTo>
                    <a:pt x="212113" y="0"/>
                  </a:lnTo>
                  <a:close/>
                </a:path>
                <a:path w="352425" h="280670">
                  <a:moveTo>
                    <a:pt x="287350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87352" y="159327"/>
                  </a:lnTo>
                  <a:lnTo>
                    <a:pt x="306400" y="140277"/>
                  </a:lnTo>
                  <a:lnTo>
                    <a:pt x="287350" y="121227"/>
                  </a:lnTo>
                  <a:close/>
                </a:path>
                <a:path w="352425" h="280670">
                  <a:moveTo>
                    <a:pt x="341235" y="121227"/>
                  </a:moveTo>
                  <a:lnTo>
                    <a:pt x="333336" y="121227"/>
                  </a:lnTo>
                  <a:lnTo>
                    <a:pt x="333336" y="159327"/>
                  </a:lnTo>
                  <a:lnTo>
                    <a:pt x="341248" y="159327"/>
                  </a:lnTo>
                  <a:lnTo>
                    <a:pt x="346824" y="153752"/>
                  </a:lnTo>
                  <a:lnTo>
                    <a:pt x="351003" y="147455"/>
                  </a:lnTo>
                  <a:lnTo>
                    <a:pt x="352394" y="140277"/>
                  </a:lnTo>
                  <a:lnTo>
                    <a:pt x="351003" y="133119"/>
                  </a:lnTo>
                  <a:lnTo>
                    <a:pt x="346824" y="126815"/>
                  </a:lnTo>
                  <a:lnTo>
                    <a:pt x="341235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641833" y="6030056"/>
              <a:ext cx="455849" cy="385886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12692627" y="6031915"/>
              <a:ext cx="352425" cy="280670"/>
            </a:xfrm>
            <a:custGeom>
              <a:avLst/>
              <a:gdLst/>
              <a:ahLst/>
              <a:cxnLst/>
              <a:rect l="l" t="t" r="r" b="b"/>
              <a:pathLst>
                <a:path w="352425" h="280670">
                  <a:moveTo>
                    <a:pt x="212109" y="0"/>
                  </a:moveTo>
                  <a:lnTo>
                    <a:pt x="204942" y="1395"/>
                  </a:lnTo>
                  <a:lnTo>
                    <a:pt x="198640" y="5581"/>
                  </a:lnTo>
                  <a:lnTo>
                    <a:pt x="194454" y="11878"/>
                  </a:lnTo>
                  <a:lnTo>
                    <a:pt x="193059" y="19045"/>
                  </a:lnTo>
                  <a:lnTo>
                    <a:pt x="194454" y="26214"/>
                  </a:lnTo>
                  <a:lnTo>
                    <a:pt x="198640" y="32518"/>
                  </a:lnTo>
                  <a:lnTo>
                    <a:pt x="306400" y="140277"/>
                  </a:lnTo>
                  <a:lnTo>
                    <a:pt x="198640" y="248050"/>
                  </a:lnTo>
                  <a:lnTo>
                    <a:pt x="194454" y="254352"/>
                  </a:lnTo>
                  <a:lnTo>
                    <a:pt x="193059" y="261518"/>
                  </a:lnTo>
                  <a:lnTo>
                    <a:pt x="194454" y="268684"/>
                  </a:lnTo>
                  <a:lnTo>
                    <a:pt x="198640" y="274986"/>
                  </a:lnTo>
                  <a:lnTo>
                    <a:pt x="204942" y="279172"/>
                  </a:lnTo>
                  <a:lnTo>
                    <a:pt x="212109" y="280568"/>
                  </a:lnTo>
                  <a:lnTo>
                    <a:pt x="219275" y="279172"/>
                  </a:lnTo>
                  <a:lnTo>
                    <a:pt x="225577" y="274986"/>
                  </a:lnTo>
                  <a:lnTo>
                    <a:pt x="341236" y="159327"/>
                  </a:lnTo>
                  <a:lnTo>
                    <a:pt x="333336" y="159327"/>
                  </a:lnTo>
                  <a:lnTo>
                    <a:pt x="333336" y="121227"/>
                  </a:lnTo>
                  <a:lnTo>
                    <a:pt x="341223" y="121227"/>
                  </a:lnTo>
                  <a:lnTo>
                    <a:pt x="225577" y="5581"/>
                  </a:lnTo>
                  <a:lnTo>
                    <a:pt x="219275" y="1395"/>
                  </a:lnTo>
                  <a:lnTo>
                    <a:pt x="212109" y="0"/>
                  </a:lnTo>
                  <a:close/>
                </a:path>
                <a:path w="352425" h="280670">
                  <a:moveTo>
                    <a:pt x="287350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87352" y="159327"/>
                  </a:lnTo>
                  <a:lnTo>
                    <a:pt x="306400" y="140277"/>
                  </a:lnTo>
                  <a:lnTo>
                    <a:pt x="287350" y="121227"/>
                  </a:lnTo>
                  <a:close/>
                </a:path>
                <a:path w="352425" h="280670">
                  <a:moveTo>
                    <a:pt x="341223" y="121227"/>
                  </a:moveTo>
                  <a:lnTo>
                    <a:pt x="333336" y="121227"/>
                  </a:lnTo>
                  <a:lnTo>
                    <a:pt x="333336" y="159327"/>
                  </a:lnTo>
                  <a:lnTo>
                    <a:pt x="341236" y="159327"/>
                  </a:lnTo>
                  <a:lnTo>
                    <a:pt x="346811" y="153752"/>
                  </a:lnTo>
                  <a:lnTo>
                    <a:pt x="350997" y="147455"/>
                  </a:lnTo>
                  <a:lnTo>
                    <a:pt x="352391" y="140277"/>
                  </a:lnTo>
                  <a:lnTo>
                    <a:pt x="350997" y="133119"/>
                  </a:lnTo>
                  <a:lnTo>
                    <a:pt x="346811" y="126815"/>
                  </a:lnTo>
                  <a:lnTo>
                    <a:pt x="341223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641834" y="6665061"/>
              <a:ext cx="455848" cy="385881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2692627" y="6666915"/>
              <a:ext cx="352425" cy="280670"/>
            </a:xfrm>
            <a:custGeom>
              <a:avLst/>
              <a:gdLst/>
              <a:ahLst/>
              <a:cxnLst/>
              <a:rect l="l" t="t" r="r" b="b"/>
              <a:pathLst>
                <a:path w="352425" h="280670">
                  <a:moveTo>
                    <a:pt x="212109" y="0"/>
                  </a:moveTo>
                  <a:lnTo>
                    <a:pt x="204942" y="1395"/>
                  </a:lnTo>
                  <a:lnTo>
                    <a:pt x="198640" y="5581"/>
                  </a:lnTo>
                  <a:lnTo>
                    <a:pt x="194454" y="11878"/>
                  </a:lnTo>
                  <a:lnTo>
                    <a:pt x="193059" y="19045"/>
                  </a:lnTo>
                  <a:lnTo>
                    <a:pt x="194454" y="26214"/>
                  </a:lnTo>
                  <a:lnTo>
                    <a:pt x="198640" y="32518"/>
                  </a:lnTo>
                  <a:lnTo>
                    <a:pt x="306400" y="140277"/>
                  </a:lnTo>
                  <a:lnTo>
                    <a:pt x="198640" y="248050"/>
                  </a:lnTo>
                  <a:lnTo>
                    <a:pt x="194454" y="254352"/>
                  </a:lnTo>
                  <a:lnTo>
                    <a:pt x="193059" y="261518"/>
                  </a:lnTo>
                  <a:lnTo>
                    <a:pt x="194454" y="268684"/>
                  </a:lnTo>
                  <a:lnTo>
                    <a:pt x="198640" y="274986"/>
                  </a:lnTo>
                  <a:lnTo>
                    <a:pt x="204942" y="279172"/>
                  </a:lnTo>
                  <a:lnTo>
                    <a:pt x="212109" y="280568"/>
                  </a:lnTo>
                  <a:lnTo>
                    <a:pt x="219275" y="279172"/>
                  </a:lnTo>
                  <a:lnTo>
                    <a:pt x="225577" y="274986"/>
                  </a:lnTo>
                  <a:lnTo>
                    <a:pt x="341236" y="159327"/>
                  </a:lnTo>
                  <a:lnTo>
                    <a:pt x="333336" y="159327"/>
                  </a:lnTo>
                  <a:lnTo>
                    <a:pt x="333336" y="121227"/>
                  </a:lnTo>
                  <a:lnTo>
                    <a:pt x="341223" y="121227"/>
                  </a:lnTo>
                  <a:lnTo>
                    <a:pt x="225577" y="5581"/>
                  </a:lnTo>
                  <a:lnTo>
                    <a:pt x="219275" y="1395"/>
                  </a:lnTo>
                  <a:lnTo>
                    <a:pt x="212109" y="0"/>
                  </a:lnTo>
                  <a:close/>
                </a:path>
                <a:path w="352425" h="280670">
                  <a:moveTo>
                    <a:pt x="287350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87352" y="159327"/>
                  </a:lnTo>
                  <a:lnTo>
                    <a:pt x="306400" y="140277"/>
                  </a:lnTo>
                  <a:lnTo>
                    <a:pt x="287350" y="121227"/>
                  </a:lnTo>
                  <a:close/>
                </a:path>
                <a:path w="352425" h="280670">
                  <a:moveTo>
                    <a:pt x="341223" y="121227"/>
                  </a:moveTo>
                  <a:lnTo>
                    <a:pt x="333336" y="121227"/>
                  </a:lnTo>
                  <a:lnTo>
                    <a:pt x="333336" y="159327"/>
                  </a:lnTo>
                  <a:lnTo>
                    <a:pt x="341236" y="159327"/>
                  </a:lnTo>
                  <a:lnTo>
                    <a:pt x="346811" y="153752"/>
                  </a:lnTo>
                  <a:lnTo>
                    <a:pt x="350997" y="147455"/>
                  </a:lnTo>
                  <a:lnTo>
                    <a:pt x="352391" y="140277"/>
                  </a:lnTo>
                  <a:lnTo>
                    <a:pt x="350997" y="133119"/>
                  </a:lnTo>
                  <a:lnTo>
                    <a:pt x="346811" y="126815"/>
                  </a:lnTo>
                  <a:lnTo>
                    <a:pt x="341223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641834" y="7249261"/>
              <a:ext cx="455848" cy="38588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2692627" y="7251115"/>
              <a:ext cx="352425" cy="280670"/>
            </a:xfrm>
            <a:custGeom>
              <a:avLst/>
              <a:gdLst/>
              <a:ahLst/>
              <a:cxnLst/>
              <a:rect l="l" t="t" r="r" b="b"/>
              <a:pathLst>
                <a:path w="352425" h="280670">
                  <a:moveTo>
                    <a:pt x="212109" y="0"/>
                  </a:moveTo>
                  <a:lnTo>
                    <a:pt x="204942" y="1395"/>
                  </a:lnTo>
                  <a:lnTo>
                    <a:pt x="198640" y="5581"/>
                  </a:lnTo>
                  <a:lnTo>
                    <a:pt x="194454" y="11878"/>
                  </a:lnTo>
                  <a:lnTo>
                    <a:pt x="193059" y="19045"/>
                  </a:lnTo>
                  <a:lnTo>
                    <a:pt x="194454" y="26214"/>
                  </a:lnTo>
                  <a:lnTo>
                    <a:pt x="198640" y="32518"/>
                  </a:lnTo>
                  <a:lnTo>
                    <a:pt x="306400" y="140277"/>
                  </a:lnTo>
                  <a:lnTo>
                    <a:pt x="198640" y="248050"/>
                  </a:lnTo>
                  <a:lnTo>
                    <a:pt x="194454" y="254352"/>
                  </a:lnTo>
                  <a:lnTo>
                    <a:pt x="193059" y="261518"/>
                  </a:lnTo>
                  <a:lnTo>
                    <a:pt x="194454" y="268684"/>
                  </a:lnTo>
                  <a:lnTo>
                    <a:pt x="198640" y="274986"/>
                  </a:lnTo>
                  <a:lnTo>
                    <a:pt x="204942" y="279172"/>
                  </a:lnTo>
                  <a:lnTo>
                    <a:pt x="212109" y="280568"/>
                  </a:lnTo>
                  <a:lnTo>
                    <a:pt x="219275" y="279172"/>
                  </a:lnTo>
                  <a:lnTo>
                    <a:pt x="225577" y="274986"/>
                  </a:lnTo>
                  <a:lnTo>
                    <a:pt x="341236" y="159327"/>
                  </a:lnTo>
                  <a:lnTo>
                    <a:pt x="333336" y="159327"/>
                  </a:lnTo>
                  <a:lnTo>
                    <a:pt x="333336" y="121227"/>
                  </a:lnTo>
                  <a:lnTo>
                    <a:pt x="341223" y="121227"/>
                  </a:lnTo>
                  <a:lnTo>
                    <a:pt x="225577" y="5581"/>
                  </a:lnTo>
                  <a:lnTo>
                    <a:pt x="219275" y="1395"/>
                  </a:lnTo>
                  <a:lnTo>
                    <a:pt x="212109" y="0"/>
                  </a:lnTo>
                  <a:close/>
                </a:path>
                <a:path w="352425" h="280670">
                  <a:moveTo>
                    <a:pt x="287350" y="121227"/>
                  </a:moveTo>
                  <a:lnTo>
                    <a:pt x="0" y="121227"/>
                  </a:lnTo>
                  <a:lnTo>
                    <a:pt x="0" y="159327"/>
                  </a:lnTo>
                  <a:lnTo>
                    <a:pt x="287352" y="159327"/>
                  </a:lnTo>
                  <a:lnTo>
                    <a:pt x="306400" y="140277"/>
                  </a:lnTo>
                  <a:lnTo>
                    <a:pt x="287350" y="121227"/>
                  </a:lnTo>
                  <a:close/>
                </a:path>
                <a:path w="352425" h="280670">
                  <a:moveTo>
                    <a:pt x="341223" y="121227"/>
                  </a:moveTo>
                  <a:lnTo>
                    <a:pt x="333336" y="121227"/>
                  </a:lnTo>
                  <a:lnTo>
                    <a:pt x="333336" y="159327"/>
                  </a:lnTo>
                  <a:lnTo>
                    <a:pt x="341236" y="159327"/>
                  </a:lnTo>
                  <a:lnTo>
                    <a:pt x="346811" y="153752"/>
                  </a:lnTo>
                  <a:lnTo>
                    <a:pt x="350997" y="147455"/>
                  </a:lnTo>
                  <a:lnTo>
                    <a:pt x="352391" y="140277"/>
                  </a:lnTo>
                  <a:lnTo>
                    <a:pt x="350997" y="133119"/>
                  </a:lnTo>
                  <a:lnTo>
                    <a:pt x="346811" y="126815"/>
                  </a:lnTo>
                  <a:lnTo>
                    <a:pt x="341223" y="121227"/>
                  </a:lnTo>
                  <a:close/>
                </a:path>
              </a:pathLst>
            </a:custGeom>
            <a:solidFill>
              <a:srgbClr val="4147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112500" y="7912100"/>
              <a:ext cx="6456643" cy="863600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163300" y="7912100"/>
              <a:ext cx="6355054" cy="76200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766299" y="4406900"/>
              <a:ext cx="8013700" cy="76200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pic>
          <p:nvPicPr>
            <p:cNvPr id="167" name="object 16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626600" y="9105900"/>
              <a:ext cx="8318500" cy="157480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677400" y="9105900"/>
              <a:ext cx="8216900" cy="147320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169" name="object 169"/>
            <p:cNvSpPr/>
            <p:nvPr/>
          </p:nvSpPr>
          <p:spPr>
            <a:xfrm>
              <a:off x="9708765" y="109093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9" y="2968"/>
                  </a:lnTo>
                  <a:lnTo>
                    <a:pt x="287190" y="11636"/>
                  </a:lnTo>
                  <a:lnTo>
                    <a:pt x="243298" y="25646"/>
                  </a:lnTo>
                  <a:lnTo>
                    <a:pt x="201893" y="44641"/>
                  </a:lnTo>
                  <a:lnTo>
                    <a:pt x="163329" y="68264"/>
                  </a:lnTo>
                  <a:lnTo>
                    <a:pt x="127965" y="96158"/>
                  </a:lnTo>
                  <a:lnTo>
                    <a:pt x="96158" y="127965"/>
                  </a:lnTo>
                  <a:lnTo>
                    <a:pt x="68264" y="163329"/>
                  </a:lnTo>
                  <a:lnTo>
                    <a:pt x="44641" y="201893"/>
                  </a:lnTo>
                  <a:lnTo>
                    <a:pt x="25646" y="243298"/>
                  </a:lnTo>
                  <a:lnTo>
                    <a:pt x="11636" y="287190"/>
                  </a:lnTo>
                  <a:lnTo>
                    <a:pt x="2968" y="333209"/>
                  </a:lnTo>
                  <a:lnTo>
                    <a:pt x="0" y="381000"/>
                  </a:lnTo>
                  <a:lnTo>
                    <a:pt x="2968" y="428790"/>
                  </a:lnTo>
                  <a:lnTo>
                    <a:pt x="11636" y="474809"/>
                  </a:lnTo>
                  <a:lnTo>
                    <a:pt x="25646" y="518701"/>
                  </a:lnTo>
                  <a:lnTo>
                    <a:pt x="44641" y="560106"/>
                  </a:lnTo>
                  <a:lnTo>
                    <a:pt x="68264" y="598670"/>
                  </a:lnTo>
                  <a:lnTo>
                    <a:pt x="96158" y="634034"/>
                  </a:lnTo>
                  <a:lnTo>
                    <a:pt x="127965" y="665841"/>
                  </a:lnTo>
                  <a:lnTo>
                    <a:pt x="163329" y="693735"/>
                  </a:lnTo>
                  <a:lnTo>
                    <a:pt x="201893" y="717358"/>
                  </a:lnTo>
                  <a:lnTo>
                    <a:pt x="243298" y="736353"/>
                  </a:lnTo>
                  <a:lnTo>
                    <a:pt x="287190" y="750363"/>
                  </a:lnTo>
                  <a:lnTo>
                    <a:pt x="333209" y="759031"/>
                  </a:lnTo>
                  <a:lnTo>
                    <a:pt x="381000" y="762000"/>
                  </a:lnTo>
                  <a:lnTo>
                    <a:pt x="428790" y="759031"/>
                  </a:lnTo>
                  <a:lnTo>
                    <a:pt x="474809" y="750363"/>
                  </a:lnTo>
                  <a:lnTo>
                    <a:pt x="518701" y="736353"/>
                  </a:lnTo>
                  <a:lnTo>
                    <a:pt x="560106" y="717358"/>
                  </a:lnTo>
                  <a:lnTo>
                    <a:pt x="598670" y="693735"/>
                  </a:lnTo>
                  <a:lnTo>
                    <a:pt x="634034" y="665841"/>
                  </a:lnTo>
                  <a:lnTo>
                    <a:pt x="665841" y="634034"/>
                  </a:lnTo>
                  <a:lnTo>
                    <a:pt x="693735" y="598670"/>
                  </a:lnTo>
                  <a:lnTo>
                    <a:pt x="717358" y="560106"/>
                  </a:lnTo>
                  <a:lnTo>
                    <a:pt x="736353" y="518701"/>
                  </a:lnTo>
                  <a:lnTo>
                    <a:pt x="750363" y="474809"/>
                  </a:lnTo>
                  <a:lnTo>
                    <a:pt x="759031" y="428790"/>
                  </a:lnTo>
                  <a:lnTo>
                    <a:pt x="762000" y="381000"/>
                  </a:lnTo>
                  <a:lnTo>
                    <a:pt x="759031" y="333209"/>
                  </a:lnTo>
                  <a:lnTo>
                    <a:pt x="750363" y="287190"/>
                  </a:lnTo>
                  <a:lnTo>
                    <a:pt x="736353" y="243298"/>
                  </a:lnTo>
                  <a:lnTo>
                    <a:pt x="717358" y="201893"/>
                  </a:lnTo>
                  <a:lnTo>
                    <a:pt x="693735" y="163329"/>
                  </a:lnTo>
                  <a:lnTo>
                    <a:pt x="665841" y="127965"/>
                  </a:lnTo>
                  <a:lnTo>
                    <a:pt x="634034" y="96158"/>
                  </a:lnTo>
                  <a:lnTo>
                    <a:pt x="598670" y="68264"/>
                  </a:lnTo>
                  <a:lnTo>
                    <a:pt x="560106" y="44641"/>
                  </a:lnTo>
                  <a:lnTo>
                    <a:pt x="518701" y="25646"/>
                  </a:lnTo>
                  <a:lnTo>
                    <a:pt x="474809" y="11636"/>
                  </a:lnTo>
                  <a:lnTo>
                    <a:pt x="428790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A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63602" y="5322659"/>
              <a:ext cx="786041" cy="786041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708755" y="13404853"/>
              <a:ext cx="762012" cy="762012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832581" y="10993996"/>
              <a:ext cx="580707" cy="580707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893053" y="9181569"/>
              <a:ext cx="1283233" cy="1283233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0807700" y="79121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9" y="2968"/>
                  </a:lnTo>
                  <a:lnTo>
                    <a:pt x="287190" y="11636"/>
                  </a:lnTo>
                  <a:lnTo>
                    <a:pt x="243298" y="25646"/>
                  </a:lnTo>
                  <a:lnTo>
                    <a:pt x="201893" y="44641"/>
                  </a:lnTo>
                  <a:lnTo>
                    <a:pt x="163329" y="68264"/>
                  </a:lnTo>
                  <a:lnTo>
                    <a:pt x="127965" y="96158"/>
                  </a:lnTo>
                  <a:lnTo>
                    <a:pt x="96158" y="127965"/>
                  </a:lnTo>
                  <a:lnTo>
                    <a:pt x="68264" y="163329"/>
                  </a:lnTo>
                  <a:lnTo>
                    <a:pt x="44641" y="201893"/>
                  </a:lnTo>
                  <a:lnTo>
                    <a:pt x="25646" y="243298"/>
                  </a:lnTo>
                  <a:lnTo>
                    <a:pt x="11636" y="287190"/>
                  </a:lnTo>
                  <a:lnTo>
                    <a:pt x="2968" y="333209"/>
                  </a:lnTo>
                  <a:lnTo>
                    <a:pt x="0" y="381000"/>
                  </a:lnTo>
                  <a:lnTo>
                    <a:pt x="2968" y="428790"/>
                  </a:lnTo>
                  <a:lnTo>
                    <a:pt x="11636" y="474809"/>
                  </a:lnTo>
                  <a:lnTo>
                    <a:pt x="25646" y="518701"/>
                  </a:lnTo>
                  <a:lnTo>
                    <a:pt x="44641" y="560106"/>
                  </a:lnTo>
                  <a:lnTo>
                    <a:pt x="68264" y="598670"/>
                  </a:lnTo>
                  <a:lnTo>
                    <a:pt x="96158" y="634034"/>
                  </a:lnTo>
                  <a:lnTo>
                    <a:pt x="127965" y="665841"/>
                  </a:lnTo>
                  <a:lnTo>
                    <a:pt x="163329" y="693735"/>
                  </a:lnTo>
                  <a:lnTo>
                    <a:pt x="201893" y="717358"/>
                  </a:lnTo>
                  <a:lnTo>
                    <a:pt x="243298" y="736353"/>
                  </a:lnTo>
                  <a:lnTo>
                    <a:pt x="287190" y="750363"/>
                  </a:lnTo>
                  <a:lnTo>
                    <a:pt x="333209" y="759031"/>
                  </a:lnTo>
                  <a:lnTo>
                    <a:pt x="381000" y="762000"/>
                  </a:lnTo>
                  <a:lnTo>
                    <a:pt x="428790" y="759031"/>
                  </a:lnTo>
                  <a:lnTo>
                    <a:pt x="474809" y="750363"/>
                  </a:lnTo>
                  <a:lnTo>
                    <a:pt x="518701" y="736353"/>
                  </a:lnTo>
                  <a:lnTo>
                    <a:pt x="560106" y="717358"/>
                  </a:lnTo>
                  <a:lnTo>
                    <a:pt x="598670" y="693735"/>
                  </a:lnTo>
                  <a:lnTo>
                    <a:pt x="634034" y="665841"/>
                  </a:lnTo>
                  <a:lnTo>
                    <a:pt x="665841" y="634034"/>
                  </a:lnTo>
                  <a:lnTo>
                    <a:pt x="693735" y="598670"/>
                  </a:lnTo>
                  <a:lnTo>
                    <a:pt x="717358" y="560106"/>
                  </a:lnTo>
                  <a:lnTo>
                    <a:pt x="736353" y="518701"/>
                  </a:lnTo>
                  <a:lnTo>
                    <a:pt x="750363" y="474809"/>
                  </a:lnTo>
                  <a:lnTo>
                    <a:pt x="759031" y="428790"/>
                  </a:lnTo>
                  <a:lnTo>
                    <a:pt x="762000" y="381000"/>
                  </a:lnTo>
                  <a:lnTo>
                    <a:pt x="759031" y="333209"/>
                  </a:lnTo>
                  <a:lnTo>
                    <a:pt x="750363" y="287190"/>
                  </a:lnTo>
                  <a:lnTo>
                    <a:pt x="736353" y="243298"/>
                  </a:lnTo>
                  <a:lnTo>
                    <a:pt x="717358" y="201893"/>
                  </a:lnTo>
                  <a:lnTo>
                    <a:pt x="693735" y="163329"/>
                  </a:lnTo>
                  <a:lnTo>
                    <a:pt x="665841" y="127965"/>
                  </a:lnTo>
                  <a:lnTo>
                    <a:pt x="634034" y="96158"/>
                  </a:lnTo>
                  <a:lnTo>
                    <a:pt x="598670" y="68264"/>
                  </a:lnTo>
                  <a:lnTo>
                    <a:pt x="560106" y="44641"/>
                  </a:lnTo>
                  <a:lnTo>
                    <a:pt x="518701" y="25646"/>
                  </a:lnTo>
                  <a:lnTo>
                    <a:pt x="474809" y="11636"/>
                  </a:lnTo>
                  <a:lnTo>
                    <a:pt x="428790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A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0997984" y="8102396"/>
              <a:ext cx="381635" cy="381635"/>
            </a:xfrm>
            <a:custGeom>
              <a:avLst/>
              <a:gdLst/>
              <a:ahLst/>
              <a:cxnLst/>
              <a:rect l="l" t="t" r="r" b="b"/>
              <a:pathLst>
                <a:path w="381634" h="381634">
                  <a:moveTo>
                    <a:pt x="381419" y="152387"/>
                  </a:moveTo>
                  <a:lnTo>
                    <a:pt x="229044" y="152387"/>
                  </a:lnTo>
                  <a:lnTo>
                    <a:pt x="229044" y="0"/>
                  </a:lnTo>
                  <a:lnTo>
                    <a:pt x="152374" y="0"/>
                  </a:lnTo>
                  <a:lnTo>
                    <a:pt x="152374" y="152387"/>
                  </a:lnTo>
                  <a:lnTo>
                    <a:pt x="0" y="152387"/>
                  </a:lnTo>
                  <a:lnTo>
                    <a:pt x="0" y="229031"/>
                  </a:lnTo>
                  <a:lnTo>
                    <a:pt x="152374" y="229031"/>
                  </a:lnTo>
                  <a:lnTo>
                    <a:pt x="152374" y="381419"/>
                  </a:lnTo>
                  <a:lnTo>
                    <a:pt x="229044" y="381419"/>
                  </a:lnTo>
                  <a:lnTo>
                    <a:pt x="229044" y="229031"/>
                  </a:lnTo>
                  <a:lnTo>
                    <a:pt x="381419" y="229031"/>
                  </a:lnTo>
                  <a:lnTo>
                    <a:pt x="381419" y="1523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</cp:revision>
  <dcterms:created xsi:type="dcterms:W3CDTF">2024-01-11T16:34:53Z</dcterms:created>
  <dcterms:modified xsi:type="dcterms:W3CDTF">2024-01-11T16:40:48Z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2023-12-18T00:00:00Z</vt:filetime>
  </property>
  <property fmtid="{D5CDD505-2E9C-101B-9397-08002B2CF9AE}" pid="3" name="Creator">
    <vt:lpwstr>Adobe Illustrator CS5.1</vt:lpwstr>
  </property>
  <property fmtid="{D5CDD505-2E9C-101B-9397-08002B2CF9AE}" pid="4" name="LastSaved">
    <vt:filetime>2024-01-11T00:00:00Z</vt:filetime>
  </property>
</Properties>
</file>