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200900" cy="2559050"/>
  <p:notesSz cx="7200900" cy="25590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04" d="100"/>
          <a:sy n="204" d="100"/>
        </p:scale>
        <p:origin x="186" y="78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793305"/>
            <a:ext cx="6120765" cy="53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1433068"/>
            <a:ext cx="5040630" cy="6397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588581"/>
            <a:ext cx="3132391" cy="16889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588581"/>
            <a:ext cx="3132391" cy="16889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7195820" cy="2548255"/>
          </a:xfrm>
          <a:custGeom>
            <a:avLst/>
            <a:gdLst/>
            <a:ahLst/>
            <a:cxnLst/>
            <a:rect l="l" t="t" r="r" b="b"/>
            <a:pathLst>
              <a:path w="7195820" h="2548255">
                <a:moveTo>
                  <a:pt x="0" y="2548089"/>
                </a:moveTo>
                <a:lnTo>
                  <a:pt x="7195261" y="2548089"/>
                </a:lnTo>
                <a:lnTo>
                  <a:pt x="7195261" y="0"/>
                </a:lnTo>
                <a:lnTo>
                  <a:pt x="0" y="0"/>
                </a:lnTo>
                <a:lnTo>
                  <a:pt x="0" y="2548089"/>
                </a:lnTo>
                <a:close/>
              </a:path>
            </a:pathLst>
          </a:custGeom>
          <a:solidFill>
            <a:srgbClr val="EBEB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102362"/>
            <a:ext cx="6480810" cy="4094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588581"/>
            <a:ext cx="6480810" cy="168897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2379916"/>
            <a:ext cx="2304288" cy="127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2379916"/>
            <a:ext cx="1656207" cy="127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2379916"/>
            <a:ext cx="1656207" cy="12795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6482" y="504929"/>
            <a:ext cx="302895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200" b="1" spc="70" dirty="0">
                <a:solidFill>
                  <a:srgbClr val="231F20"/>
                </a:solidFill>
                <a:latin typeface="Cambria"/>
                <a:cs typeface="Cambria"/>
              </a:rPr>
              <a:t>Календарь</a:t>
            </a:r>
            <a:r>
              <a:rPr sz="1200" b="1" spc="170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200" b="1" spc="45" dirty="0">
                <a:solidFill>
                  <a:srgbClr val="231F20"/>
                </a:solidFill>
                <a:latin typeface="Cambria"/>
                <a:cs typeface="Cambria"/>
              </a:rPr>
              <a:t>итогового</a:t>
            </a:r>
            <a:r>
              <a:rPr sz="1200" b="1" spc="17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200" b="1" spc="40" dirty="0">
                <a:solidFill>
                  <a:srgbClr val="231F20"/>
                </a:solidFill>
                <a:latin typeface="Cambria"/>
                <a:cs typeface="Cambria"/>
              </a:rPr>
              <a:t>собеседования</a:t>
            </a:r>
            <a:endParaRPr sz="1200" dirty="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75500" y="1089901"/>
            <a:ext cx="6084570" cy="1188720"/>
          </a:xfrm>
          <a:custGeom>
            <a:avLst/>
            <a:gdLst/>
            <a:ahLst/>
            <a:cxnLst/>
            <a:rect l="l" t="t" r="r" b="b"/>
            <a:pathLst>
              <a:path w="6084570" h="1188720">
                <a:moveTo>
                  <a:pt x="6083998" y="0"/>
                </a:moveTo>
                <a:lnTo>
                  <a:pt x="0" y="0"/>
                </a:lnTo>
                <a:lnTo>
                  <a:pt x="0" y="1188199"/>
                </a:lnTo>
                <a:lnTo>
                  <a:pt x="6083998" y="1188199"/>
                </a:lnTo>
                <a:lnTo>
                  <a:pt x="6083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75500" y="1089901"/>
            <a:ext cx="6084570" cy="118872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414655">
              <a:lnSpc>
                <a:spcPct val="100000"/>
              </a:lnSpc>
              <a:spcBef>
                <a:spcPts val="880"/>
              </a:spcBef>
              <a:tabLst>
                <a:tab pos="2550160" algn="l"/>
                <a:tab pos="4412615" algn="l"/>
              </a:tabLst>
            </a:pPr>
            <a:r>
              <a:rPr sz="1400" b="1" spc="105" dirty="0">
                <a:solidFill>
                  <a:srgbClr val="231F20"/>
                </a:solidFill>
                <a:latin typeface="Cambria"/>
                <a:cs typeface="Cambria"/>
              </a:rPr>
              <a:t>Февраль</a:t>
            </a:r>
            <a:r>
              <a:rPr sz="1400" b="1" spc="21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400" b="1" spc="-20" dirty="0">
                <a:solidFill>
                  <a:srgbClr val="231F20"/>
                </a:solidFill>
                <a:latin typeface="Cambria"/>
                <a:cs typeface="Cambria"/>
              </a:rPr>
              <a:t>2024</a:t>
            </a:r>
            <a:r>
              <a:rPr sz="1400" b="1" dirty="0">
                <a:solidFill>
                  <a:srgbClr val="231F20"/>
                </a:solidFill>
                <a:latin typeface="Cambria"/>
                <a:cs typeface="Cambria"/>
              </a:rPr>
              <a:t>	</a:t>
            </a:r>
            <a:r>
              <a:rPr sz="1400" b="1" spc="105" dirty="0">
                <a:solidFill>
                  <a:srgbClr val="231F20"/>
                </a:solidFill>
                <a:latin typeface="Cambria"/>
                <a:cs typeface="Cambria"/>
              </a:rPr>
              <a:t>Март</a:t>
            </a:r>
            <a:r>
              <a:rPr sz="1400" b="1" spc="229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400" b="1" spc="-20" dirty="0">
                <a:solidFill>
                  <a:srgbClr val="231F20"/>
                </a:solidFill>
                <a:latin typeface="Cambria"/>
                <a:cs typeface="Cambria"/>
              </a:rPr>
              <a:t>2024</a:t>
            </a:r>
            <a:r>
              <a:rPr sz="1400" b="1" dirty="0">
                <a:solidFill>
                  <a:srgbClr val="231F20"/>
                </a:solidFill>
                <a:latin typeface="Cambria"/>
                <a:cs typeface="Cambria"/>
              </a:rPr>
              <a:t>	</a:t>
            </a:r>
            <a:r>
              <a:rPr sz="1400" b="1" spc="110" dirty="0">
                <a:solidFill>
                  <a:srgbClr val="231F20"/>
                </a:solidFill>
                <a:latin typeface="Cambria"/>
                <a:cs typeface="Cambria"/>
              </a:rPr>
              <a:t>Апрель</a:t>
            </a:r>
            <a:r>
              <a:rPr sz="1400" b="1" spc="215" dirty="0">
                <a:solidFill>
                  <a:srgbClr val="231F20"/>
                </a:solidFill>
                <a:latin typeface="Cambria"/>
                <a:cs typeface="Cambria"/>
              </a:rPr>
              <a:t> </a:t>
            </a:r>
            <a:r>
              <a:rPr sz="1400" b="1" spc="-20" dirty="0">
                <a:solidFill>
                  <a:srgbClr val="231F20"/>
                </a:solidFill>
                <a:latin typeface="Cambria"/>
                <a:cs typeface="Cambria"/>
              </a:rPr>
              <a:t>2024</a:t>
            </a:r>
            <a:endParaRPr sz="1400" dirty="0">
              <a:latin typeface="Cambria"/>
              <a:cs typeface="Cambria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893707" y="1407388"/>
            <a:ext cx="1714500" cy="774700"/>
            <a:chOff x="2893707" y="1407388"/>
            <a:chExt cx="1714500" cy="77470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6" name="object 6"/>
            <p:cNvSpPr/>
            <p:nvPr/>
          </p:nvSpPr>
          <p:spPr>
            <a:xfrm>
              <a:off x="2911652" y="1522445"/>
              <a:ext cx="1687830" cy="635635"/>
            </a:xfrm>
            <a:custGeom>
              <a:avLst/>
              <a:gdLst/>
              <a:ahLst/>
              <a:cxnLst/>
              <a:rect l="l" t="t" r="r" b="b"/>
              <a:pathLst>
                <a:path w="1687829" h="635635">
                  <a:moveTo>
                    <a:pt x="1621878" y="0"/>
                  </a:moveTo>
                  <a:lnTo>
                    <a:pt x="65658" y="0"/>
                  </a:lnTo>
                  <a:lnTo>
                    <a:pt x="54269" y="1170"/>
                  </a:lnTo>
                  <a:lnTo>
                    <a:pt x="31824" y="8582"/>
                  </a:lnTo>
                  <a:lnTo>
                    <a:pt x="9882" y="28114"/>
                  </a:lnTo>
                  <a:lnTo>
                    <a:pt x="0" y="65646"/>
                  </a:lnTo>
                  <a:lnTo>
                    <a:pt x="0" y="569645"/>
                  </a:lnTo>
                  <a:lnTo>
                    <a:pt x="1170" y="581030"/>
                  </a:lnTo>
                  <a:lnTo>
                    <a:pt x="8582" y="603475"/>
                  </a:lnTo>
                  <a:lnTo>
                    <a:pt x="28114" y="625420"/>
                  </a:lnTo>
                  <a:lnTo>
                    <a:pt x="65646" y="635304"/>
                  </a:lnTo>
                  <a:lnTo>
                    <a:pt x="1621878" y="635304"/>
                  </a:lnTo>
                  <a:lnTo>
                    <a:pt x="1633261" y="634132"/>
                  </a:lnTo>
                  <a:lnTo>
                    <a:pt x="1655702" y="626716"/>
                  </a:lnTo>
                  <a:lnTo>
                    <a:pt x="1677643" y="607179"/>
                  </a:lnTo>
                  <a:lnTo>
                    <a:pt x="1687525" y="569645"/>
                  </a:lnTo>
                  <a:lnTo>
                    <a:pt x="1687525" y="65646"/>
                  </a:lnTo>
                  <a:lnTo>
                    <a:pt x="1686354" y="54263"/>
                  </a:lnTo>
                  <a:lnTo>
                    <a:pt x="1678943" y="31823"/>
                  </a:lnTo>
                  <a:lnTo>
                    <a:pt x="1659410" y="9882"/>
                  </a:lnTo>
                  <a:lnTo>
                    <a:pt x="1621878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911652" y="1522445"/>
              <a:ext cx="1687830" cy="635635"/>
            </a:xfrm>
            <a:custGeom>
              <a:avLst/>
              <a:gdLst/>
              <a:ahLst/>
              <a:cxnLst/>
              <a:rect l="l" t="t" r="r" b="b"/>
              <a:pathLst>
                <a:path w="1687829" h="635635">
                  <a:moveTo>
                    <a:pt x="65658" y="0"/>
                  </a:moveTo>
                  <a:lnTo>
                    <a:pt x="54269" y="1170"/>
                  </a:lnTo>
                  <a:lnTo>
                    <a:pt x="31824" y="8582"/>
                  </a:lnTo>
                  <a:lnTo>
                    <a:pt x="9882" y="28114"/>
                  </a:lnTo>
                  <a:lnTo>
                    <a:pt x="0" y="65646"/>
                  </a:lnTo>
                  <a:lnTo>
                    <a:pt x="0" y="569645"/>
                  </a:lnTo>
                  <a:lnTo>
                    <a:pt x="1170" y="581030"/>
                  </a:lnTo>
                  <a:lnTo>
                    <a:pt x="8582" y="603475"/>
                  </a:lnTo>
                  <a:lnTo>
                    <a:pt x="28114" y="625420"/>
                  </a:lnTo>
                  <a:lnTo>
                    <a:pt x="65646" y="635304"/>
                  </a:lnTo>
                  <a:lnTo>
                    <a:pt x="1621878" y="635304"/>
                  </a:lnTo>
                  <a:lnTo>
                    <a:pt x="1633261" y="634132"/>
                  </a:lnTo>
                  <a:lnTo>
                    <a:pt x="1655702" y="626716"/>
                  </a:lnTo>
                  <a:lnTo>
                    <a:pt x="1677643" y="607179"/>
                  </a:lnTo>
                  <a:lnTo>
                    <a:pt x="1687525" y="569645"/>
                  </a:lnTo>
                  <a:lnTo>
                    <a:pt x="1687525" y="65646"/>
                  </a:lnTo>
                  <a:lnTo>
                    <a:pt x="1686354" y="54263"/>
                  </a:lnTo>
                  <a:lnTo>
                    <a:pt x="1678943" y="31823"/>
                  </a:lnTo>
                  <a:lnTo>
                    <a:pt x="1659410" y="9882"/>
                  </a:lnTo>
                  <a:lnTo>
                    <a:pt x="1621878" y="0"/>
                  </a:lnTo>
                  <a:lnTo>
                    <a:pt x="65646" y="0"/>
                  </a:lnTo>
                  <a:close/>
                </a:path>
              </a:pathLst>
            </a:custGeom>
            <a:grpFill/>
            <a:ln w="12700">
              <a:solidFill>
                <a:srgbClr val="E3B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893707" y="1407388"/>
              <a:ext cx="1714500" cy="774700"/>
            </a:xfrm>
            <a:custGeom>
              <a:avLst/>
              <a:gdLst/>
              <a:ahLst/>
              <a:cxnLst/>
              <a:rect l="l" t="t" r="r" b="b"/>
              <a:pathLst>
                <a:path w="1714500" h="774700">
                  <a:moveTo>
                    <a:pt x="1714500" y="0"/>
                  </a:moveTo>
                  <a:lnTo>
                    <a:pt x="0" y="0"/>
                  </a:lnTo>
                  <a:lnTo>
                    <a:pt x="0" y="774700"/>
                  </a:lnTo>
                  <a:lnTo>
                    <a:pt x="1714500" y="774700"/>
                  </a:lnTo>
                  <a:lnTo>
                    <a:pt x="17145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030867" y="1407388"/>
              <a:ext cx="1577340" cy="774700"/>
            </a:xfrm>
            <a:custGeom>
              <a:avLst/>
              <a:gdLst/>
              <a:ahLst/>
              <a:cxnLst/>
              <a:rect l="l" t="t" r="r" b="b"/>
              <a:pathLst>
                <a:path w="1577339" h="774700">
                  <a:moveTo>
                    <a:pt x="0" y="0"/>
                  </a:moveTo>
                  <a:lnTo>
                    <a:pt x="1577339" y="0"/>
                  </a:lnTo>
                  <a:lnTo>
                    <a:pt x="1577339" y="774700"/>
                  </a:lnTo>
                  <a:lnTo>
                    <a:pt x="0" y="7747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93707" y="1407388"/>
              <a:ext cx="1714500" cy="774700"/>
            </a:xfrm>
            <a:custGeom>
              <a:avLst/>
              <a:gdLst/>
              <a:ahLst/>
              <a:cxnLst/>
              <a:rect l="l" t="t" r="r" b="b"/>
              <a:pathLst>
                <a:path w="1714500" h="774700">
                  <a:moveTo>
                    <a:pt x="1714500" y="0"/>
                  </a:moveTo>
                  <a:lnTo>
                    <a:pt x="0" y="0"/>
                  </a:lnTo>
                  <a:lnTo>
                    <a:pt x="0" y="774700"/>
                  </a:lnTo>
                  <a:lnTo>
                    <a:pt x="1714500" y="774700"/>
                  </a:lnTo>
                  <a:lnTo>
                    <a:pt x="171450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000823" y="1687226"/>
            <a:ext cx="755015" cy="36322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R="5080">
              <a:lnSpc>
                <a:spcPct val="70500"/>
              </a:lnSpc>
              <a:spcBef>
                <a:spcPts val="560"/>
              </a:spcBef>
            </a:pPr>
            <a:r>
              <a:rPr sz="1300" spc="-10" dirty="0">
                <a:solidFill>
                  <a:srgbClr val="231F20"/>
                </a:solidFill>
                <a:latin typeface="Trebuchet MS"/>
                <a:cs typeface="Trebuchet MS"/>
              </a:rPr>
              <a:t>Первая </a:t>
            </a:r>
            <a:r>
              <a:rPr sz="1300" spc="-60" dirty="0">
                <a:solidFill>
                  <a:srgbClr val="231F20"/>
                </a:solidFill>
                <a:latin typeface="Trebuchet MS"/>
                <a:cs typeface="Trebuchet MS"/>
              </a:rPr>
              <a:t>пересдача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901310" y="1407388"/>
            <a:ext cx="1714500" cy="774700"/>
            <a:chOff x="4901310" y="1407388"/>
            <a:chExt cx="1714500" cy="774700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3" name="object 13"/>
            <p:cNvSpPr/>
            <p:nvPr/>
          </p:nvSpPr>
          <p:spPr>
            <a:xfrm>
              <a:off x="4919253" y="1522445"/>
              <a:ext cx="1687830" cy="635635"/>
            </a:xfrm>
            <a:custGeom>
              <a:avLst/>
              <a:gdLst/>
              <a:ahLst/>
              <a:cxnLst/>
              <a:rect l="l" t="t" r="r" b="b"/>
              <a:pathLst>
                <a:path w="1687829" h="635635">
                  <a:moveTo>
                    <a:pt x="1621878" y="0"/>
                  </a:moveTo>
                  <a:lnTo>
                    <a:pt x="65659" y="0"/>
                  </a:lnTo>
                  <a:lnTo>
                    <a:pt x="54269" y="1170"/>
                  </a:lnTo>
                  <a:lnTo>
                    <a:pt x="31824" y="8582"/>
                  </a:lnTo>
                  <a:lnTo>
                    <a:pt x="9882" y="28114"/>
                  </a:lnTo>
                  <a:lnTo>
                    <a:pt x="0" y="65646"/>
                  </a:lnTo>
                  <a:lnTo>
                    <a:pt x="0" y="569645"/>
                  </a:lnTo>
                  <a:lnTo>
                    <a:pt x="1170" y="581030"/>
                  </a:lnTo>
                  <a:lnTo>
                    <a:pt x="8582" y="603475"/>
                  </a:lnTo>
                  <a:lnTo>
                    <a:pt x="28114" y="625420"/>
                  </a:lnTo>
                  <a:lnTo>
                    <a:pt x="65646" y="635304"/>
                  </a:lnTo>
                  <a:lnTo>
                    <a:pt x="1621878" y="635304"/>
                  </a:lnTo>
                  <a:lnTo>
                    <a:pt x="1633261" y="634132"/>
                  </a:lnTo>
                  <a:lnTo>
                    <a:pt x="1655702" y="626716"/>
                  </a:lnTo>
                  <a:lnTo>
                    <a:pt x="1677643" y="607179"/>
                  </a:lnTo>
                  <a:lnTo>
                    <a:pt x="1687525" y="569645"/>
                  </a:lnTo>
                  <a:lnTo>
                    <a:pt x="1687525" y="65646"/>
                  </a:lnTo>
                  <a:lnTo>
                    <a:pt x="1686354" y="54263"/>
                  </a:lnTo>
                  <a:lnTo>
                    <a:pt x="1678943" y="31823"/>
                  </a:lnTo>
                  <a:lnTo>
                    <a:pt x="1659410" y="9882"/>
                  </a:lnTo>
                  <a:lnTo>
                    <a:pt x="1621878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19253" y="1522445"/>
              <a:ext cx="1687830" cy="635635"/>
            </a:xfrm>
            <a:custGeom>
              <a:avLst/>
              <a:gdLst/>
              <a:ahLst/>
              <a:cxnLst/>
              <a:rect l="l" t="t" r="r" b="b"/>
              <a:pathLst>
                <a:path w="1687829" h="635635">
                  <a:moveTo>
                    <a:pt x="65659" y="0"/>
                  </a:moveTo>
                  <a:lnTo>
                    <a:pt x="54269" y="1170"/>
                  </a:lnTo>
                  <a:lnTo>
                    <a:pt x="31824" y="8582"/>
                  </a:lnTo>
                  <a:lnTo>
                    <a:pt x="9882" y="28114"/>
                  </a:lnTo>
                  <a:lnTo>
                    <a:pt x="0" y="65646"/>
                  </a:lnTo>
                  <a:lnTo>
                    <a:pt x="0" y="569645"/>
                  </a:lnTo>
                  <a:lnTo>
                    <a:pt x="1170" y="581030"/>
                  </a:lnTo>
                  <a:lnTo>
                    <a:pt x="8582" y="603475"/>
                  </a:lnTo>
                  <a:lnTo>
                    <a:pt x="28114" y="625420"/>
                  </a:lnTo>
                  <a:lnTo>
                    <a:pt x="65646" y="635304"/>
                  </a:lnTo>
                  <a:lnTo>
                    <a:pt x="1621878" y="635304"/>
                  </a:lnTo>
                  <a:lnTo>
                    <a:pt x="1633261" y="634132"/>
                  </a:lnTo>
                  <a:lnTo>
                    <a:pt x="1655702" y="626716"/>
                  </a:lnTo>
                  <a:lnTo>
                    <a:pt x="1677643" y="607179"/>
                  </a:lnTo>
                  <a:lnTo>
                    <a:pt x="1687525" y="569645"/>
                  </a:lnTo>
                  <a:lnTo>
                    <a:pt x="1687525" y="65646"/>
                  </a:lnTo>
                  <a:lnTo>
                    <a:pt x="1686354" y="54263"/>
                  </a:lnTo>
                  <a:lnTo>
                    <a:pt x="1678943" y="31823"/>
                  </a:lnTo>
                  <a:lnTo>
                    <a:pt x="1659410" y="9882"/>
                  </a:lnTo>
                  <a:lnTo>
                    <a:pt x="1621878" y="0"/>
                  </a:lnTo>
                  <a:lnTo>
                    <a:pt x="65646" y="0"/>
                  </a:lnTo>
                  <a:close/>
                </a:path>
              </a:pathLst>
            </a:custGeom>
            <a:grpFill/>
            <a:ln w="12700">
              <a:solidFill>
                <a:srgbClr val="E3B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901310" y="1407388"/>
              <a:ext cx="1714500" cy="774700"/>
            </a:xfrm>
            <a:custGeom>
              <a:avLst/>
              <a:gdLst/>
              <a:ahLst/>
              <a:cxnLst/>
              <a:rect l="l" t="t" r="r" b="b"/>
              <a:pathLst>
                <a:path w="1714500" h="774700">
                  <a:moveTo>
                    <a:pt x="1714499" y="0"/>
                  </a:moveTo>
                  <a:lnTo>
                    <a:pt x="0" y="0"/>
                  </a:lnTo>
                  <a:lnTo>
                    <a:pt x="0" y="774700"/>
                  </a:lnTo>
                  <a:lnTo>
                    <a:pt x="1714499" y="774700"/>
                  </a:lnTo>
                  <a:lnTo>
                    <a:pt x="171449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5038470" y="1407388"/>
              <a:ext cx="1577340" cy="774700"/>
            </a:xfrm>
            <a:custGeom>
              <a:avLst/>
              <a:gdLst/>
              <a:ahLst/>
              <a:cxnLst/>
              <a:rect l="l" t="t" r="r" b="b"/>
              <a:pathLst>
                <a:path w="1577340" h="774700">
                  <a:moveTo>
                    <a:pt x="0" y="0"/>
                  </a:moveTo>
                  <a:lnTo>
                    <a:pt x="1577339" y="0"/>
                  </a:lnTo>
                  <a:lnTo>
                    <a:pt x="1577339" y="774700"/>
                  </a:lnTo>
                  <a:lnTo>
                    <a:pt x="0" y="7747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01310" y="1407388"/>
              <a:ext cx="1714500" cy="774700"/>
            </a:xfrm>
            <a:custGeom>
              <a:avLst/>
              <a:gdLst/>
              <a:ahLst/>
              <a:cxnLst/>
              <a:rect l="l" t="t" r="r" b="b"/>
              <a:pathLst>
                <a:path w="1714500" h="774700">
                  <a:moveTo>
                    <a:pt x="1714499" y="0"/>
                  </a:moveTo>
                  <a:lnTo>
                    <a:pt x="0" y="0"/>
                  </a:lnTo>
                  <a:lnTo>
                    <a:pt x="0" y="774700"/>
                  </a:lnTo>
                  <a:lnTo>
                    <a:pt x="1714499" y="774700"/>
                  </a:lnTo>
                  <a:lnTo>
                    <a:pt x="1714499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6196620" y="1454259"/>
            <a:ext cx="374015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2700" b="1" spc="-160" dirty="0">
                <a:solidFill>
                  <a:srgbClr val="A42C2D"/>
                </a:solidFill>
                <a:latin typeface="Cambria"/>
                <a:cs typeface="Cambria"/>
              </a:rPr>
              <a:t>15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008424" y="1687226"/>
            <a:ext cx="755015" cy="36322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R="5080">
              <a:lnSpc>
                <a:spcPct val="70500"/>
              </a:lnSpc>
              <a:spcBef>
                <a:spcPts val="560"/>
              </a:spcBef>
            </a:pPr>
            <a:r>
              <a:rPr sz="1300" spc="-10" dirty="0">
                <a:solidFill>
                  <a:srgbClr val="231F20"/>
                </a:solidFill>
                <a:latin typeface="Trebuchet MS"/>
                <a:cs typeface="Trebuchet MS"/>
              </a:rPr>
              <a:t>Вторая </a:t>
            </a:r>
            <a:r>
              <a:rPr sz="1300" spc="-60" dirty="0">
                <a:solidFill>
                  <a:srgbClr val="231F20"/>
                </a:solidFill>
                <a:latin typeface="Trebuchet MS"/>
                <a:cs typeface="Trebuchet MS"/>
              </a:rPr>
              <a:t>пересдача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886111" y="1407388"/>
            <a:ext cx="1714500" cy="774700"/>
            <a:chOff x="886111" y="1407388"/>
            <a:chExt cx="1714500" cy="7747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1" name="object 21"/>
            <p:cNvSpPr/>
            <p:nvPr/>
          </p:nvSpPr>
          <p:spPr>
            <a:xfrm>
              <a:off x="904053" y="1522445"/>
              <a:ext cx="1687830" cy="635635"/>
            </a:xfrm>
            <a:custGeom>
              <a:avLst/>
              <a:gdLst/>
              <a:ahLst/>
              <a:cxnLst/>
              <a:rect l="l" t="t" r="r" b="b"/>
              <a:pathLst>
                <a:path w="1687830" h="635635">
                  <a:moveTo>
                    <a:pt x="1621878" y="0"/>
                  </a:moveTo>
                  <a:lnTo>
                    <a:pt x="65659" y="0"/>
                  </a:lnTo>
                  <a:lnTo>
                    <a:pt x="54269" y="1170"/>
                  </a:lnTo>
                  <a:lnTo>
                    <a:pt x="31824" y="8582"/>
                  </a:lnTo>
                  <a:lnTo>
                    <a:pt x="9882" y="28114"/>
                  </a:lnTo>
                  <a:lnTo>
                    <a:pt x="0" y="65646"/>
                  </a:lnTo>
                  <a:lnTo>
                    <a:pt x="0" y="569645"/>
                  </a:lnTo>
                  <a:lnTo>
                    <a:pt x="1170" y="581030"/>
                  </a:lnTo>
                  <a:lnTo>
                    <a:pt x="8582" y="603475"/>
                  </a:lnTo>
                  <a:lnTo>
                    <a:pt x="28114" y="625420"/>
                  </a:lnTo>
                  <a:lnTo>
                    <a:pt x="65646" y="635304"/>
                  </a:lnTo>
                  <a:lnTo>
                    <a:pt x="1621878" y="635304"/>
                  </a:lnTo>
                  <a:lnTo>
                    <a:pt x="1633261" y="634132"/>
                  </a:lnTo>
                  <a:lnTo>
                    <a:pt x="1655702" y="626716"/>
                  </a:lnTo>
                  <a:lnTo>
                    <a:pt x="1677643" y="607179"/>
                  </a:lnTo>
                  <a:lnTo>
                    <a:pt x="1687525" y="569645"/>
                  </a:lnTo>
                  <a:lnTo>
                    <a:pt x="1687525" y="65646"/>
                  </a:lnTo>
                  <a:lnTo>
                    <a:pt x="1686354" y="54263"/>
                  </a:lnTo>
                  <a:lnTo>
                    <a:pt x="1678943" y="31823"/>
                  </a:lnTo>
                  <a:lnTo>
                    <a:pt x="1659410" y="9882"/>
                  </a:lnTo>
                  <a:lnTo>
                    <a:pt x="1621878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04053" y="1522445"/>
              <a:ext cx="1687830" cy="635635"/>
            </a:xfrm>
            <a:custGeom>
              <a:avLst/>
              <a:gdLst/>
              <a:ahLst/>
              <a:cxnLst/>
              <a:rect l="l" t="t" r="r" b="b"/>
              <a:pathLst>
                <a:path w="1687830" h="635635">
                  <a:moveTo>
                    <a:pt x="65659" y="0"/>
                  </a:moveTo>
                  <a:lnTo>
                    <a:pt x="54269" y="1170"/>
                  </a:lnTo>
                  <a:lnTo>
                    <a:pt x="31824" y="8582"/>
                  </a:lnTo>
                  <a:lnTo>
                    <a:pt x="9882" y="28114"/>
                  </a:lnTo>
                  <a:lnTo>
                    <a:pt x="0" y="65646"/>
                  </a:lnTo>
                  <a:lnTo>
                    <a:pt x="0" y="569645"/>
                  </a:lnTo>
                  <a:lnTo>
                    <a:pt x="1170" y="581030"/>
                  </a:lnTo>
                  <a:lnTo>
                    <a:pt x="8582" y="603475"/>
                  </a:lnTo>
                  <a:lnTo>
                    <a:pt x="28114" y="625420"/>
                  </a:lnTo>
                  <a:lnTo>
                    <a:pt x="65646" y="635304"/>
                  </a:lnTo>
                  <a:lnTo>
                    <a:pt x="1621878" y="635304"/>
                  </a:lnTo>
                  <a:lnTo>
                    <a:pt x="1633261" y="634132"/>
                  </a:lnTo>
                  <a:lnTo>
                    <a:pt x="1655702" y="626716"/>
                  </a:lnTo>
                  <a:lnTo>
                    <a:pt x="1677643" y="607179"/>
                  </a:lnTo>
                  <a:lnTo>
                    <a:pt x="1687525" y="569645"/>
                  </a:lnTo>
                  <a:lnTo>
                    <a:pt x="1687525" y="65646"/>
                  </a:lnTo>
                  <a:lnTo>
                    <a:pt x="1686354" y="54263"/>
                  </a:lnTo>
                  <a:lnTo>
                    <a:pt x="1678943" y="31823"/>
                  </a:lnTo>
                  <a:lnTo>
                    <a:pt x="1659410" y="9882"/>
                  </a:lnTo>
                  <a:lnTo>
                    <a:pt x="1621878" y="0"/>
                  </a:lnTo>
                  <a:lnTo>
                    <a:pt x="65646" y="0"/>
                  </a:lnTo>
                  <a:close/>
                </a:path>
              </a:pathLst>
            </a:custGeom>
            <a:grpFill/>
            <a:ln w="12700">
              <a:solidFill>
                <a:srgbClr val="E3BF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86111" y="1407388"/>
              <a:ext cx="1714500" cy="774700"/>
            </a:xfrm>
            <a:custGeom>
              <a:avLst/>
              <a:gdLst/>
              <a:ahLst/>
              <a:cxnLst/>
              <a:rect l="l" t="t" r="r" b="b"/>
              <a:pathLst>
                <a:path w="1714500" h="774700">
                  <a:moveTo>
                    <a:pt x="1714505" y="0"/>
                  </a:moveTo>
                  <a:lnTo>
                    <a:pt x="0" y="0"/>
                  </a:lnTo>
                  <a:lnTo>
                    <a:pt x="0" y="774700"/>
                  </a:lnTo>
                  <a:lnTo>
                    <a:pt x="1714505" y="774700"/>
                  </a:lnTo>
                  <a:lnTo>
                    <a:pt x="171450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23277" y="1407388"/>
              <a:ext cx="1577340" cy="774700"/>
            </a:xfrm>
            <a:custGeom>
              <a:avLst/>
              <a:gdLst/>
              <a:ahLst/>
              <a:cxnLst/>
              <a:rect l="l" t="t" r="r" b="b"/>
              <a:pathLst>
                <a:path w="1577339" h="774700">
                  <a:moveTo>
                    <a:pt x="0" y="0"/>
                  </a:moveTo>
                  <a:lnTo>
                    <a:pt x="1577340" y="0"/>
                  </a:lnTo>
                  <a:lnTo>
                    <a:pt x="1577340" y="774700"/>
                  </a:lnTo>
                  <a:lnTo>
                    <a:pt x="0" y="774700"/>
                  </a:lnTo>
                  <a:lnTo>
                    <a:pt x="0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86111" y="1407388"/>
              <a:ext cx="1714500" cy="774700"/>
            </a:xfrm>
            <a:custGeom>
              <a:avLst/>
              <a:gdLst/>
              <a:ahLst/>
              <a:cxnLst/>
              <a:rect l="l" t="t" r="r" b="b"/>
              <a:pathLst>
                <a:path w="1714500" h="774700">
                  <a:moveTo>
                    <a:pt x="1714505" y="0"/>
                  </a:moveTo>
                  <a:lnTo>
                    <a:pt x="0" y="0"/>
                  </a:lnTo>
                  <a:lnTo>
                    <a:pt x="0" y="774700"/>
                  </a:lnTo>
                  <a:lnTo>
                    <a:pt x="1714505" y="774700"/>
                  </a:lnTo>
                  <a:lnTo>
                    <a:pt x="1714505" y="0"/>
                  </a:lnTo>
                  <a:close/>
                </a:path>
              </a:pathLst>
            </a:custGeom>
            <a:grpFill/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193182" y="1454259"/>
            <a:ext cx="236982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993900" algn="l"/>
              </a:tabLst>
            </a:pPr>
            <a:r>
              <a:rPr sz="2700" b="1" spc="-25" dirty="0">
                <a:solidFill>
                  <a:srgbClr val="A42C2D"/>
                </a:solidFill>
                <a:latin typeface="Cambria"/>
                <a:cs typeface="Cambria"/>
              </a:rPr>
              <a:t>14</a:t>
            </a:r>
            <a:r>
              <a:rPr sz="2700" b="1" dirty="0">
                <a:solidFill>
                  <a:srgbClr val="A42C2D"/>
                </a:solidFill>
                <a:latin typeface="Cambria"/>
                <a:cs typeface="Cambria"/>
              </a:rPr>
              <a:t>	</a:t>
            </a:r>
            <a:r>
              <a:rPr sz="2700" b="1" spc="-145" dirty="0">
                <a:solidFill>
                  <a:srgbClr val="A42C2D"/>
                </a:solidFill>
                <a:latin typeface="Cambria"/>
                <a:cs typeface="Cambria"/>
              </a:rPr>
              <a:t>13</a:t>
            </a:r>
            <a:endParaRPr sz="2700">
              <a:latin typeface="Cambria"/>
              <a:cs typeface="Cambri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93223" y="1687228"/>
            <a:ext cx="798195" cy="36322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R="5080">
              <a:lnSpc>
                <a:spcPct val="70500"/>
              </a:lnSpc>
              <a:spcBef>
                <a:spcPts val="560"/>
              </a:spcBef>
            </a:pPr>
            <a:r>
              <a:rPr sz="1300" b="1" spc="-10" dirty="0">
                <a:solidFill>
                  <a:srgbClr val="231F20"/>
                </a:solidFill>
                <a:latin typeface="Trebuchet MS"/>
                <a:cs typeface="Trebuchet MS"/>
              </a:rPr>
              <a:t>Основной </a:t>
            </a:r>
            <a:r>
              <a:rPr sz="1300" b="1" spc="-20" dirty="0">
                <a:solidFill>
                  <a:srgbClr val="231F20"/>
                </a:solidFill>
                <a:latin typeface="Trebuchet MS"/>
                <a:cs typeface="Trebuchet MS"/>
              </a:rPr>
              <a:t>день</a:t>
            </a:r>
            <a:endParaRPr sz="1300">
              <a:latin typeface="Trebuchet MS"/>
              <a:cs typeface="Trebuchet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739150" y="1301645"/>
            <a:ext cx="2035175" cy="868680"/>
            <a:chOff x="2739150" y="1301645"/>
            <a:chExt cx="2035175" cy="868680"/>
          </a:xfrm>
        </p:grpSpPr>
        <p:sp>
          <p:nvSpPr>
            <p:cNvPr id="29" name="object 29"/>
            <p:cNvSpPr/>
            <p:nvPr/>
          </p:nvSpPr>
          <p:spPr>
            <a:xfrm>
              <a:off x="2745500" y="1346893"/>
              <a:ext cx="0" cy="797560"/>
            </a:xfrm>
            <a:custGeom>
              <a:avLst/>
              <a:gdLst/>
              <a:ahLst/>
              <a:cxnLst/>
              <a:rect l="l" t="t" r="r" b="b"/>
              <a:pathLst>
                <a:path h="797560">
                  <a:moveTo>
                    <a:pt x="0" y="0"/>
                  </a:moveTo>
                  <a:lnTo>
                    <a:pt x="0" y="797407"/>
                  </a:lnTo>
                </a:path>
              </a:pathLst>
            </a:custGeom>
            <a:ln w="12700">
              <a:solidFill>
                <a:srgbClr val="A42C2D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739148" y="1301647"/>
              <a:ext cx="12700" cy="868680"/>
            </a:xfrm>
            <a:custGeom>
              <a:avLst/>
              <a:gdLst/>
              <a:ahLst/>
              <a:cxnLst/>
              <a:rect l="l" t="t" r="r" b="b"/>
              <a:pathLst>
                <a:path w="12700" h="868680">
                  <a:moveTo>
                    <a:pt x="12700" y="862101"/>
                  </a:moveTo>
                  <a:lnTo>
                    <a:pt x="10833" y="857618"/>
                  </a:lnTo>
                  <a:lnTo>
                    <a:pt x="6350" y="855751"/>
                  </a:lnTo>
                  <a:lnTo>
                    <a:pt x="1854" y="857618"/>
                  </a:lnTo>
                  <a:lnTo>
                    <a:pt x="0" y="862101"/>
                  </a:lnTo>
                  <a:lnTo>
                    <a:pt x="1854" y="866597"/>
                  </a:lnTo>
                  <a:lnTo>
                    <a:pt x="6350" y="868451"/>
                  </a:lnTo>
                  <a:lnTo>
                    <a:pt x="10833" y="866597"/>
                  </a:lnTo>
                  <a:lnTo>
                    <a:pt x="12700" y="862101"/>
                  </a:lnTo>
                  <a:close/>
                </a:path>
                <a:path w="12700" h="86868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</a:pathLst>
            </a:custGeom>
            <a:solidFill>
              <a:srgbClr val="A42C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4767850" y="1346893"/>
              <a:ext cx="0" cy="797560"/>
            </a:xfrm>
            <a:custGeom>
              <a:avLst/>
              <a:gdLst/>
              <a:ahLst/>
              <a:cxnLst/>
              <a:rect l="l" t="t" r="r" b="b"/>
              <a:pathLst>
                <a:path h="797560">
                  <a:moveTo>
                    <a:pt x="0" y="0"/>
                  </a:moveTo>
                  <a:lnTo>
                    <a:pt x="0" y="797407"/>
                  </a:lnTo>
                </a:path>
              </a:pathLst>
            </a:custGeom>
            <a:ln w="12700">
              <a:solidFill>
                <a:srgbClr val="A42C2D"/>
              </a:solidFill>
              <a:prstDash val="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761496" y="1301647"/>
              <a:ext cx="12700" cy="868680"/>
            </a:xfrm>
            <a:custGeom>
              <a:avLst/>
              <a:gdLst/>
              <a:ahLst/>
              <a:cxnLst/>
              <a:rect l="l" t="t" r="r" b="b"/>
              <a:pathLst>
                <a:path w="12700" h="868680">
                  <a:moveTo>
                    <a:pt x="12700" y="862101"/>
                  </a:moveTo>
                  <a:lnTo>
                    <a:pt x="10833" y="857618"/>
                  </a:lnTo>
                  <a:lnTo>
                    <a:pt x="6350" y="855751"/>
                  </a:lnTo>
                  <a:lnTo>
                    <a:pt x="1854" y="857618"/>
                  </a:lnTo>
                  <a:lnTo>
                    <a:pt x="0" y="862101"/>
                  </a:lnTo>
                  <a:lnTo>
                    <a:pt x="1854" y="866597"/>
                  </a:lnTo>
                  <a:lnTo>
                    <a:pt x="6350" y="868451"/>
                  </a:lnTo>
                  <a:lnTo>
                    <a:pt x="10833" y="866597"/>
                  </a:lnTo>
                  <a:lnTo>
                    <a:pt x="12700" y="862101"/>
                  </a:lnTo>
                  <a:close/>
                </a:path>
                <a:path w="12700" h="868680">
                  <a:moveTo>
                    <a:pt x="12700" y="6350"/>
                  </a:moveTo>
                  <a:lnTo>
                    <a:pt x="10833" y="1866"/>
                  </a:lnTo>
                  <a:lnTo>
                    <a:pt x="6350" y="0"/>
                  </a:lnTo>
                  <a:lnTo>
                    <a:pt x="1854" y="1866"/>
                  </a:lnTo>
                  <a:lnTo>
                    <a:pt x="0" y="6350"/>
                  </a:lnTo>
                  <a:lnTo>
                    <a:pt x="1854" y="10845"/>
                  </a:lnTo>
                  <a:lnTo>
                    <a:pt x="6350" y="12700"/>
                  </a:lnTo>
                  <a:lnTo>
                    <a:pt x="10833" y="10845"/>
                  </a:lnTo>
                  <a:lnTo>
                    <a:pt x="12700" y="6350"/>
                  </a:lnTo>
                  <a:close/>
                </a:path>
              </a:pathLst>
            </a:custGeom>
            <a:solidFill>
              <a:srgbClr val="A42C2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Cambria</vt:lpstr>
      <vt:lpstr>Trebuchet MS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2</cp:revision>
  <dcterms:created xsi:type="dcterms:W3CDTF">2024-01-11T16:32:14Z</dcterms:created>
  <dcterms:modified xsi:type="dcterms:W3CDTF">2024-01-11T16:25:41Z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2024-01-11T00:00:00Z</vt:filetime>
  </property>
  <property fmtid="{D5CDD505-2E9C-101B-9397-08002B2CF9AE}" pid="3" name="Producer">
    <vt:lpwstr>3-Heights™ PDF Merge Split Shell 6.12.1.11 (http://www.pdf-tools.com)</vt:lpwstr>
  </property>
</Properties>
</file>